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4A3C-9039-4EB6-B100-4256E5EB3354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6FC8-DEB2-4B16-8DB4-21AB5BFD97B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4A3C-9039-4EB6-B100-4256E5EB3354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6FC8-DEB2-4B16-8DB4-21AB5BFD9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4A3C-9039-4EB6-B100-4256E5EB3354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6FC8-DEB2-4B16-8DB4-21AB5BFD9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4A3C-9039-4EB6-B100-4256E5EB3354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6FC8-DEB2-4B16-8DB4-21AB5BFD97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4A3C-9039-4EB6-B100-4256E5EB3354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6FC8-DEB2-4B16-8DB4-21AB5BFD9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4A3C-9039-4EB6-B100-4256E5EB3354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6FC8-DEB2-4B16-8DB4-21AB5BFD9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4A3C-9039-4EB6-B100-4256E5EB3354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6FC8-DEB2-4B16-8DB4-21AB5BFD9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4A3C-9039-4EB6-B100-4256E5EB3354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6FC8-DEB2-4B16-8DB4-21AB5BFD9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4A3C-9039-4EB6-B100-4256E5EB3354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6FC8-DEB2-4B16-8DB4-21AB5BFD9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4A3C-9039-4EB6-B100-4256E5EB3354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6FC8-DEB2-4B16-8DB4-21AB5BFD9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4A3C-9039-4EB6-B100-4256E5EB3354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6FC8-DEB2-4B16-8DB4-21AB5BFD97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A354A3C-9039-4EB6-B100-4256E5EB3354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28B6FC8-DEB2-4B16-8DB4-21AB5BFD97B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013176"/>
            <a:ext cx="3600400" cy="15841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Выполнила : </a:t>
            </a:r>
            <a:r>
              <a:rPr lang="ru-RU" sz="2800" dirty="0" err="1" smtClean="0"/>
              <a:t>Егиазарова</a:t>
            </a:r>
            <a:r>
              <a:rPr lang="ru-RU" sz="2800" dirty="0" smtClean="0"/>
              <a:t> Диана.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84176"/>
          </a:xfrm>
        </p:spPr>
        <p:txBody>
          <a:bodyPr/>
          <a:lstStyle/>
          <a:p>
            <a:r>
              <a:rPr lang="ru-RU" sz="4000" dirty="0" smtClean="0"/>
              <a:t>Владикавказ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541826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1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ВЛАДИКАВКАЗ-ГОРОД НА ЮГЕ России, в центральной части Северного Кавказа, столица республики Северная </a:t>
            </a:r>
            <a:r>
              <a:rPr lang="ru-RU" sz="1600" dirty="0" err="1" smtClean="0"/>
              <a:t>осетия-алания</a:t>
            </a:r>
            <a:r>
              <a:rPr lang="ru-RU" sz="1600" dirty="0" smtClean="0"/>
              <a:t>. в советское время назывался </a:t>
            </a:r>
            <a:r>
              <a:rPr lang="ru-RU" sz="1600" dirty="0" err="1" smtClean="0"/>
              <a:t>орджоникидзе</a:t>
            </a:r>
            <a:r>
              <a:rPr lang="ru-RU" sz="1600" dirty="0" smtClean="0"/>
              <a:t> . Город </a:t>
            </a:r>
            <a:r>
              <a:rPr lang="ru-RU" sz="1600" dirty="0" err="1" smtClean="0"/>
              <a:t>владикавказ</a:t>
            </a:r>
            <a:r>
              <a:rPr lang="ru-RU" sz="1600" dirty="0" smtClean="0"/>
              <a:t> является центром городского округа </a:t>
            </a:r>
            <a:r>
              <a:rPr lang="ru-RU" sz="1600" dirty="0" err="1" smtClean="0"/>
              <a:t>владикавка</a:t>
            </a:r>
            <a:r>
              <a:rPr lang="ru-RU" sz="1600" dirty="0" smtClean="0"/>
              <a:t> . включает в себя 4 района:  Промышленный ,северо-</a:t>
            </a:r>
            <a:r>
              <a:rPr lang="ru-RU" sz="1600" dirty="0" err="1" smtClean="0"/>
              <a:t>западны</a:t>
            </a:r>
            <a:r>
              <a:rPr lang="ru-RU" sz="1600" dirty="0" smtClean="0"/>
              <a:t> , </a:t>
            </a:r>
            <a:r>
              <a:rPr lang="ru-RU" sz="1600" dirty="0" err="1" smtClean="0"/>
              <a:t>иристонский</a:t>
            </a:r>
            <a:r>
              <a:rPr lang="ru-RU" sz="1600" dirty="0" smtClean="0"/>
              <a:t>, </a:t>
            </a:r>
            <a:r>
              <a:rPr lang="ru-RU" sz="1600" dirty="0" err="1" smtClean="0"/>
              <a:t>затеречный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Город расположен на Северном </a:t>
            </a:r>
            <a:r>
              <a:rPr lang="ru-RU" dirty="0" err="1" smtClean="0"/>
              <a:t>Кавказе,по</a:t>
            </a:r>
            <a:r>
              <a:rPr lang="ru-RU" dirty="0" smtClean="0"/>
              <a:t> обоим </a:t>
            </a:r>
            <a:r>
              <a:rPr lang="ru-RU" dirty="0" err="1" smtClean="0"/>
              <a:t>берегамреки</a:t>
            </a:r>
            <a:r>
              <a:rPr lang="ru-RU" dirty="0" smtClean="0"/>
              <a:t> </a:t>
            </a:r>
            <a:r>
              <a:rPr lang="ru-RU" dirty="0" err="1" smtClean="0"/>
              <a:t>Терек,в</a:t>
            </a:r>
            <a:r>
              <a:rPr lang="ru-RU" dirty="0" smtClean="0"/>
              <a:t> 30 км от Дарьяльского </a:t>
            </a:r>
            <a:r>
              <a:rPr lang="ru-RU" dirty="0" err="1" smtClean="0"/>
              <a:t>ущелья,в</a:t>
            </a:r>
            <a:r>
              <a:rPr lang="ru-RU" dirty="0" smtClean="0"/>
              <a:t> начале Военно-Грузинской дороги.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204864"/>
            <a:ext cx="4572001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571999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96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Город был основан в 1784 году близ осетинского поселения </a:t>
            </a:r>
            <a:r>
              <a:rPr lang="ru-RU" sz="1600" dirty="0" err="1" smtClean="0"/>
              <a:t>дзауджикау</a:t>
            </a:r>
            <a:r>
              <a:rPr lang="ru-RU" sz="1600" dirty="0" smtClean="0"/>
              <a:t> (названное так по имени основателя). Изначально </a:t>
            </a:r>
            <a:r>
              <a:rPr lang="ru-RU" sz="1600" dirty="0" err="1" smtClean="0"/>
              <a:t>владикавказ</a:t>
            </a:r>
            <a:r>
              <a:rPr lang="ru-RU" sz="1600" dirty="0" smtClean="0"/>
              <a:t> был крепостью ,запирающей вход в Дарьяльское ущелье .                                                                                                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 1860-1920 годах-административный центр Терской области;                                                                      В1921-1924 годах-столица Горской Автономной Советской Социалистической Республики.;                                                                                                                                                     В1924-1934 годах-одновременно являлся административным центром Ингушской автономной области и Северо-Осетинской автономной области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82809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7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Владикавказ –один из крупнейших городов Северо-кавказского федерального округа .население 311 635 чел.(на 2010 г.)Национальный состав (по переписи 2010 года) : осетины- 60,1%, русские -25%, армяне- 4,1%, ингуши-1%.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5004048" cy="527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13995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89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ru-RU" dirty="0" smtClean="0"/>
              <a:t>Промышленность.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5760640"/>
          </a:xfrm>
        </p:spPr>
        <p:txBody>
          <a:bodyPr>
            <a:noAutofit/>
          </a:bodyPr>
          <a:lstStyle/>
          <a:p>
            <a:endParaRPr lang="ru-RU" sz="1600" dirty="0"/>
          </a:p>
          <a:p>
            <a:r>
              <a:rPr lang="ru-RU" sz="1600" dirty="0"/>
              <a:t>Промышленность представлена предприятиями пищевой и лёгкой промышленности, машиностроения, цветной металлургии и др.</a:t>
            </a:r>
          </a:p>
          <a:p>
            <a:endParaRPr lang="ru-RU" sz="1600" dirty="0"/>
          </a:p>
          <a:p>
            <a:r>
              <a:rPr lang="ru-RU" sz="1600" dirty="0"/>
              <a:t>Среди крупнейших промышленных предприятий:</a:t>
            </a:r>
          </a:p>
          <a:p>
            <a:r>
              <a:rPr lang="ru-RU" sz="1600" dirty="0"/>
              <a:t>Завод «</a:t>
            </a:r>
            <a:r>
              <a:rPr lang="ru-RU" sz="1600" dirty="0" err="1"/>
              <a:t>Электроцинк</a:t>
            </a:r>
            <a:r>
              <a:rPr lang="ru-RU" sz="1600" dirty="0"/>
              <a:t>» (производство цинка, свинца, кадмия, серной кислоты и др.);</a:t>
            </a:r>
          </a:p>
          <a:p>
            <a:r>
              <a:rPr lang="ru-RU" sz="1600" dirty="0"/>
              <a:t>Завод «Победит» (производство твёрдых сплавов);</a:t>
            </a:r>
          </a:p>
          <a:p>
            <a:r>
              <a:rPr lang="ru-RU" sz="1600" dirty="0" err="1"/>
              <a:t>Дзауджикауская</a:t>
            </a:r>
            <a:r>
              <a:rPr lang="ru-RU" sz="1600" dirty="0"/>
              <a:t> ГЭС;</a:t>
            </a:r>
          </a:p>
          <a:p>
            <a:r>
              <a:rPr lang="ru-RU" sz="1600" dirty="0"/>
              <a:t>Владикавказский завод автомобильного и тракторного электрооборудования;</a:t>
            </a:r>
          </a:p>
          <a:p>
            <a:r>
              <a:rPr lang="ru-RU" sz="1600" dirty="0"/>
              <a:t>Завод ФГУП «Гран» (приборы ночного видения)</a:t>
            </a:r>
          </a:p>
          <a:p>
            <a:r>
              <a:rPr lang="ru-RU" sz="1600" dirty="0"/>
              <a:t>Кожевенный завод;</a:t>
            </a:r>
          </a:p>
          <a:p>
            <a:r>
              <a:rPr lang="ru-RU" sz="1600" dirty="0"/>
              <a:t>Владикавказский вагоноремонтный завод</a:t>
            </a:r>
          </a:p>
          <a:p>
            <a:r>
              <a:rPr lang="ru-RU" sz="1600" dirty="0"/>
              <a:t>Группа Компаний «Русский Кирпич» (кирпич, плитка, стройматериалы)</a:t>
            </a:r>
          </a:p>
          <a:p>
            <a:r>
              <a:rPr lang="ru-RU" sz="1600" dirty="0"/>
              <a:t>ООО «</a:t>
            </a:r>
            <a:r>
              <a:rPr lang="ru-RU" sz="1600" dirty="0" err="1"/>
              <a:t>Южстальконструкция</a:t>
            </a:r>
            <a:r>
              <a:rPr lang="ru-RU" sz="1600" dirty="0"/>
              <a:t>» (изготовление и монтаж стальных металлоконструкций)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7159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Проспект Мира (бывший Александровский проспект) — исторический, культурный центр города; пешеходная зона.</a:t>
            </a:r>
          </a:p>
          <a:p>
            <a:r>
              <a:rPr lang="ru-RU" dirty="0"/>
              <a:t>Железнодорожный вокзал.</a:t>
            </a:r>
          </a:p>
          <a:p>
            <a:r>
              <a:rPr lang="ru-RU" dirty="0"/>
              <a:t>Малая Северо-Кавказская железная дорога имени В. В. Терешковой — действующая детская железная дорога на южной окраине города.</a:t>
            </a:r>
          </a:p>
          <a:p>
            <a:r>
              <a:rPr lang="ru-RU" dirty="0"/>
              <a:t>Парк культуры и отдыха им. К. Л. Хетагурова, основан на месте первого велосипедного трека, где со временем образовался парк. До Октябрьской революции — Александровский.</a:t>
            </a:r>
          </a:p>
          <a:p>
            <a:r>
              <a:rPr lang="ru-RU" dirty="0"/>
              <a:t>Детский парк имени Жуковского;</a:t>
            </a:r>
          </a:p>
          <a:p>
            <a:r>
              <a:rPr lang="ru-RU" dirty="0"/>
              <a:t>Набережная реки Терек. В настоящее время практически завершено облагораживание набережной в пойме между Чапаевским и Китайским мостами, ранее облагорожена территория у памятника </a:t>
            </a:r>
            <a:r>
              <a:rPr lang="ru-RU" dirty="0" err="1"/>
              <a:t>Иссе</a:t>
            </a:r>
            <a:r>
              <a:rPr lang="ru-RU" dirty="0"/>
              <a:t> Плиеву.</a:t>
            </a:r>
          </a:p>
          <a:p>
            <a:r>
              <a:rPr lang="ru-RU" dirty="0"/>
              <a:t>Аллея Фонтанов у кинотеатра «Терек». Архитектор Акопян </a:t>
            </a:r>
            <a:r>
              <a:rPr lang="ru-RU" dirty="0" err="1"/>
              <a:t>Жирайр</a:t>
            </a:r>
            <a:r>
              <a:rPr lang="ru-RU" dirty="0"/>
              <a:t> </a:t>
            </a:r>
            <a:r>
              <a:rPr lang="ru-RU" dirty="0" err="1"/>
              <a:t>Корюнович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42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14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8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46050"/>
          </a:xfrm>
        </p:spPr>
        <p:txBody>
          <a:bodyPr/>
          <a:lstStyle/>
          <a:p>
            <a:r>
              <a:rPr lang="ru-RU" smtClean="0"/>
              <a:t>Транспорт: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64704"/>
            <a:ext cx="7924800" cy="8928992"/>
          </a:xfrm>
        </p:spPr>
        <p:txBody>
          <a:bodyPr>
            <a:noAutofit/>
          </a:bodyPr>
          <a:lstStyle/>
          <a:p>
            <a:r>
              <a:rPr lang="ru-RU" sz="1600" dirty="0"/>
              <a:t>Железные дороги</a:t>
            </a:r>
          </a:p>
          <a:p>
            <a:endParaRPr lang="ru-RU" sz="1600" dirty="0"/>
          </a:p>
          <a:p>
            <a:r>
              <a:rPr lang="ru-RU" sz="1600" dirty="0"/>
              <a:t>Железная дорога связала Владикавказ с Ростовом-на-Дону в 1875 году (см. Владикавказская железная дорога).</a:t>
            </a:r>
          </a:p>
          <a:p>
            <a:endParaRPr lang="ru-RU" sz="1600" dirty="0"/>
          </a:p>
          <a:p>
            <a:r>
              <a:rPr lang="ru-RU" sz="1600" dirty="0"/>
              <a:t>Город связан железнодорожной веткой с городом Беслан, где находится большой железнодорожный узел на линии Ростов-на-Дону—Баку. Поезда дальнего следования на Москву (ежедневно), Адлер (через день), Анапа (через день), Новороссийск (через день) и Санкт-Петербург (ежедневно[18]). Электрички в Беслан и Минеральные Воды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На окраине Беслана расположен аэропорт «Владикавказ» (OGZ) с регулярными рейсами в Москву. Аэропорт являлся международным. В 2010 году аэропорт утратил свой статус </a:t>
            </a:r>
            <a:r>
              <a:rPr lang="ru-RU" sz="1600" dirty="0" smtClean="0"/>
              <a:t>международного.</a:t>
            </a:r>
            <a:endParaRPr lang="ru-RU" sz="1600" dirty="0"/>
          </a:p>
          <a:p>
            <a:r>
              <a:rPr lang="ru-RU" sz="1600" dirty="0"/>
              <a:t>Во Владикавказе начинается Военно-грузинская дорога, связывающая Россию и Грузию. Движение по дороге было закрыто с 2006 по 2010 годы, возобновлено 1 марта 2010 года[19].</a:t>
            </a:r>
          </a:p>
          <a:p>
            <a:r>
              <a:rPr lang="ru-RU" sz="1600" dirty="0" smtClean="0"/>
              <a:t>Городской транспорт</a:t>
            </a:r>
            <a:endParaRPr lang="ru-RU" sz="1600" dirty="0"/>
          </a:p>
          <a:p>
            <a:r>
              <a:rPr lang="ru-RU" sz="1600" dirty="0"/>
              <a:t>Городской транспорт представлен трамваями (с августа 1904 года) и автобусами. С февраля 1977 года по август 2010 в городе также работал троллейбус. В настоящее время общественный транспорт практически полностью вытеснен маршрутными такси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92516667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44</TotalTime>
  <Words>546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Владикавказ</vt:lpstr>
      <vt:lpstr>ВЛАДИКАВКАЗ-ГОРОД НА ЮГЕ России, в центральной части Северного Кавказа, столица республики Северная осетия-алания. в советское время назывался орджоникидзе . Город владикавказ является центром городского округа владикавка . включает в себя 4 района:  Промышленный ,северо-западны , иристонский, затеречный.</vt:lpstr>
      <vt:lpstr>Город был основан в 1784 году близ осетинского поселения дзауджикау (названное так по имени основателя). Изначально владикавказ был крепостью ,запирающей вход в Дарьяльское ущелье .                                                                                                 </vt:lpstr>
      <vt:lpstr>Владикавказ –один из крупнейших городов Северо-кавказского федерального округа .население 311 635 чел.(на 2010 г.)Национальный состав (по переписи 2010 года) : осетины- 60,1%, русские -25%, армяне- 4,1%, ингуши-1%.</vt:lpstr>
      <vt:lpstr>Промышленность.</vt:lpstr>
      <vt:lpstr>Достопримечательности:</vt:lpstr>
      <vt:lpstr>Презентация PowerPoint</vt:lpstr>
      <vt:lpstr>Транспорт: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Владикавказ</dc:title>
  <dc:creator>Alina</dc:creator>
  <cp:lastModifiedBy>Alina</cp:lastModifiedBy>
  <cp:revision>5</cp:revision>
  <dcterms:created xsi:type="dcterms:W3CDTF">2012-04-21T16:11:30Z</dcterms:created>
  <dcterms:modified xsi:type="dcterms:W3CDTF">2012-04-21T16:57:04Z</dcterms:modified>
</cp:coreProperties>
</file>