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63" r:id="rId3"/>
    <p:sldId id="258" r:id="rId4"/>
    <p:sldId id="261" r:id="rId5"/>
    <p:sldId id="259" r:id="rId6"/>
    <p:sldId id="260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45657-A1D3-48FC-B636-6EDE09ADADD7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C0686-8463-43D3-87A3-53C290CBC9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C0686-8463-43D3-87A3-53C290CBC9E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9F7F573-B539-4FC5-8C9D-1E3EFF3449DD}" type="datetimeFigureOut">
              <a:rPr lang="ru-RU" smtClean="0"/>
              <a:pPr/>
              <a:t>01.04.2012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FD90F8-1F3A-46C9-83D4-5CFB7E32D1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//upload.wikimedia.org/wikipedia/commons/e/e8/Coat_of_Arms_of_Simbirsk_(Ulianovsk_Ulianovsk_oblast)_(1780).pn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nvest.ulmeria.ru/images/ifcimages/karta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css.ffclub.ru/forum/uploads/photo-79748-1282081159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chemprof-rb.ru/files/img/news/8151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1c-bitrix.ru/upload/iblock/504/globuz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dp.ric.ua/uploads/posts/2009-04/1239797438_dscn2894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nvest.ulmeria.ru/images/ifcimages/Image_007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2357453"/>
          </a:xfrm>
        </p:spPr>
        <p:txBody>
          <a:bodyPr/>
          <a:lstStyle/>
          <a:p>
            <a:r>
              <a:rPr lang="ru-RU" dirty="0" smtClean="0"/>
              <a:t>Город Ульяновск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3929066"/>
            <a:ext cx="5000660" cy="1752600"/>
          </a:xfrm>
        </p:spPr>
        <p:txBody>
          <a:bodyPr>
            <a:normAutofit fontScale="92500" lnSpcReduction="10000"/>
          </a:bodyPr>
          <a:lstStyle/>
          <a:p>
            <a:pPr algn="l">
              <a:buClr>
                <a:schemeClr val="tx1">
                  <a:shade val="95000"/>
                </a:schemeClr>
              </a:buClr>
              <a:defRPr/>
            </a:pPr>
            <a:r>
              <a:rPr lang="ru-RU" dirty="0">
                <a:solidFill>
                  <a:schemeClr val="tx1"/>
                </a:solidFill>
              </a:rPr>
              <a:t>Выполнила: студентка </a:t>
            </a:r>
            <a:r>
              <a:rPr lang="ru-RU" dirty="0" smtClean="0">
                <a:solidFill>
                  <a:schemeClr val="tx1"/>
                </a:solidFill>
              </a:rPr>
              <a:t>4 </a:t>
            </a:r>
            <a:r>
              <a:rPr lang="ru-RU" dirty="0">
                <a:solidFill>
                  <a:schemeClr val="tx1"/>
                </a:solidFill>
              </a:rPr>
              <a:t>курса ГФ</a:t>
            </a:r>
          </a:p>
          <a:p>
            <a:pPr>
              <a:buClr>
                <a:schemeClr val="tx1">
                  <a:shade val="95000"/>
                </a:schemeClr>
              </a:buClr>
              <a:defRPr/>
            </a:pPr>
            <a:r>
              <a:rPr lang="ru-RU" dirty="0">
                <a:solidFill>
                  <a:schemeClr val="tx1"/>
                </a:solidFill>
              </a:rPr>
              <a:t> Гр. «Б», Спец. «География» Малюга Е.Г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4" descr="Файл:Coat of Arms of Simbirsk (Ulianovsk Ulianovsk oblast) (1780)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1657350" cy="20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Географическое положение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14678" y="1600200"/>
            <a:ext cx="5472122" cy="504351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Географические  координаты Ульяновска: 54°19,00' северной широты и 48°23,00' восточной долготы. На этой же широте находятся города: Рязань, Калуга (Россия); Гданьск (Польша); Киль (Германия); Белфаст (Великобритания), Эдмонтон (Канада).Ульяновск расположен на холмистой равнине на высоте 80-160 метров над уровнем моря. Необычно большая площадь города (622,46 км²) объясняется наличием обширных промышленных зон и сельских населённых пунктов, входящих в состав городского округа, а также Волгой, прилегающая часть которой к Ульяновску тоже учитывается. Ульяновск — крупный транспортный пункт, лежащий между центральной Россией и Уралом. Город расположен в лесостепной полосе. В центральной части города существует подземная река Симбирка, впадающая в Свиягу.</a:t>
            </a:r>
            <a:endParaRPr lang="ru-RU" dirty="0"/>
          </a:p>
        </p:txBody>
      </p:sp>
      <p:pic>
        <p:nvPicPr>
          <p:cNvPr id="7170" name="Picture 2" descr="Картинка 4 из 54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714488"/>
            <a:ext cx="299085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58204" cy="385765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Основан в 1648 году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по указу царя Алексея Михайловича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воеводой Богданом Матвеевичем Хитрово как крепость Синбирск . С 1928 года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город входил в Средневолжскую область (край), с 1936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— в Куйбышевскую область. В 1970 году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город награждён орденом Ленина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за выдающиеся трудовые достижения его жителей и прекрасной организации подготовки к столетию со дня рождения Владимира Ленина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 С тех пор Ульяновск становится важным туристическим центром СССР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.Город, в отличие от некоторых других областных центров, не был закрытым, однако иностранным гостям от туристического маршрута отклоняться не разрешалось. </a:t>
            </a:r>
          </a:p>
          <a:p>
            <a:pPr>
              <a:buNone/>
            </a:pP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   Ульяновск, с большой долей уверенности, можно назвать городом с высокой долей приезжих. Исключая коренных ульяновцев, большая часть зрелого населения (старше 40 лет и младше 70) приехала в город в 70-е, 80-е годы, либо по распределению вузов из самых разных уголков СССР. Молодёжь, в большинстве своём, является коренными Ульяновками в первом поколении.</a:t>
            </a:r>
          </a:p>
          <a:p>
            <a:pPr>
              <a:buNone/>
            </a:pPr>
            <a:endParaRPr lang="ru-RU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Картинка 19 из 2365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4429132"/>
            <a:ext cx="4214842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Планировка и застройка города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Предусмотренно строительство многоквартирных домов переменной этажности, ряда общественных зданий и комплексов, создание рекреационных зон.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Katya\Desktop\361ea01c0ea1b381e03184716d97afe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375" y="2714620"/>
            <a:ext cx="6191250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Промышленность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93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отрасли промышленного производства города наибольшие объёмы отгруженной продукции имеют: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производство готовых металлических изделий, машин и электрооборудования, транспортных средств — 69,5 %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производство пищевых продуктов, включая напитки — 18,7 %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производство строительных материалов — 2,5 %</a:t>
            </a:r>
          </a:p>
        </p:txBody>
      </p:sp>
      <p:pic>
        <p:nvPicPr>
          <p:cNvPr id="4098" name="Picture 2" descr="Картинка 13 из 104786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24500" y="4214818"/>
            <a:ext cx="3405218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редприятия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4900618" cy="4643470"/>
          </a:xfrm>
        </p:spPr>
        <p:txBody>
          <a:bodyPr>
            <a:noAutofit/>
          </a:bodyPr>
          <a:lstStyle/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ОАО «Ульяновский автомобильный завод»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Производство автомобилей семейства «УАЗ» и комплектующих к ним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ОАО «Автодеталь-Сервис»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Производство комплектующих для автомобилей «УАЗ», «ГАЗ», «ВАЗ»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ОАО НПП «Завод «Искра»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Производство полупроводниковых приборов, автомобильных компонентов, медицинской техники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ОАО «Утёс»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ОАО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«Контактор»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Производство электротехнической продукции для различных отраслей промышленности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ОАО КТЦ «Металлоконструкция»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Производство и монтаж мостовых и дорожных ограждений дорожного типа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ОАО «Ульяновский механический завод»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Производство средств ПВО для российского оборонного комплекса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Текстильная фабрика «Русь»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Кондитерская фабрика «Глобус»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Картинка 8 из 24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1357299"/>
            <a:ext cx="3095620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Непроизводственная сфера города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3"/>
            <a:ext cx="8229600" cy="24288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Ульяновск — важный узел Куйбышевской железной дороги, имеет один главный и 3 второстепенных вокзала.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Городской транспорт представлен трамваем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тралейбусом, автобусом и маршрутным такси. Особенностью города является то, что трамвайные линии находятся исключительно в правобережной части города, а троллейбусные — в левобережной (Заволжский район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Картинка 5 из 10785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857628"/>
            <a:ext cx="5072098" cy="27860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45186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городе расположены театры: Ульяновский областной драматический театр.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 Ульяновске работают 7 государственных музеев: Ленинский мемориальный комплекс, Государственный историко-мемориальный заповедник, дворцы культуры и клубы, кинотеатры, 6 стадионов, спортивные залы.</a:t>
            </a:r>
            <a:endParaRPr lang="ru-RU" dirty="0"/>
          </a:p>
        </p:txBody>
      </p:sp>
      <p:pic>
        <p:nvPicPr>
          <p:cNvPr id="22530" name="Picture 2" descr="Картинка 1 из 1834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428604"/>
            <a:ext cx="5429288" cy="23098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213</TotalTime>
  <Words>476</Words>
  <Application>Microsoft Office PowerPoint</Application>
  <PresentationFormat>Экран (4:3)</PresentationFormat>
  <Paragraphs>38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Город Ульяновск</vt:lpstr>
      <vt:lpstr>Географическое положение</vt:lpstr>
      <vt:lpstr>История</vt:lpstr>
      <vt:lpstr>Планировка и застройка города </vt:lpstr>
      <vt:lpstr>Промышленность</vt:lpstr>
      <vt:lpstr>Предприятия</vt:lpstr>
      <vt:lpstr>Непроизводственная сфера города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Katya</dc:creator>
  <cp:lastModifiedBy>Katya</cp:lastModifiedBy>
  <cp:revision>22</cp:revision>
  <dcterms:created xsi:type="dcterms:W3CDTF">2012-03-26T14:26:48Z</dcterms:created>
  <dcterms:modified xsi:type="dcterms:W3CDTF">2012-04-01T18:57:02Z</dcterms:modified>
</cp:coreProperties>
</file>