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D8BED8-6C29-4597-BE4C-8FD307E21C82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7B2B49-096A-4F5E-8E1F-93CB274868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6%D0%B5%D0%BC%D0%B5%D1%81%D1%81%D0%BA%D0%B0%D1%8F_%D0%B1%D1%83%D1%85%D1%82%D0%B0" TargetMode="External"/><Relationship Id="rId2" Type="http://schemas.openxmlformats.org/officeDocument/2006/relationships/hyperlink" Target="http://ru.wikipedia.org/wiki/%D0%A0%D0%BE%D1%81%D1%81%D0%B8%D1%8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hyperlink" Target="http://ru.wikipedia.org/wiki/%D0%A7%D1%91%D1%80%D0%BD%D0%BE%D0%B5_%D0%BC%D0%BE%D1%80%D0%B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F%D0%B0%D0%BB%D0%B5%D0%BE%D0%BB%D0%B8%D1%82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ru.wikipedia.org/wiki/%D0%9C%D0%B5%D1%80%D0%B3%D0%B5%D0%BB%D1%8C" TargetMode="External"/><Relationship Id="rId7" Type="http://schemas.openxmlformats.org/officeDocument/2006/relationships/hyperlink" Target="http://ru.wikipedia.org/wiki/%D0%90%D1%82%D0%B0%D0%BA%D0%B0%D0%B9%D1%86%D0%B5%D0%BC%D0%B5%D0%BD%D1%82" TargetMode="External"/><Relationship Id="rId2" Type="http://schemas.openxmlformats.org/officeDocument/2006/relationships/hyperlink" Target="http://ru.wikipedia.org/wiki/%D0%A6%D0%B5%D0%BC%D0%B5%D0%BD%D1%8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2%D0%B5%D1%80%D1%85%D0%BD%D0%B5%D0%B1%D0%B0%D0%BA%D0%B0%D0%BD%D1%81%D0%BA%D0%B8%D0%B9_%D1%86%D0%B5%D0%BC%D0%B5%D0%BD%D1%82%D0%BD%D1%8B%D0%B9_%D0%B7%D0%B0%D0%B2%D0%BE%D0%B4" TargetMode="External"/><Relationship Id="rId5" Type="http://schemas.openxmlformats.org/officeDocument/2006/relationships/hyperlink" Target="http://ru.wikipedia.org/wiki/%D0%98%D0%BD%D1%82%D0%B5%D0%BA%D0%BE" TargetMode="External"/><Relationship Id="rId4" Type="http://schemas.openxmlformats.org/officeDocument/2006/relationships/hyperlink" Target="http://ru.wikipedia.org/wiki/%D0%9D%D0%BE%D0%B2%D0%BE%D1%80%D0%BE%D1%81%D1%86%D0%B5%D0%BC%D0%B5%D0%BD%D1%82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2%D1%8F%D0%B7%D0%BD%D0%BE%D0%B9_(%D1%81%D0%B5%D1%82%D1%8C_%D1%81%D0%B0%D0%BB%D0%BE%D0%BD%D0%BE%D0%B2_%D1%81%D0%BE%D1%82%D0%BE%D0%B2%D0%BE%D0%B9_%D1%81%D0%B2%D1%8F%D0%B7%D0%B8)" TargetMode="External"/><Relationship Id="rId13" Type="http://schemas.openxmlformats.org/officeDocument/2006/relationships/hyperlink" Target="http://ru.wikipedia.org/wiki/%D0%A1%D0%BF%D0%BE%D1%80%D1%82%D0%BC%D0%B0%D1%81%D1%82%D0%B5%D1%80_(%D1%81%D0%B5%D1%82%D1%8C_%D0%BC%D0%B0%D0%B3%D0%B0%D0%B7%D0%B8%D0%BD%D0%BE%D0%B2)" TargetMode="External"/><Relationship Id="rId3" Type="http://schemas.openxmlformats.org/officeDocument/2006/relationships/hyperlink" Target="http://ru.wikipedia.org/wiki/%D0%9C%D0%B0%D0%B3%D0%BD%D0%B8%D1%82_(%D1%81%D0%B5%D1%82%D1%8C_%D0%BC%D0%B0%D0%B3%D0%B0%D0%B7%D0%B8%D0%BD%D0%BE%D0%B2)" TargetMode="External"/><Relationship Id="rId7" Type="http://schemas.openxmlformats.org/officeDocument/2006/relationships/hyperlink" Target="http://ru.wikipedia.org/wiki/%D0%9F%D0%B5%D1%80%D0%B5%D0%BA%D1%80%D1%91%D1%81%D1%82%D0%BE%D0%BA_(%D1%81%D0%B5%D1%82%D1%8C_%D0%BC%D0%B0%D0%B3%D0%B0%D0%B7%D0%B8%D0%BD%D0%BE%D0%B2)" TargetMode="External"/><Relationship Id="rId12" Type="http://schemas.openxmlformats.org/officeDocument/2006/relationships/hyperlink" Target="http://ru.wikipedia.org/wiki/%D0%A2%D0%B0%D0%B1%D1%80%D0%B8%D1%81" TargetMode="External"/><Relationship Id="rId2" Type="http://schemas.openxmlformats.org/officeDocument/2006/relationships/hyperlink" Target="http://ru.wikipedia.org/wiki/%D0%9B%D0%B5%D0%BD%D1%82%D0%B0_(%D1%81%D0%B5%D1%82%D1%8C_%D0%BC%D0%B0%D0%B3%D0%B0%D0%B7%D0%B8%D0%BD%D0%BE%D0%B2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5%D0%B2%D1%80%D0%BE%D1%81%D0%B5%D1%82%D1%8C" TargetMode="External"/><Relationship Id="rId11" Type="http://schemas.openxmlformats.org/officeDocument/2006/relationships/hyperlink" Target="http://ru.wikipedia.org/w/index.php?title=%D0%9F%D0%BE%D0%B8%D1%81%D0%BA_(%D1%81%D0%B5%D1%82%D1%8C_%D0%BC%D0%B0%D0%B3%D0%B0%D0%B7%D0%B8%D0%BD%D0%BE%D0%B2)&amp;action=edit&amp;redlink=1" TargetMode="External"/><Relationship Id="rId5" Type="http://schemas.openxmlformats.org/officeDocument/2006/relationships/hyperlink" Target="http://ru.wikipedia.org/wiki/%D0%9C.%D0%92%D0%B8%D0%B4%D0%B5%D0%BE" TargetMode="External"/><Relationship Id="rId15" Type="http://schemas.openxmlformats.org/officeDocument/2006/relationships/image" Target="../media/image11.jpeg"/><Relationship Id="rId10" Type="http://schemas.openxmlformats.org/officeDocument/2006/relationships/hyperlink" Target="http://ru.wikipedia.org/wiki/%D0%AD%D0%BB%D1%8C%D0%B4%D0%BE%D1%80%D0%B0%D0%B4%D0%BE_(%D1%81%D0%B5%D1%82%D1%8C_%D0%BC%D0%B0%D0%B3%D0%B0%D0%B7%D0%B8%D0%BD%D0%BE%D0%B2)" TargetMode="External"/><Relationship Id="rId4" Type="http://schemas.openxmlformats.org/officeDocument/2006/relationships/hyperlink" Target="http://ru.wikipedia.org/w/index.php?title=%D0%91%D0%B5%D0%B3%D0%B5%D0%BC%D0%BE%D1%82_(%D1%81%D0%B5%D1%82%D1%8C_%D0%B3%D0%B8%D0%BF%D0%B5%D1%80%D0%BC%D0%B0%D1%80%D0%BA%D0%B5%D1%82%D0%BE%D0%B2_%D0%B4%D0%B5%D1%82%D1%81%D0%BA%D0%B8%D1%85_%D0%B8%D0%B3%D1%80%D1%83%D1%88%D0%B5%D0%BA)&amp;action=edit&amp;redlink=1" TargetMode="External"/><Relationship Id="rId9" Type="http://schemas.openxmlformats.org/officeDocument/2006/relationships/hyperlink" Target="http://ru.wikipedia.org/wiki/%D0%AD%D0%BA%D1%81%D0%BF%D0%B5%D1%80%D1%82_(%D1%81%D0%B5%D1%82%D1%8C_%D0%BC%D0%B0%D0%B3%D0%B0%D0%B7%D0%B8%D0%BD%D0%BE%D0%B2)" TargetMode="External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ru.wikipedia.org/wiki/%D0%93%D0%BE%D1%81%D1%82%D0%B8%D0%BD%D0%B8%D1%86%D0%B0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ru.wikipedia.org/wiki/%D0%9A%D1%83%D1%80%D0%BE%D1%80%D1%8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7%D1%91%D1%80%D0%BD%D0%BE%D0%B5_%D0%BC%D0%BE%D1%80%D0%B5" TargetMode="External"/><Relationship Id="rId5" Type="http://schemas.openxmlformats.org/officeDocument/2006/relationships/hyperlink" Target="http://ru.wikipedia.org/wiki/%D0%A2%D1%83%D1%80%D1%86%D0%B8%D1%8F" TargetMode="External"/><Relationship Id="rId4" Type="http://schemas.openxmlformats.org/officeDocument/2006/relationships/hyperlink" Target="http://ru.wikipedia.org/wiki/%D0%9F%D0%B0%D1%80%D0%BE%D0%B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Новороссийск</a:t>
            </a:r>
            <a:endParaRPr lang="ru-RU" dirty="0"/>
          </a:p>
        </p:txBody>
      </p:sp>
      <p:pic>
        <p:nvPicPr>
          <p:cNvPr id="17410" name="Picture 2" descr="http://moymir2.ru/wp-content/uploads/2011/08/%D0%9D%D0%BE%D0%B2%D0%BE%D1%80%D0%BE%D1%81%D1%81%D0%B8%D0%B9%D1%81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535270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/>
              <a:t>ЭГП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5715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Новороссийск — город на юге </a:t>
            </a:r>
            <a:r>
              <a:rPr lang="ru-RU" dirty="0">
                <a:hlinkClick r:id="rId2" tooltip="Россия"/>
              </a:rPr>
              <a:t>России</a:t>
            </a:r>
            <a:r>
              <a:rPr lang="ru-RU" dirty="0"/>
              <a:t>, центр муниципального </a:t>
            </a:r>
            <a:r>
              <a:rPr lang="ru-RU" dirty="0" smtClean="0"/>
              <a:t>образования.</a:t>
            </a:r>
            <a:r>
              <a:rPr lang="ru-RU" dirty="0"/>
              <a:t> Расположен на юго-западе края, на побережье </a:t>
            </a:r>
            <a:r>
              <a:rPr lang="ru-RU" dirty="0">
                <a:hlinkClick r:id="rId3" tooltip="Цемесская бухта"/>
              </a:rPr>
              <a:t>Новороссийской (</a:t>
            </a:r>
            <a:r>
              <a:rPr lang="ru-RU" dirty="0" err="1">
                <a:hlinkClick r:id="rId3" tooltip="Цемесская бухта"/>
              </a:rPr>
              <a:t>Цемесской</a:t>
            </a:r>
            <a:r>
              <a:rPr lang="ru-RU" dirty="0">
                <a:hlinkClick r:id="rId3" tooltip="Цемесская бухта"/>
              </a:rPr>
              <a:t>) бухты</a:t>
            </a:r>
            <a:r>
              <a:rPr lang="ru-RU" dirty="0"/>
              <a:t> </a:t>
            </a:r>
            <a:r>
              <a:rPr lang="ru-RU" dirty="0">
                <a:hlinkClick r:id="rId4" tooltip="Чёрное море"/>
              </a:rPr>
              <a:t>Чёрного моря</a:t>
            </a:r>
            <a:r>
              <a:rPr lang="ru-RU" dirty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://www.mojgorod.ru/krasnod_kraj/novrossijsk/images/m03420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857496"/>
            <a:ext cx="4500594" cy="371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Считается, что первые люди обосновались в окрестностях Новороссийска ещё в эпоху </a:t>
            </a:r>
            <a:r>
              <a:rPr lang="ru-RU" dirty="0">
                <a:hlinkClick r:id="rId2" tooltip="Палеолит"/>
              </a:rPr>
              <a:t>палеолита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71810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12 сентября 1838 года корабли российской эскадры вошли в </a:t>
            </a:r>
            <a:r>
              <a:rPr lang="ru-RU" dirty="0" err="1"/>
              <a:t>Цемесскую</a:t>
            </a:r>
            <a:r>
              <a:rPr lang="ru-RU" dirty="0"/>
              <a:t> бухту, 5816 человек под командованием Раевского и Лазарева высадились на развалины турецкой крепости. Этот день празднуется теперь как День рождения города.</a:t>
            </a:r>
          </a:p>
        </p:txBody>
      </p:sp>
      <p:pic>
        <p:nvPicPr>
          <p:cNvPr id="3074" name="Picture 2" descr="http://novorab.ru/Content/uploadfiles/image/%D0%98%D0%A1%D0%A2%D0%9E%D0%A0%D0%98%D0%AF%20%D0%93%D0%9E%D0%A0%D0%9E%D0%94%D0%90/%D0%93%D0%B0%D0%B2%D0%B0%D0%BD%D1%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1" y="2500306"/>
            <a:ext cx="4286280" cy="2938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7467600" cy="1143000"/>
          </a:xfrm>
        </p:spPr>
        <p:txBody>
          <a:bodyPr/>
          <a:lstStyle/>
          <a:p>
            <a:r>
              <a:rPr lang="ru-RU" dirty="0" err="1" smtClean="0"/>
              <a:t>Поанировка</a:t>
            </a:r>
            <a:endParaRPr lang="ru-RU" dirty="0"/>
          </a:p>
        </p:txBody>
      </p:sp>
      <p:pic>
        <p:nvPicPr>
          <p:cNvPr id="2050" name="Picture 2" descr="http://admnvrsk.ru/upload/medialibrary/cb8/zj-1%20l%205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52792"/>
            <a:ext cx="3331493" cy="3605208"/>
          </a:xfrm>
          <a:prstGeom prst="rect">
            <a:avLst/>
          </a:prstGeom>
          <a:noFill/>
        </p:spPr>
      </p:pic>
      <p:pic>
        <p:nvPicPr>
          <p:cNvPr id="2052" name="Picture 4" descr="http://www.a-arch.ru/wp-content/uploads/d0bfd0bbd0b0d0bd-d0bfd180d0bed0b5d0bad182d0b0-d0bfd0bbd0b0d0bdd0b8d180d0bed0b2d0bad0b8-12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7362746" cy="2157285"/>
          </a:xfrm>
          <a:prstGeom prst="rect">
            <a:avLst/>
          </a:prstGeom>
          <a:noFill/>
        </p:spPr>
      </p:pic>
      <p:pic>
        <p:nvPicPr>
          <p:cNvPr id="2054" name="Picture 6" descr="http://www.project-complex.ru/wp-content/uploads/2010/05/%D0%BF%D1%80%D0%BE%D0%B5%D0%BA%D1%82-%D0%BF%D0%BB%D0%B0%D0%BD%D0%B8%D1%80%D0%BE%D0%B2%D0%BA%D0%B8-12-33_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507209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785926"/>
            <a:ext cx="350043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Новороссийск — главный центр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Цемент"/>
              </a:rPr>
              <a:t>цементной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промышленности на юге России (5 цементных заводов), созданный на базе крупных месторождений высококачественных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Мергель"/>
              </a:rPr>
              <a:t>мергелей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городе находится штаб-квартира крупного производителя цемента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Новоросцемент"/>
              </a:rPr>
              <a:t>Новоросцемент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а также цементные заводы группы компаний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Интеко"/>
              </a:rPr>
              <a:t>Интеко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Верхнебаканский цементный завод"/>
              </a:rPr>
              <a:t>Верхнебаканский цементный завод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 tooltip="Атакайцемент"/>
              </a:rPr>
              <a:t>Атакайцемент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nvrsk.3dn.ru/_nw/0/0637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3500438"/>
            <a:ext cx="4024298" cy="3018224"/>
          </a:xfrm>
          <a:prstGeom prst="rect">
            <a:avLst/>
          </a:prstGeom>
          <a:noFill/>
        </p:spPr>
      </p:pic>
      <p:pic>
        <p:nvPicPr>
          <p:cNvPr id="1029" name="Picture 5" descr="http://farm4.static.flickr.com/3086/2835253431_a17a7095d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1071546"/>
            <a:ext cx="3119426" cy="207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Торговля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40005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городе функционируют магазины как федеральных и региональных сетей, так и местных игроков, в том числе гипермаркет «</a:t>
            </a:r>
            <a:r>
              <a:rPr lang="ru-RU" sz="1400" dirty="0">
                <a:hlinkClick r:id="rId2" tooltip="Лента (сеть магазинов)"/>
              </a:rPr>
              <a:t>Лента</a:t>
            </a:r>
            <a:r>
              <a:rPr lang="ru-RU" sz="1400" dirty="0"/>
              <a:t>», два гипермаркета «</a:t>
            </a:r>
            <a:r>
              <a:rPr lang="ru-RU" sz="1400" dirty="0">
                <a:hlinkClick r:id="rId3" tooltip="Магнит (сеть магазинов)"/>
              </a:rPr>
              <a:t>Магнит</a:t>
            </a:r>
            <a:r>
              <a:rPr lang="ru-RU" sz="1400" dirty="0"/>
              <a:t>», гипермаркет игрушек «</a:t>
            </a:r>
            <a:r>
              <a:rPr lang="ru-RU" sz="1400" dirty="0">
                <a:hlinkClick r:id="rId4" tooltip="Бегемот (сеть гипермаркетов детских игрушек) (страница отсутствует)"/>
              </a:rPr>
              <a:t>Бегемот</a:t>
            </a:r>
            <a:r>
              <a:rPr lang="ru-RU" sz="1400" dirty="0"/>
              <a:t>», два гипермаркета электроники «</a:t>
            </a:r>
            <a:r>
              <a:rPr lang="ru-RU" sz="1400" dirty="0">
                <a:hlinkClick r:id="rId5" tooltip="М.Видео"/>
              </a:rPr>
              <a:t>М.Видео</a:t>
            </a:r>
            <a:r>
              <a:rPr lang="ru-RU" sz="1400" dirty="0"/>
              <a:t>», магазины и супермаркеты «</a:t>
            </a:r>
            <a:r>
              <a:rPr lang="ru-RU" sz="1400" dirty="0" err="1">
                <a:hlinkClick r:id="rId6" tooltip="Евросеть"/>
              </a:rPr>
              <a:t>Евросеть</a:t>
            </a:r>
            <a:r>
              <a:rPr lang="ru-RU" sz="1400" dirty="0"/>
              <a:t>», «</a:t>
            </a:r>
            <a:r>
              <a:rPr lang="ru-RU" sz="1400" dirty="0">
                <a:hlinkClick r:id="rId3" tooltip="Магнит (сеть магазинов)"/>
              </a:rPr>
              <a:t>Магнит</a:t>
            </a:r>
            <a:r>
              <a:rPr lang="ru-RU" sz="1400" dirty="0"/>
              <a:t>», «</a:t>
            </a:r>
            <a:r>
              <a:rPr lang="ru-RU" sz="1400" dirty="0">
                <a:hlinkClick r:id="rId7" tooltip="Перекрёсток (сеть магазинов)"/>
              </a:rPr>
              <a:t>Перекрёсток</a:t>
            </a:r>
            <a:r>
              <a:rPr lang="ru-RU" sz="1400" dirty="0"/>
              <a:t>», «</a:t>
            </a:r>
            <a:r>
              <a:rPr lang="ru-RU" sz="1400" dirty="0">
                <a:hlinkClick r:id="rId8" tooltip="Связной (сеть салонов сотовой связи)"/>
              </a:rPr>
              <a:t>Связной</a:t>
            </a:r>
            <a:r>
              <a:rPr lang="ru-RU" sz="1400" dirty="0"/>
              <a:t>», «</a:t>
            </a:r>
            <a:r>
              <a:rPr lang="ru-RU" sz="1400" dirty="0">
                <a:hlinkClick r:id="rId9" tooltip="Эксперт (сеть магазинов)"/>
              </a:rPr>
              <a:t>Эксперт</a:t>
            </a:r>
            <a:r>
              <a:rPr lang="ru-RU" sz="1400" dirty="0"/>
              <a:t>», «</a:t>
            </a:r>
            <a:r>
              <a:rPr lang="ru-RU" sz="1400" dirty="0">
                <a:hlinkClick r:id="rId10" tooltip="Эльдорадо (сеть магазинов)"/>
              </a:rPr>
              <a:t>Эльдорадо</a:t>
            </a:r>
            <a:r>
              <a:rPr lang="ru-RU" sz="1400" dirty="0"/>
              <a:t>», «</a:t>
            </a:r>
            <a:r>
              <a:rPr lang="ru-RU" sz="1400" dirty="0">
                <a:hlinkClick r:id="rId11" tooltip="Поиск (сеть магазинов) (страница отсутствует)"/>
              </a:rPr>
              <a:t>Поиск</a:t>
            </a:r>
            <a:r>
              <a:rPr lang="ru-RU" sz="1400" dirty="0"/>
              <a:t>», «</a:t>
            </a:r>
            <a:r>
              <a:rPr lang="ru-RU" sz="1400" dirty="0" err="1">
                <a:hlinkClick r:id="rId12" tooltip="Табрис"/>
              </a:rPr>
              <a:t>Табрис</a:t>
            </a:r>
            <a:r>
              <a:rPr lang="ru-RU" sz="1400" dirty="0"/>
              <a:t>», «Булочная», «TREC», «Видео», «</a:t>
            </a:r>
            <a:r>
              <a:rPr lang="ru-RU" sz="1400" dirty="0" err="1"/>
              <a:t>Техностиль</a:t>
            </a:r>
            <a:r>
              <a:rPr lang="ru-RU" sz="1400" dirty="0"/>
              <a:t>», «Высшая лига», «</a:t>
            </a:r>
            <a:r>
              <a:rPr lang="ru-RU" sz="1400" dirty="0" err="1">
                <a:hlinkClick r:id="rId13" tooltip="Спортмастер (сеть магазинов)"/>
              </a:rPr>
              <a:t>Спортмастер</a:t>
            </a:r>
            <a:r>
              <a:rPr lang="ru-RU" sz="1400" dirty="0"/>
              <a:t>» и др. Работают торговые и торгово-развлекательные центры «ТЕАМ», «Венеция», «Плаза», «Поиск», «Галерея», «Южный Пассаж», «Красная Площадь». Действует целый ряд рынков: Западный рынок, Мефодиевский рынок, Центральный рынок, Южный рынок, Центральный вещевой рынок, Мефодиевский вещевой рынок, Автомобильный рынок, рынок строительных материалов.</a:t>
            </a:r>
          </a:p>
        </p:txBody>
      </p:sp>
      <p:pic>
        <p:nvPicPr>
          <p:cNvPr id="19458" name="Picture 2" descr="http://zaryakubani.ru/news/2011/04/07/fabrika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57752" y="500042"/>
            <a:ext cx="2857500" cy="2600325"/>
          </a:xfrm>
          <a:prstGeom prst="rect">
            <a:avLst/>
          </a:prstGeom>
          <a:noFill/>
        </p:spPr>
      </p:pic>
      <p:pic>
        <p:nvPicPr>
          <p:cNvPr id="19460" name="Picture 4" descr="http://bereg23.ru/upload/iblock/ec8/ec8e74cadb74245682c419c84f628b0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29124" y="3643314"/>
            <a:ext cx="3667108" cy="275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Туризм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1500174"/>
            <a:ext cx="392909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Новороссийск не является официальным городом-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Курорт"/>
              </a:rPr>
              <a:t>курортом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Кубани, но это не мешает ему принимать тысячи отдыхающих из многих регионов России. В городе работает несколько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Гостиница"/>
              </a:rPr>
              <a:t>гостиниц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самые крупные из них — «Новороссийск», «Бригантина» и «Черноморская». В скором времени планируется открыть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Паром"/>
              </a:rPr>
              <a:t>паромное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сообщение с городами-курортами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Турция"/>
              </a:rPr>
              <a:t>Турции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Чёрное море"/>
              </a:rPr>
              <a:t>Чёрном море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runav.ru/files/images/news/march2012/novorosiys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500042"/>
            <a:ext cx="4619624" cy="2647951"/>
          </a:xfrm>
          <a:prstGeom prst="rect">
            <a:avLst/>
          </a:prstGeom>
          <a:noFill/>
        </p:spPr>
      </p:pic>
      <p:pic>
        <p:nvPicPr>
          <p:cNvPr id="18437" name="Picture 5" descr="http://fomin.perm.ru/BlackSea/20050805-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3857628"/>
            <a:ext cx="3357546" cy="251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/>
          <a:lstStyle/>
          <a:p>
            <a:r>
              <a:rPr lang="ru-RU" dirty="0" smtClean="0"/>
              <a:t>Перспективы развития города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357298"/>
            <a:ext cx="700092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повышении уровня жизни населения благодаря росту экономики;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конкурентоспособности местных производителей;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активное привлечение государственных и частных инвестиций;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частно-государсвенного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партнерства;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и увеличение численности населения стимулированием естественного и миграционного прироста.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://konfer.ru/images/IMG_7269%20presid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429132"/>
            <a:ext cx="3357586" cy="223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</TotalTime>
  <Words>372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Новороссийск</vt:lpstr>
      <vt:lpstr>ЭГП</vt:lpstr>
      <vt:lpstr>История</vt:lpstr>
      <vt:lpstr>Поанировка</vt:lpstr>
      <vt:lpstr>Промышленность</vt:lpstr>
      <vt:lpstr>Торговля</vt:lpstr>
      <vt:lpstr>Туризм</vt:lpstr>
      <vt:lpstr>Перспективы развития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Новороссийск</dc:title>
  <dc:creator>Юля</dc:creator>
  <cp:lastModifiedBy>Юля</cp:lastModifiedBy>
  <cp:revision>3</cp:revision>
  <dcterms:created xsi:type="dcterms:W3CDTF">2012-03-27T14:35:29Z</dcterms:created>
  <dcterms:modified xsi:type="dcterms:W3CDTF">2012-03-27T15:02:49Z</dcterms:modified>
</cp:coreProperties>
</file>