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7" r:id="rId4"/>
    <p:sldId id="258" r:id="rId5"/>
    <p:sldId id="261" r:id="rId6"/>
    <p:sldId id="259" r:id="rId7"/>
    <p:sldId id="260" r:id="rId8"/>
    <p:sldId id="262" r:id="rId9"/>
    <p:sldId id="263" r:id="rId10"/>
    <p:sldId id="264" r:id="rId11"/>
    <p:sldId id="267" r:id="rId12"/>
    <p:sldId id="268" r:id="rId13"/>
    <p:sldId id="272" r:id="rId14"/>
    <p:sldId id="276" r:id="rId15"/>
    <p:sldId id="274" r:id="rId16"/>
    <p:sldId id="270" r:id="rId17"/>
    <p:sldId id="273" r:id="rId18"/>
    <p:sldId id="269" r:id="rId19"/>
    <p:sldId id="265" r:id="rId20"/>
    <p:sldId id="26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6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770727-EF55-4FC8-896D-772186557B2B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C22C4AE4-C98D-48E6-B27F-AB5778315ED4}">
      <dgm:prSet phldrT="[Текст]" custT="1"/>
      <dgm:spPr/>
      <dgm:t>
        <a:bodyPr/>
        <a:lstStyle/>
        <a:p>
          <a:r>
            <a:rPr lang="ru-RU" sz="3200" b="1" dirty="0" smtClean="0"/>
            <a:t>Северная Европа</a:t>
          </a:r>
          <a:endParaRPr lang="ru-RU" sz="3200" b="1" dirty="0"/>
        </a:p>
      </dgm:t>
    </dgm:pt>
    <dgm:pt modelId="{0F6EEDA9-AB1A-4639-AA2E-09386852D6E4}" type="parTrans" cxnId="{9460686D-BB46-44A7-AEFF-BA06FC479C30}">
      <dgm:prSet/>
      <dgm:spPr/>
      <dgm:t>
        <a:bodyPr/>
        <a:lstStyle/>
        <a:p>
          <a:endParaRPr lang="ru-RU"/>
        </a:p>
      </dgm:t>
    </dgm:pt>
    <dgm:pt modelId="{758EEB9D-2A5A-48DB-90D4-064F44875AB8}" type="sibTrans" cxnId="{9460686D-BB46-44A7-AEFF-BA06FC479C30}">
      <dgm:prSet/>
      <dgm:spPr/>
      <dgm:t>
        <a:bodyPr/>
        <a:lstStyle/>
        <a:p>
          <a:endParaRPr lang="ru-RU"/>
        </a:p>
      </dgm:t>
    </dgm:pt>
    <dgm:pt modelId="{BC58F575-588A-44C1-8FD6-909172DC2D21}">
      <dgm:prSet phldrT="[Текст]" custT="1"/>
      <dgm:spPr/>
      <dgm:t>
        <a:bodyPr/>
        <a:lstStyle/>
        <a:p>
          <a:r>
            <a:rPr lang="ru-RU" sz="3200" b="1" dirty="0" smtClean="0"/>
            <a:t>Западная Европа</a:t>
          </a:r>
          <a:endParaRPr lang="ru-RU" sz="3200" b="1" dirty="0"/>
        </a:p>
      </dgm:t>
    </dgm:pt>
    <dgm:pt modelId="{1EE600FD-BB90-47D4-AC68-720E99E2B6DB}" type="parTrans" cxnId="{D0847EAE-B079-4E18-A162-B96306A264D6}">
      <dgm:prSet/>
      <dgm:spPr/>
      <dgm:t>
        <a:bodyPr/>
        <a:lstStyle/>
        <a:p>
          <a:endParaRPr lang="ru-RU"/>
        </a:p>
      </dgm:t>
    </dgm:pt>
    <dgm:pt modelId="{48CBC070-2C13-427F-8946-9219AE8A5D6B}" type="sibTrans" cxnId="{D0847EAE-B079-4E18-A162-B96306A264D6}">
      <dgm:prSet/>
      <dgm:spPr/>
      <dgm:t>
        <a:bodyPr/>
        <a:lstStyle/>
        <a:p>
          <a:endParaRPr lang="ru-RU"/>
        </a:p>
      </dgm:t>
    </dgm:pt>
    <dgm:pt modelId="{493513E2-82CB-4898-B3FC-074CAF5D4FAB}">
      <dgm:prSet phldrT="[Текст]" custT="1"/>
      <dgm:spPr/>
      <dgm:t>
        <a:bodyPr/>
        <a:lstStyle/>
        <a:p>
          <a:r>
            <a:rPr lang="ru-RU" sz="3200" b="1" dirty="0" smtClean="0"/>
            <a:t>Южная Европа</a:t>
          </a:r>
          <a:endParaRPr lang="ru-RU" sz="3200" b="1" dirty="0"/>
        </a:p>
      </dgm:t>
    </dgm:pt>
    <dgm:pt modelId="{107B6787-4E63-4770-BDCD-A920571AF102}" type="parTrans" cxnId="{5C173087-5BC3-4BF6-B879-F788C2988F1B}">
      <dgm:prSet/>
      <dgm:spPr/>
      <dgm:t>
        <a:bodyPr/>
        <a:lstStyle/>
        <a:p>
          <a:endParaRPr lang="ru-RU"/>
        </a:p>
      </dgm:t>
    </dgm:pt>
    <dgm:pt modelId="{60DC17CA-33C9-4E0A-A145-A2253FD05128}" type="sibTrans" cxnId="{5C173087-5BC3-4BF6-B879-F788C2988F1B}">
      <dgm:prSet/>
      <dgm:spPr/>
      <dgm:t>
        <a:bodyPr/>
        <a:lstStyle/>
        <a:p>
          <a:endParaRPr lang="ru-RU"/>
        </a:p>
      </dgm:t>
    </dgm:pt>
    <dgm:pt modelId="{F8981CDB-19B9-4F5D-862D-239693376C76}">
      <dgm:prSet/>
      <dgm:spPr/>
      <dgm:t>
        <a:bodyPr/>
        <a:lstStyle/>
        <a:p>
          <a:endParaRPr lang="ru-RU"/>
        </a:p>
      </dgm:t>
    </dgm:pt>
    <dgm:pt modelId="{F0E34244-F3EF-441D-9BE4-131DC6FBED3F}" type="parTrans" cxnId="{E28A62DF-AEFD-4212-BFF1-0712D791AB33}">
      <dgm:prSet/>
      <dgm:spPr/>
      <dgm:t>
        <a:bodyPr/>
        <a:lstStyle/>
        <a:p>
          <a:endParaRPr lang="ru-RU"/>
        </a:p>
      </dgm:t>
    </dgm:pt>
    <dgm:pt modelId="{C322893F-C397-4676-A263-B463E1F5F828}" type="sibTrans" cxnId="{E28A62DF-AEFD-4212-BFF1-0712D791AB33}">
      <dgm:prSet/>
      <dgm:spPr/>
      <dgm:t>
        <a:bodyPr/>
        <a:lstStyle/>
        <a:p>
          <a:endParaRPr lang="ru-RU"/>
        </a:p>
      </dgm:t>
    </dgm:pt>
    <dgm:pt modelId="{7FDF77AD-FB93-4E0D-87E4-D75D3014F697}" type="pres">
      <dgm:prSet presAssocID="{F9770727-EF55-4FC8-896D-772186557B2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6084EE-C520-4376-88DD-14B0FE4EF51B}" type="pres">
      <dgm:prSet presAssocID="{C22C4AE4-C98D-48E6-B27F-AB5778315ED4}" presName="parentLin" presStyleCnt="0"/>
      <dgm:spPr/>
    </dgm:pt>
    <dgm:pt modelId="{6543A4FE-03A7-4777-8433-A39AE6279951}" type="pres">
      <dgm:prSet presAssocID="{C22C4AE4-C98D-48E6-B27F-AB5778315ED4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B1956F5B-5603-4AE7-8C9C-C355FA7A4828}" type="pres">
      <dgm:prSet presAssocID="{C22C4AE4-C98D-48E6-B27F-AB5778315ED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601125-14A3-4433-B8EE-252A131BAEF0}" type="pres">
      <dgm:prSet presAssocID="{C22C4AE4-C98D-48E6-B27F-AB5778315ED4}" presName="negativeSpace" presStyleCnt="0"/>
      <dgm:spPr/>
    </dgm:pt>
    <dgm:pt modelId="{213D1B92-1D86-4855-99E2-3F2AB91E8DD2}" type="pres">
      <dgm:prSet presAssocID="{C22C4AE4-C98D-48E6-B27F-AB5778315ED4}" presName="childText" presStyleLbl="conFgAcc1" presStyleIdx="0" presStyleCnt="4">
        <dgm:presLayoutVars>
          <dgm:bulletEnabled val="1"/>
        </dgm:presLayoutVars>
      </dgm:prSet>
      <dgm:spPr/>
    </dgm:pt>
    <dgm:pt modelId="{C316FA42-F844-44B2-894D-C370A8930EC3}" type="pres">
      <dgm:prSet presAssocID="{758EEB9D-2A5A-48DB-90D4-064F44875AB8}" presName="spaceBetweenRectangles" presStyleCnt="0"/>
      <dgm:spPr/>
    </dgm:pt>
    <dgm:pt modelId="{DD6F14CA-55DB-4012-8055-4217521779D4}" type="pres">
      <dgm:prSet presAssocID="{BC58F575-588A-44C1-8FD6-909172DC2D21}" presName="parentLin" presStyleCnt="0"/>
      <dgm:spPr/>
    </dgm:pt>
    <dgm:pt modelId="{605C74BD-03D1-4F72-A000-6DA65DB0B3C2}" type="pres">
      <dgm:prSet presAssocID="{BC58F575-588A-44C1-8FD6-909172DC2D2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31B71EC0-0727-448B-A5CA-402982CBF497}" type="pres">
      <dgm:prSet presAssocID="{BC58F575-588A-44C1-8FD6-909172DC2D2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BB3C28-919F-4C8C-9AB8-E381E2E9DA26}" type="pres">
      <dgm:prSet presAssocID="{BC58F575-588A-44C1-8FD6-909172DC2D21}" presName="negativeSpace" presStyleCnt="0"/>
      <dgm:spPr/>
    </dgm:pt>
    <dgm:pt modelId="{6849881F-4092-477F-B5F9-48ED46658A62}" type="pres">
      <dgm:prSet presAssocID="{BC58F575-588A-44C1-8FD6-909172DC2D21}" presName="childText" presStyleLbl="conFgAcc1" presStyleIdx="1" presStyleCnt="4">
        <dgm:presLayoutVars>
          <dgm:bulletEnabled val="1"/>
        </dgm:presLayoutVars>
      </dgm:prSet>
      <dgm:spPr/>
    </dgm:pt>
    <dgm:pt modelId="{B32EAF7D-BA42-48B5-AF64-93B7D8CA3DAD}" type="pres">
      <dgm:prSet presAssocID="{48CBC070-2C13-427F-8946-9219AE8A5D6B}" presName="spaceBetweenRectangles" presStyleCnt="0"/>
      <dgm:spPr/>
    </dgm:pt>
    <dgm:pt modelId="{24F6B72B-E75D-4FA5-B7E0-1144DC877FC3}" type="pres">
      <dgm:prSet presAssocID="{493513E2-82CB-4898-B3FC-074CAF5D4FAB}" presName="parentLin" presStyleCnt="0"/>
      <dgm:spPr/>
    </dgm:pt>
    <dgm:pt modelId="{FE87648B-8F37-4B55-AD82-2A5C10200ECA}" type="pres">
      <dgm:prSet presAssocID="{493513E2-82CB-4898-B3FC-074CAF5D4FAB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8005508F-C8A8-411E-BC54-E3FE5A9B0BAD}" type="pres">
      <dgm:prSet presAssocID="{493513E2-82CB-4898-B3FC-074CAF5D4FA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63E83-81C7-4BB2-A9C8-7578D5F26DFD}" type="pres">
      <dgm:prSet presAssocID="{493513E2-82CB-4898-B3FC-074CAF5D4FAB}" presName="negativeSpace" presStyleCnt="0"/>
      <dgm:spPr/>
    </dgm:pt>
    <dgm:pt modelId="{9572B34F-5E2A-4C3B-A13B-6B0230A77731}" type="pres">
      <dgm:prSet presAssocID="{493513E2-82CB-4898-B3FC-074CAF5D4FAB}" presName="childText" presStyleLbl="conFgAcc1" presStyleIdx="2" presStyleCnt="4">
        <dgm:presLayoutVars>
          <dgm:bulletEnabled val="1"/>
        </dgm:presLayoutVars>
      </dgm:prSet>
      <dgm:spPr/>
    </dgm:pt>
    <dgm:pt modelId="{BCF4FDF6-AE1B-4B33-B0BC-3FA00D57CDC3}" type="pres">
      <dgm:prSet presAssocID="{60DC17CA-33C9-4E0A-A145-A2253FD05128}" presName="spaceBetweenRectangles" presStyleCnt="0"/>
      <dgm:spPr/>
    </dgm:pt>
    <dgm:pt modelId="{83766629-85CE-44FF-A0B7-EFC61EECF946}" type="pres">
      <dgm:prSet presAssocID="{F8981CDB-19B9-4F5D-862D-239693376C76}" presName="parentLin" presStyleCnt="0"/>
      <dgm:spPr/>
    </dgm:pt>
    <dgm:pt modelId="{03B1B1ED-0442-4C5F-9245-85667E00D374}" type="pres">
      <dgm:prSet presAssocID="{F8981CDB-19B9-4F5D-862D-239693376C76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6E7F34CA-6B96-413B-A4C1-3E27F5054986}" type="pres">
      <dgm:prSet presAssocID="{F8981CDB-19B9-4F5D-862D-239693376C7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2BF068-7A0A-41A2-90A0-6FD9063DEA6F}" type="pres">
      <dgm:prSet presAssocID="{F8981CDB-19B9-4F5D-862D-239693376C76}" presName="negativeSpace" presStyleCnt="0"/>
      <dgm:spPr/>
    </dgm:pt>
    <dgm:pt modelId="{31E7A3B1-B507-4901-94BB-E7D0321FEC75}" type="pres">
      <dgm:prSet presAssocID="{F8981CDB-19B9-4F5D-862D-239693376C7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5C173087-5BC3-4BF6-B879-F788C2988F1B}" srcId="{F9770727-EF55-4FC8-896D-772186557B2B}" destId="{493513E2-82CB-4898-B3FC-074CAF5D4FAB}" srcOrd="2" destOrd="0" parTransId="{107B6787-4E63-4770-BDCD-A920571AF102}" sibTransId="{60DC17CA-33C9-4E0A-A145-A2253FD05128}"/>
    <dgm:cxn modelId="{C8E978B7-1BA9-4D76-A6C7-12017692B410}" type="presOf" srcId="{F8981CDB-19B9-4F5D-862D-239693376C76}" destId="{03B1B1ED-0442-4C5F-9245-85667E00D374}" srcOrd="0" destOrd="0" presId="urn:microsoft.com/office/officeart/2005/8/layout/list1"/>
    <dgm:cxn modelId="{D0847EAE-B079-4E18-A162-B96306A264D6}" srcId="{F9770727-EF55-4FC8-896D-772186557B2B}" destId="{BC58F575-588A-44C1-8FD6-909172DC2D21}" srcOrd="1" destOrd="0" parTransId="{1EE600FD-BB90-47D4-AC68-720E99E2B6DB}" sibTransId="{48CBC070-2C13-427F-8946-9219AE8A5D6B}"/>
    <dgm:cxn modelId="{E28A62DF-AEFD-4212-BFF1-0712D791AB33}" srcId="{F9770727-EF55-4FC8-896D-772186557B2B}" destId="{F8981CDB-19B9-4F5D-862D-239693376C76}" srcOrd="3" destOrd="0" parTransId="{F0E34244-F3EF-441D-9BE4-131DC6FBED3F}" sibTransId="{C322893F-C397-4676-A263-B463E1F5F828}"/>
    <dgm:cxn modelId="{AB86DCA3-D3A4-42EB-99C6-8D1F22C441F3}" type="presOf" srcId="{493513E2-82CB-4898-B3FC-074CAF5D4FAB}" destId="{FE87648B-8F37-4B55-AD82-2A5C10200ECA}" srcOrd="0" destOrd="0" presId="urn:microsoft.com/office/officeart/2005/8/layout/list1"/>
    <dgm:cxn modelId="{DC8F2A60-8C0B-43B2-AAD5-D0C2FCBBD24E}" type="presOf" srcId="{BC58F575-588A-44C1-8FD6-909172DC2D21}" destId="{605C74BD-03D1-4F72-A000-6DA65DB0B3C2}" srcOrd="0" destOrd="0" presId="urn:microsoft.com/office/officeart/2005/8/layout/list1"/>
    <dgm:cxn modelId="{0E41560C-2121-4363-9D5B-4493A99A7A11}" type="presOf" srcId="{BC58F575-588A-44C1-8FD6-909172DC2D21}" destId="{31B71EC0-0727-448B-A5CA-402982CBF497}" srcOrd="1" destOrd="0" presId="urn:microsoft.com/office/officeart/2005/8/layout/list1"/>
    <dgm:cxn modelId="{B4A0068B-AD0C-4C3F-BD69-693A5463CDB8}" type="presOf" srcId="{C22C4AE4-C98D-48E6-B27F-AB5778315ED4}" destId="{B1956F5B-5603-4AE7-8C9C-C355FA7A4828}" srcOrd="1" destOrd="0" presId="urn:microsoft.com/office/officeart/2005/8/layout/list1"/>
    <dgm:cxn modelId="{BC8AA4EC-FAAB-48AA-AF7B-B3BD225A89EF}" type="presOf" srcId="{F9770727-EF55-4FC8-896D-772186557B2B}" destId="{7FDF77AD-FB93-4E0D-87E4-D75D3014F697}" srcOrd="0" destOrd="0" presId="urn:microsoft.com/office/officeart/2005/8/layout/list1"/>
    <dgm:cxn modelId="{020FB1D8-A559-4CD4-ABE0-CF7B597A190E}" type="presOf" srcId="{493513E2-82CB-4898-B3FC-074CAF5D4FAB}" destId="{8005508F-C8A8-411E-BC54-E3FE5A9B0BAD}" srcOrd="1" destOrd="0" presId="urn:microsoft.com/office/officeart/2005/8/layout/list1"/>
    <dgm:cxn modelId="{09F37F97-AFE2-471D-A087-CB5CD79041CB}" type="presOf" srcId="{C22C4AE4-C98D-48E6-B27F-AB5778315ED4}" destId="{6543A4FE-03A7-4777-8433-A39AE6279951}" srcOrd="0" destOrd="0" presId="urn:microsoft.com/office/officeart/2005/8/layout/list1"/>
    <dgm:cxn modelId="{0B4B8346-18E7-4F87-B809-7CA9D3E653C3}" type="presOf" srcId="{F8981CDB-19B9-4F5D-862D-239693376C76}" destId="{6E7F34CA-6B96-413B-A4C1-3E27F5054986}" srcOrd="1" destOrd="0" presId="urn:microsoft.com/office/officeart/2005/8/layout/list1"/>
    <dgm:cxn modelId="{9460686D-BB46-44A7-AEFF-BA06FC479C30}" srcId="{F9770727-EF55-4FC8-896D-772186557B2B}" destId="{C22C4AE4-C98D-48E6-B27F-AB5778315ED4}" srcOrd="0" destOrd="0" parTransId="{0F6EEDA9-AB1A-4639-AA2E-09386852D6E4}" sibTransId="{758EEB9D-2A5A-48DB-90D4-064F44875AB8}"/>
    <dgm:cxn modelId="{03B040B8-5904-4DDA-AE64-6DABA56B47EE}" type="presParOf" srcId="{7FDF77AD-FB93-4E0D-87E4-D75D3014F697}" destId="{4C6084EE-C520-4376-88DD-14B0FE4EF51B}" srcOrd="0" destOrd="0" presId="urn:microsoft.com/office/officeart/2005/8/layout/list1"/>
    <dgm:cxn modelId="{864C818B-5795-4D67-A11E-D999B9078BF8}" type="presParOf" srcId="{4C6084EE-C520-4376-88DD-14B0FE4EF51B}" destId="{6543A4FE-03A7-4777-8433-A39AE6279951}" srcOrd="0" destOrd="0" presId="urn:microsoft.com/office/officeart/2005/8/layout/list1"/>
    <dgm:cxn modelId="{AB14A9BE-B0CB-4CCA-8AE9-5C94F6A36762}" type="presParOf" srcId="{4C6084EE-C520-4376-88DD-14B0FE4EF51B}" destId="{B1956F5B-5603-4AE7-8C9C-C355FA7A4828}" srcOrd="1" destOrd="0" presId="urn:microsoft.com/office/officeart/2005/8/layout/list1"/>
    <dgm:cxn modelId="{6CC87E7E-4F25-44AB-8277-B18B2A48B1A1}" type="presParOf" srcId="{7FDF77AD-FB93-4E0D-87E4-D75D3014F697}" destId="{45601125-14A3-4433-B8EE-252A131BAEF0}" srcOrd="1" destOrd="0" presId="urn:microsoft.com/office/officeart/2005/8/layout/list1"/>
    <dgm:cxn modelId="{ABFD9621-DB12-4C4D-B68C-E7E9B808AD19}" type="presParOf" srcId="{7FDF77AD-FB93-4E0D-87E4-D75D3014F697}" destId="{213D1B92-1D86-4855-99E2-3F2AB91E8DD2}" srcOrd="2" destOrd="0" presId="urn:microsoft.com/office/officeart/2005/8/layout/list1"/>
    <dgm:cxn modelId="{B31FE1A5-ABEC-4790-952F-487E1F81E4C3}" type="presParOf" srcId="{7FDF77AD-FB93-4E0D-87E4-D75D3014F697}" destId="{C316FA42-F844-44B2-894D-C370A8930EC3}" srcOrd="3" destOrd="0" presId="urn:microsoft.com/office/officeart/2005/8/layout/list1"/>
    <dgm:cxn modelId="{10BEC0FE-DE5F-4005-B327-FE536D6DFCCE}" type="presParOf" srcId="{7FDF77AD-FB93-4E0D-87E4-D75D3014F697}" destId="{DD6F14CA-55DB-4012-8055-4217521779D4}" srcOrd="4" destOrd="0" presId="urn:microsoft.com/office/officeart/2005/8/layout/list1"/>
    <dgm:cxn modelId="{C9187A6B-E2E4-4CA9-987D-EA2896B595B8}" type="presParOf" srcId="{DD6F14CA-55DB-4012-8055-4217521779D4}" destId="{605C74BD-03D1-4F72-A000-6DA65DB0B3C2}" srcOrd="0" destOrd="0" presId="urn:microsoft.com/office/officeart/2005/8/layout/list1"/>
    <dgm:cxn modelId="{0B7E7C0C-1D49-4316-BA5B-28CF84CB0A82}" type="presParOf" srcId="{DD6F14CA-55DB-4012-8055-4217521779D4}" destId="{31B71EC0-0727-448B-A5CA-402982CBF497}" srcOrd="1" destOrd="0" presId="urn:microsoft.com/office/officeart/2005/8/layout/list1"/>
    <dgm:cxn modelId="{89288562-3A09-4678-9406-13A80B22AE41}" type="presParOf" srcId="{7FDF77AD-FB93-4E0D-87E4-D75D3014F697}" destId="{46BB3C28-919F-4C8C-9AB8-E381E2E9DA26}" srcOrd="5" destOrd="0" presId="urn:microsoft.com/office/officeart/2005/8/layout/list1"/>
    <dgm:cxn modelId="{AAE7CCA6-3E99-42E5-A46F-55A191ED8B00}" type="presParOf" srcId="{7FDF77AD-FB93-4E0D-87E4-D75D3014F697}" destId="{6849881F-4092-477F-B5F9-48ED46658A62}" srcOrd="6" destOrd="0" presId="urn:microsoft.com/office/officeart/2005/8/layout/list1"/>
    <dgm:cxn modelId="{87C5D1D8-1566-47FF-A2E8-182B1D4E2FF3}" type="presParOf" srcId="{7FDF77AD-FB93-4E0D-87E4-D75D3014F697}" destId="{B32EAF7D-BA42-48B5-AF64-93B7D8CA3DAD}" srcOrd="7" destOrd="0" presId="urn:microsoft.com/office/officeart/2005/8/layout/list1"/>
    <dgm:cxn modelId="{DE6309A3-EAD2-48AF-A54D-1EC54EF248C9}" type="presParOf" srcId="{7FDF77AD-FB93-4E0D-87E4-D75D3014F697}" destId="{24F6B72B-E75D-4FA5-B7E0-1144DC877FC3}" srcOrd="8" destOrd="0" presId="urn:microsoft.com/office/officeart/2005/8/layout/list1"/>
    <dgm:cxn modelId="{B4391AA7-F257-481B-B723-19A0CE7B3786}" type="presParOf" srcId="{24F6B72B-E75D-4FA5-B7E0-1144DC877FC3}" destId="{FE87648B-8F37-4B55-AD82-2A5C10200ECA}" srcOrd="0" destOrd="0" presId="urn:microsoft.com/office/officeart/2005/8/layout/list1"/>
    <dgm:cxn modelId="{A2AA1ECF-4FA0-4E96-ACA0-7A3818E63075}" type="presParOf" srcId="{24F6B72B-E75D-4FA5-B7E0-1144DC877FC3}" destId="{8005508F-C8A8-411E-BC54-E3FE5A9B0BAD}" srcOrd="1" destOrd="0" presId="urn:microsoft.com/office/officeart/2005/8/layout/list1"/>
    <dgm:cxn modelId="{5E5E8AB9-9139-4422-8887-9A1BF70F18B3}" type="presParOf" srcId="{7FDF77AD-FB93-4E0D-87E4-D75D3014F697}" destId="{84A63E83-81C7-4BB2-A9C8-7578D5F26DFD}" srcOrd="9" destOrd="0" presId="urn:microsoft.com/office/officeart/2005/8/layout/list1"/>
    <dgm:cxn modelId="{5BB3AEDA-0871-404B-B017-7F9C30F53188}" type="presParOf" srcId="{7FDF77AD-FB93-4E0D-87E4-D75D3014F697}" destId="{9572B34F-5E2A-4C3B-A13B-6B0230A77731}" srcOrd="10" destOrd="0" presId="urn:microsoft.com/office/officeart/2005/8/layout/list1"/>
    <dgm:cxn modelId="{02961615-B811-4752-81FB-049B45B56626}" type="presParOf" srcId="{7FDF77AD-FB93-4E0D-87E4-D75D3014F697}" destId="{BCF4FDF6-AE1B-4B33-B0BC-3FA00D57CDC3}" srcOrd="11" destOrd="0" presId="urn:microsoft.com/office/officeart/2005/8/layout/list1"/>
    <dgm:cxn modelId="{0C6DC705-D71A-44B8-89FF-7E8F18683693}" type="presParOf" srcId="{7FDF77AD-FB93-4E0D-87E4-D75D3014F697}" destId="{83766629-85CE-44FF-A0B7-EFC61EECF946}" srcOrd="12" destOrd="0" presId="urn:microsoft.com/office/officeart/2005/8/layout/list1"/>
    <dgm:cxn modelId="{643F5982-3C69-4B2F-97F7-320681D26ECD}" type="presParOf" srcId="{83766629-85CE-44FF-A0B7-EFC61EECF946}" destId="{03B1B1ED-0442-4C5F-9245-85667E00D374}" srcOrd="0" destOrd="0" presId="urn:microsoft.com/office/officeart/2005/8/layout/list1"/>
    <dgm:cxn modelId="{CDFBCE7F-3AF8-4180-950C-C5608EFFB4B1}" type="presParOf" srcId="{83766629-85CE-44FF-A0B7-EFC61EECF946}" destId="{6E7F34CA-6B96-413B-A4C1-3E27F5054986}" srcOrd="1" destOrd="0" presId="urn:microsoft.com/office/officeart/2005/8/layout/list1"/>
    <dgm:cxn modelId="{F1A52790-AE46-4E1A-A949-5F6842D1B8F2}" type="presParOf" srcId="{7FDF77AD-FB93-4E0D-87E4-D75D3014F697}" destId="{B22BF068-7A0A-41A2-90A0-6FD9063DEA6F}" srcOrd="13" destOrd="0" presId="urn:microsoft.com/office/officeart/2005/8/layout/list1"/>
    <dgm:cxn modelId="{E22D60E7-B45F-49B6-9E3B-3D7857471DCD}" type="presParOf" srcId="{7FDF77AD-FB93-4E0D-87E4-D75D3014F697}" destId="{31E7A3B1-B507-4901-94BB-E7D0321FEC75}" srcOrd="14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3D1B92-1D86-4855-99E2-3F2AB91E8DD2}">
      <dsp:nvSpPr>
        <dsp:cNvPr id="0" name=""/>
        <dsp:cNvSpPr/>
      </dsp:nvSpPr>
      <dsp:spPr>
        <a:xfrm>
          <a:off x="0" y="347020"/>
          <a:ext cx="6096000" cy="579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956F5B-5603-4AE7-8C9C-C355FA7A4828}">
      <dsp:nvSpPr>
        <dsp:cNvPr id="0" name=""/>
        <dsp:cNvSpPr/>
      </dsp:nvSpPr>
      <dsp:spPr>
        <a:xfrm>
          <a:off x="304800" y="7539"/>
          <a:ext cx="4267200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Северная Европа</a:t>
          </a:r>
          <a:endParaRPr lang="ru-RU" sz="3200" b="1" kern="1200" dirty="0"/>
        </a:p>
      </dsp:txBody>
      <dsp:txXfrm>
        <a:off x="304800" y="7539"/>
        <a:ext cx="4267200" cy="678960"/>
      </dsp:txXfrm>
    </dsp:sp>
    <dsp:sp modelId="{6849881F-4092-477F-B5F9-48ED46658A62}">
      <dsp:nvSpPr>
        <dsp:cNvPr id="0" name=""/>
        <dsp:cNvSpPr/>
      </dsp:nvSpPr>
      <dsp:spPr>
        <a:xfrm>
          <a:off x="0" y="1390300"/>
          <a:ext cx="6096000" cy="579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B71EC0-0727-448B-A5CA-402982CBF497}">
      <dsp:nvSpPr>
        <dsp:cNvPr id="0" name=""/>
        <dsp:cNvSpPr/>
      </dsp:nvSpPr>
      <dsp:spPr>
        <a:xfrm>
          <a:off x="304800" y="1050819"/>
          <a:ext cx="4267200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Западная Европа</a:t>
          </a:r>
          <a:endParaRPr lang="ru-RU" sz="3200" b="1" kern="1200" dirty="0"/>
        </a:p>
      </dsp:txBody>
      <dsp:txXfrm>
        <a:off x="304800" y="1050819"/>
        <a:ext cx="4267200" cy="678960"/>
      </dsp:txXfrm>
    </dsp:sp>
    <dsp:sp modelId="{9572B34F-5E2A-4C3B-A13B-6B0230A77731}">
      <dsp:nvSpPr>
        <dsp:cNvPr id="0" name=""/>
        <dsp:cNvSpPr/>
      </dsp:nvSpPr>
      <dsp:spPr>
        <a:xfrm>
          <a:off x="0" y="2433580"/>
          <a:ext cx="6096000" cy="579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5508F-C8A8-411E-BC54-E3FE5A9B0BAD}">
      <dsp:nvSpPr>
        <dsp:cNvPr id="0" name=""/>
        <dsp:cNvSpPr/>
      </dsp:nvSpPr>
      <dsp:spPr>
        <a:xfrm>
          <a:off x="304800" y="2094100"/>
          <a:ext cx="4267200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Южная Европа</a:t>
          </a:r>
          <a:endParaRPr lang="ru-RU" sz="3200" b="1" kern="1200" dirty="0"/>
        </a:p>
      </dsp:txBody>
      <dsp:txXfrm>
        <a:off x="304800" y="2094100"/>
        <a:ext cx="4267200" cy="678960"/>
      </dsp:txXfrm>
    </dsp:sp>
    <dsp:sp modelId="{31E7A3B1-B507-4901-94BB-E7D0321FEC75}">
      <dsp:nvSpPr>
        <dsp:cNvPr id="0" name=""/>
        <dsp:cNvSpPr/>
      </dsp:nvSpPr>
      <dsp:spPr>
        <a:xfrm>
          <a:off x="0" y="3476860"/>
          <a:ext cx="6096000" cy="579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7F34CA-6B96-413B-A4C1-3E27F5054986}">
      <dsp:nvSpPr>
        <dsp:cNvPr id="0" name=""/>
        <dsp:cNvSpPr/>
      </dsp:nvSpPr>
      <dsp:spPr>
        <a:xfrm>
          <a:off x="304800" y="3137380"/>
          <a:ext cx="4267200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304800" y="3137380"/>
        <a:ext cx="4267200" cy="6789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78A4-1384-487F-AABA-68AEFFD71ACE}" type="datetimeFigureOut">
              <a:rPr lang="ru-RU" smtClean="0"/>
              <a:pPr/>
              <a:t>17.06.2011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0A7EF-2F9E-4D05-BBBC-10E69A57C3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78A4-1384-487F-AABA-68AEFFD71ACE}" type="datetimeFigureOut">
              <a:rPr lang="ru-RU" smtClean="0"/>
              <a:pPr/>
              <a:t>17.06.2011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0A7EF-2F9E-4D05-BBBC-10E69A57C3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78A4-1384-487F-AABA-68AEFFD71ACE}" type="datetimeFigureOut">
              <a:rPr lang="ru-RU" smtClean="0"/>
              <a:pPr/>
              <a:t>17.06.2011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0A7EF-2F9E-4D05-BBBC-10E69A57C3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78A4-1384-487F-AABA-68AEFFD71ACE}" type="datetimeFigureOut">
              <a:rPr lang="ru-RU" smtClean="0"/>
              <a:pPr/>
              <a:t>17.06.2011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0A7EF-2F9E-4D05-BBBC-10E69A57C3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78A4-1384-487F-AABA-68AEFFD71ACE}" type="datetimeFigureOut">
              <a:rPr lang="ru-RU" smtClean="0"/>
              <a:pPr/>
              <a:t>17.06.2011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0A7EF-2F9E-4D05-BBBC-10E69A57C3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78A4-1384-487F-AABA-68AEFFD71ACE}" type="datetimeFigureOut">
              <a:rPr lang="ru-RU" smtClean="0"/>
              <a:pPr/>
              <a:t>17.06.2011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0A7EF-2F9E-4D05-BBBC-10E69A57C3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78A4-1384-487F-AABA-68AEFFD71ACE}" type="datetimeFigureOut">
              <a:rPr lang="ru-RU" smtClean="0"/>
              <a:pPr/>
              <a:t>17.06.2011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0A7EF-2F9E-4D05-BBBC-10E69A57C3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78A4-1384-487F-AABA-68AEFFD71ACE}" type="datetimeFigureOut">
              <a:rPr lang="ru-RU" smtClean="0"/>
              <a:pPr/>
              <a:t>17.06.2011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0A7EF-2F9E-4D05-BBBC-10E69A57C3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78A4-1384-487F-AABA-68AEFFD71ACE}" type="datetimeFigureOut">
              <a:rPr lang="ru-RU" smtClean="0"/>
              <a:pPr/>
              <a:t>17.06.2011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0A7EF-2F9E-4D05-BBBC-10E69A57C3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78A4-1384-487F-AABA-68AEFFD71ACE}" type="datetimeFigureOut">
              <a:rPr lang="ru-RU" smtClean="0"/>
              <a:pPr/>
              <a:t>17.06.2011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0A7EF-2F9E-4D05-BBBC-10E69A57C3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78A4-1384-487F-AABA-68AEFFD71ACE}" type="datetimeFigureOut">
              <a:rPr lang="ru-RU" smtClean="0"/>
              <a:pPr/>
              <a:t>17.06.2011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0A7EF-2F9E-4D05-BBBC-10E69A57C3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578A4-1384-487F-AABA-68AEFFD71ACE}" type="datetimeFigureOut">
              <a:rPr lang="ru-RU" smtClean="0"/>
              <a:pPr/>
              <a:t>17.06.2011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0A7EF-2F9E-4D05-BBBC-10E69A57C3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png"/><Relationship Id="rId7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mc.ru/" TargetMode="External"/><Relationship Id="rId13" Type="http://schemas.openxmlformats.org/officeDocument/2006/relationships/hyperlink" Target="http://im2-tub.yandex.net/i?id=304746428-05-72" TargetMode="External"/><Relationship Id="rId3" Type="http://schemas.openxmlformats.org/officeDocument/2006/relationships/hyperlink" Target="http://www.ellf.ru/uploads/posts/2009-01/1232634221_21.jpg" TargetMode="External"/><Relationship Id="rId7" Type="http://schemas.openxmlformats.org/officeDocument/2006/relationships/hyperlink" Target="http://img0.liveinternet.ru/images/attach/c/0/43/783/43783812_ww1_19161918.jpg" TargetMode="External"/><Relationship Id="rId12" Type="http://schemas.openxmlformats.org/officeDocument/2006/relationships/hyperlink" Target="http://im3-tub.yandex.net/i?id=92154988-13-72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img.mota.ru/upload/wallpapers/2010/03/24/08/00/21733/mota_ru_0032402-320x480.jpg" TargetMode="External"/><Relationship Id="rId11" Type="http://schemas.openxmlformats.org/officeDocument/2006/relationships/hyperlink" Target="http://www.christofor.ru/france/img/flag.gif" TargetMode="External"/><Relationship Id="rId5" Type="http://schemas.openxmlformats.org/officeDocument/2006/relationships/hyperlink" Target="http://images01.olx.ru/ui/4/23/30/68692330_1---.jpg" TargetMode="External"/><Relationship Id="rId15" Type="http://schemas.openxmlformats.org/officeDocument/2006/relationships/hyperlink" Target="http://rpmedia.ask.com/ts?u=/wikipedia/commons/thumb/c/c0/Alps_location_map.png/272px-Alps_location_map.png" TargetMode="External"/><Relationship Id="rId10" Type="http://schemas.openxmlformats.org/officeDocument/2006/relationships/hyperlink" Target="http://wiki.rockciclopedia.com/images/thumb/e/e7/Bandiera_Germania.svg/800px-Bandiera_Germania.svg.png" TargetMode="External"/><Relationship Id="rId4" Type="http://schemas.openxmlformats.org/officeDocument/2006/relationships/hyperlink" Target="http://uaprom-image.s3.amazonaws.com/260858_w640_h640_staromestskaya.jpg-" TargetMode="External"/><Relationship Id="rId9" Type="http://schemas.openxmlformats.org/officeDocument/2006/relationships/hyperlink" Target="http://www.inzek.nl/english.png" TargetMode="External"/><Relationship Id="rId14" Type="http://schemas.openxmlformats.org/officeDocument/2006/relationships/hyperlink" Target="http://dic.academic.ru/pictures/enc_colier/ph03966.jp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3.xml"/><Relationship Id="rId7" Type="http://schemas.openxmlformats.org/officeDocument/2006/relationships/slide" Target="slide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7.xml"/><Relationship Id="rId10" Type="http://schemas.openxmlformats.org/officeDocument/2006/relationships/slide" Target="slide16.xml"/><Relationship Id="rId4" Type="http://schemas.openxmlformats.org/officeDocument/2006/relationships/image" Target="../media/image2.jpeg"/><Relationship Id="rId9" Type="http://schemas.openxmlformats.org/officeDocument/2006/relationships/slide" Target="slide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stat17.privet.ru/lr/0a04c471336d53ae281a1a1dea62b242" TargetMode="External"/><Relationship Id="rId13" Type="http://schemas.openxmlformats.org/officeDocument/2006/relationships/hyperlink" Target="http://www.tourparad.com/i/France_Italy_i/france/france_01.jpg" TargetMode="External"/><Relationship Id="rId3" Type="http://schemas.openxmlformats.org/officeDocument/2006/relationships/hyperlink" Target="http://www.r93.ru/upload/news/big/1_190.jpg" TargetMode="External"/><Relationship Id="rId7" Type="http://schemas.openxmlformats.org/officeDocument/2006/relationships/hyperlink" Target="http://img-fotki.yandex.ru/get/3809/mr-andersn.1/0_23f32_893873d4_L" TargetMode="External"/><Relationship Id="rId12" Type="http://schemas.openxmlformats.org/officeDocument/2006/relationships/hyperlink" Target="http://www.homeo.su/wallpaper/London_Big_Ben.jpg" TargetMode="External"/><Relationship Id="rId17" Type="http://schemas.openxmlformats.org/officeDocument/2006/relationships/hyperlink" Target="http://queridoleitor8.zip.net/images/brugge1.jpg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://e-south.blog.lemonde.fr/files/2008/05/del_doman_nonve_certezza.1210618251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ljplus.ru/img/n/e/neklyueva/europa_s.jpg" TargetMode="External"/><Relationship Id="rId11" Type="http://schemas.openxmlformats.org/officeDocument/2006/relationships/hyperlink" Target="http://www.profit-finance.co.uk/life-insurance/wp-content/uploads/2008/09/london.jpg" TargetMode="External"/><Relationship Id="rId5" Type="http://schemas.openxmlformats.org/officeDocument/2006/relationships/hyperlink" Target="http://www.mmc.ru/" TargetMode="External"/><Relationship Id="rId15" Type="http://schemas.openxmlformats.org/officeDocument/2006/relationships/hyperlink" Target="http://savepic.ru/394801.png" TargetMode="External"/><Relationship Id="rId10" Type="http://schemas.openxmlformats.org/officeDocument/2006/relationships/hyperlink" Target="http://www.ljplus.ru/img4/b/e/belskyi/498324039_dee717ec47_o.jpg" TargetMode="External"/><Relationship Id="rId4" Type="http://schemas.openxmlformats.org/officeDocument/2006/relationships/hyperlink" Target="http://im2-tub.yandex.net/i?id=9579536-03-72" TargetMode="External"/><Relationship Id="rId9" Type="http://schemas.openxmlformats.org/officeDocument/2006/relationships/hyperlink" Target="http://stat17.privet.ru/lr/0a046846ff0135a39a5d1b5a7815d661" TargetMode="External"/><Relationship Id="rId1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slide" Target="slide2.xml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5.png"/><Relationship Id="rId10" Type="http://schemas.openxmlformats.org/officeDocument/2006/relationships/image" Target="../media/image30.jpeg"/><Relationship Id="rId4" Type="http://schemas.openxmlformats.org/officeDocument/2006/relationships/image" Target="../media/image25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7559" cy="685800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99592" y="332656"/>
            <a:ext cx="68407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Конкурс презентаций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«Интерактивная мозаика»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2276872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 </a:t>
            </a:r>
          </a:p>
          <a:p>
            <a:endParaRPr lang="ru-RU" sz="2800" b="1" dirty="0" smtClean="0"/>
          </a:p>
          <a:p>
            <a:r>
              <a:rPr lang="ru-RU" sz="2800" b="1" dirty="0" smtClean="0">
                <a:solidFill>
                  <a:srgbClr val="C00000"/>
                </a:solidFill>
              </a:rPr>
              <a:t>ФИО:</a:t>
            </a:r>
            <a:r>
              <a:rPr lang="ru-RU" sz="2800" b="1" dirty="0" smtClean="0"/>
              <a:t>     </a:t>
            </a:r>
            <a:r>
              <a:rPr lang="ru-RU" sz="2800" b="1" i="1" dirty="0" smtClean="0"/>
              <a:t>Пономаренко Галина Николаевна</a:t>
            </a:r>
          </a:p>
          <a:p>
            <a:endParaRPr lang="ru-RU" sz="2800" b="1" i="1" dirty="0" smtClean="0"/>
          </a:p>
          <a:p>
            <a:r>
              <a:rPr lang="ru-RU" sz="2800" b="1" dirty="0" smtClean="0">
                <a:solidFill>
                  <a:srgbClr val="C00000"/>
                </a:solidFill>
              </a:rPr>
              <a:t>Место работы: </a:t>
            </a:r>
            <a:r>
              <a:rPr lang="ru-RU" sz="2800" b="1" i="1" dirty="0" smtClean="0"/>
              <a:t>МОУ средняя школа №36, г.Мурманск</a:t>
            </a:r>
          </a:p>
          <a:p>
            <a:endParaRPr lang="ru-RU" sz="2800" b="1" i="1" dirty="0" smtClean="0"/>
          </a:p>
          <a:p>
            <a:r>
              <a:rPr lang="ru-RU" sz="2800" b="1" dirty="0" smtClean="0">
                <a:solidFill>
                  <a:srgbClr val="C00000"/>
                </a:solidFill>
              </a:rPr>
              <a:t>Должность:  </a:t>
            </a:r>
            <a:r>
              <a:rPr lang="ru-RU" sz="2800" b="1" i="1" dirty="0" smtClean="0"/>
              <a:t>учитель географии</a:t>
            </a:r>
            <a:endParaRPr lang="ru-RU" sz="2800" b="1" dirty="0" smtClean="0"/>
          </a:p>
          <a:p>
            <a:endParaRPr lang="ru-RU" sz="2800" b="1" i="1" dirty="0" smtClean="0"/>
          </a:p>
          <a:p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492896"/>
            <a:ext cx="3592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Сайт:</a:t>
            </a:r>
            <a:r>
              <a:rPr lang="ru-RU" sz="2800" b="1" dirty="0" smtClean="0"/>
              <a:t>      </a:t>
            </a:r>
            <a:r>
              <a:rPr lang="ru-RU" sz="2800" b="1" i="1" dirty="0" smtClean="0"/>
              <a:t>Pedsovet.su </a:t>
            </a:r>
            <a:endParaRPr lang="ru-RU" sz="2800" b="1" i="1" dirty="0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16416" y="6453336"/>
            <a:ext cx="826392" cy="466352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75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187624" y="0"/>
            <a:ext cx="63367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Население  Европы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698465"/>
            <a:ext cx="7776864" cy="6159535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532440" y="188640"/>
            <a:ext cx="430272" cy="360040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0" y="83671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Как демографическая ситуация повлияла на миграционные процессы?</a:t>
            </a:r>
            <a:endParaRPr lang="ru-RU" sz="28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620688"/>
            <a:ext cx="9144000" cy="122413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Зарубежная Европа превратилась в главный мировой очаг трудовой иммиграции (20 млн. иммигрантов, в Германии – свыше 7 млн.).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317608" y="6391648"/>
            <a:ext cx="826392" cy="466352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страиваемая 10">
            <a:hlinkClick r:id="" action="ppaction://hlinkshowjump?jump=endshow" highlightClick="1"/>
          </p:cNvPr>
          <p:cNvSpPr/>
          <p:nvPr/>
        </p:nvSpPr>
        <p:spPr>
          <a:xfrm>
            <a:off x="0" y="6463656"/>
            <a:ext cx="1042416" cy="394344"/>
          </a:xfrm>
          <a:prstGeom prst="actionButtonBlan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ВЫХОД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75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624" y="0"/>
            <a:ext cx="63367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Население  Европы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4" descr="Население Европ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5175"/>
            <a:ext cx="9131300" cy="609282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532440" y="188640"/>
            <a:ext cx="430272" cy="360040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0" y="620688"/>
            <a:ext cx="9144000" cy="79208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Проанализируйте картосхему, сформулируйте вывод, указав причины различной плотности населения. 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8" name="Picture 4" descr="Народы и языки Европ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0689"/>
            <a:ext cx="9144000" cy="62373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0" y="620688"/>
            <a:ext cx="9144000" cy="115212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 национальному составу население Европы относительно однородно: подавляющее большинство из 62 народов относится к индоевропейской языковой семье.. 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 descr="C:\Documents and Settings\евген\Рабочий стол\Безымянный.JPG"/>
          <p:cNvPicPr>
            <a:picLocks noChangeAspect="1" noChangeArrowheads="1"/>
          </p:cNvPicPr>
          <p:nvPr/>
        </p:nvPicPr>
        <p:blipFill>
          <a:blip r:embed="rId6" cstate="print"/>
          <a:srcRect b="-25"/>
          <a:stretch>
            <a:fillRect/>
          </a:stretch>
        </p:blipFill>
        <p:spPr bwMode="auto">
          <a:xfrm>
            <a:off x="-1" y="620688"/>
            <a:ext cx="5357131" cy="62373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5364088" y="620688"/>
            <a:ext cx="3779912" cy="251994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5364088" y="3068960"/>
            <a:ext cx="3779912" cy="37890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</a:rPr>
              <a:t>Господствующая религия – христианство. Южная Европа – католицизм, Северная Европа – протестантство. Мировой центр католицизма – </a:t>
            </a:r>
            <a:r>
              <a:rPr lang="ru-RU" sz="2200" b="1" dirty="0" smtClean="0">
                <a:solidFill>
                  <a:schemeClr val="tx1"/>
                </a:solidFill>
                <a:hlinkClick r:id="rId8" action="ppaction://hlinksldjump"/>
              </a:rPr>
              <a:t>Ватикан. </a:t>
            </a:r>
            <a:r>
              <a:rPr lang="ru-RU" sz="2200" b="1" dirty="0" smtClean="0">
                <a:solidFill>
                  <a:schemeClr val="tx1"/>
                </a:solidFill>
              </a:rPr>
              <a:t>                              Приток мигрантов привел к усилению «исламского фактора».</a:t>
            </a:r>
            <a:endParaRPr lang="ru-RU" sz="2200" b="1" dirty="0">
              <a:solidFill>
                <a:schemeClr val="tx1"/>
              </a:solidFill>
            </a:endParaRPr>
          </a:p>
        </p:txBody>
      </p:sp>
      <p:sp>
        <p:nvSpPr>
          <p:cNvPr id="14" name="Управляющая кнопка: настраиваемая 13">
            <a:hlinkClick r:id="" action="ppaction://hlinkshowjump?jump=endshow" highlightClick="1"/>
          </p:cNvPr>
          <p:cNvSpPr/>
          <p:nvPr/>
        </p:nvSpPr>
        <p:spPr>
          <a:xfrm>
            <a:off x="0" y="6463656"/>
            <a:ext cx="1042416" cy="394344"/>
          </a:xfrm>
          <a:prstGeom prst="actionButtonBlan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ВЫХОД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7559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0" name="Picture 2" descr="C:\Documents and Settings\евген\Рабочий стол\Безымян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7901764" cy="65149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532440" y="188640"/>
            <a:ext cx="430272" cy="360040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Documents and Settings\евген\Рабочий стол\Безымянный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8414654" cy="64807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2" name="Picture 4" descr="C:\Documents and Settings\евген\Рабочий стол\Безымянный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0742" y="116632"/>
            <a:ext cx="8500520" cy="66247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3" name="Picture 5" descr="C:\Documents and Settings\евген\Рабочий стол\Безымянный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16632"/>
            <a:ext cx="8621952" cy="67413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317608" y="6391648"/>
            <a:ext cx="826392" cy="466352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настраиваемая 9">
            <a:hlinkClick r:id="" action="ppaction://hlinkshowjump?jump=endshow" highlightClick="1"/>
          </p:cNvPr>
          <p:cNvSpPr/>
          <p:nvPr/>
        </p:nvSpPr>
        <p:spPr>
          <a:xfrm>
            <a:off x="0" y="6463656"/>
            <a:ext cx="1042416" cy="394344"/>
          </a:xfrm>
          <a:prstGeom prst="actionButtonBlan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ВЫХОД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95536" y="0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ВАТИКАН</a:t>
            </a:r>
            <a:endParaRPr lang="ru-RU" sz="24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75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624" y="0"/>
            <a:ext cx="63367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Население  Европы. Города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713"/>
            <a:ext cx="9144000" cy="6237287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604448" y="0"/>
            <a:ext cx="430272" cy="360040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0" y="4509120"/>
            <a:ext cx="9144000" cy="864096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Определите уровень урбанизации в Зарубежной Европе. Приведите примеры.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553418"/>
            <a:ext cx="7777111" cy="6304582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9" name="Скругленный прямоугольник 8"/>
          <p:cNvSpPr/>
          <p:nvPr/>
        </p:nvSpPr>
        <p:spPr>
          <a:xfrm>
            <a:off x="0" y="404664"/>
            <a:ext cx="9144000" cy="864096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Вспомни! Что такое городская агломерация? Назови самые крупные городские агломерации зарубежной Европы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915816" y="2996952"/>
            <a:ext cx="504056" cy="432048"/>
          </a:xfrm>
          <a:prstGeom prst="ellipse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11,2</a:t>
            </a:r>
            <a:endParaRPr lang="ru-RU" sz="7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275856" y="3717032"/>
            <a:ext cx="504056" cy="432048"/>
          </a:xfrm>
          <a:prstGeom prst="ellipse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11,3</a:t>
            </a:r>
            <a:endParaRPr lang="ru-RU" sz="7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евген\Рабочий стол\Безымянный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207497"/>
            <a:ext cx="7848872" cy="5793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5004048" y="620688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Лондон</a:t>
            </a:r>
            <a:endParaRPr lang="ru-RU" sz="2400" b="1" dirty="0"/>
          </a:p>
        </p:txBody>
      </p:sp>
      <p:pic>
        <p:nvPicPr>
          <p:cNvPr id="3075" name="Picture 3" descr="C:\Documents and Settings\евген\Рабочий стол\Безымянный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79512" y="260648"/>
            <a:ext cx="8540552" cy="5832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C:\Documents and Settings\евген\Рабочий стол\Безымянный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260648"/>
            <a:ext cx="8496944" cy="6372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/>
          <p:cNvSpPr txBox="1"/>
          <p:nvPr/>
        </p:nvSpPr>
        <p:spPr>
          <a:xfrm>
            <a:off x="5652120" y="908720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Париж</a:t>
            </a:r>
            <a:endParaRPr lang="ru-RU" sz="2000" b="1" dirty="0"/>
          </a:p>
        </p:txBody>
      </p: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317608" y="6391648"/>
            <a:ext cx="826392" cy="466352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настраиваемая 18">
            <a:hlinkClick r:id="" action="ppaction://hlinkshowjump?jump=endshow" highlightClick="1"/>
          </p:cNvPr>
          <p:cNvSpPr/>
          <p:nvPr/>
        </p:nvSpPr>
        <p:spPr>
          <a:xfrm>
            <a:off x="0" y="6463656"/>
            <a:ext cx="1042416" cy="394344"/>
          </a:xfrm>
          <a:prstGeom prst="actionButtonBlan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ВЫХОД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5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евген\Рабочий стол\Безымян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08720"/>
            <a:ext cx="6096000" cy="5724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187624" y="0"/>
            <a:ext cx="63367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Выводы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69269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ctr"/>
            <a:r>
              <a:rPr lang="ru-RU" sz="2400" b="1" dirty="0" smtClean="0"/>
              <a:t>ЭГП Европы выгодно                         и способствует развитию связей с другими регионами.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532440" y="188640"/>
            <a:ext cx="430272" cy="360040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Documents and Settings\евген\Рабочий стол\Безымянный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743" y="764705"/>
            <a:ext cx="8403721" cy="5870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339752" y="1628800"/>
            <a:ext cx="4464496" cy="288032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/>
            <a:r>
              <a:rPr lang="ru-RU" sz="2400" b="1" dirty="0" smtClean="0">
                <a:solidFill>
                  <a:srgbClr val="C00000"/>
                </a:solidFill>
              </a:rPr>
              <a:t>Первый тип </a:t>
            </a:r>
            <a:r>
              <a:rPr lang="ru-RU" sz="2400" b="1" dirty="0" smtClean="0">
                <a:solidFill>
                  <a:schemeClr val="tx1"/>
                </a:solidFill>
              </a:rPr>
              <a:t>воспроизводства населения. Для ряда стран характерна естественная убыль населения. </a:t>
            </a:r>
          </a:p>
          <a:p>
            <a:pPr marL="457200" indent="-457200"/>
            <a:r>
              <a:rPr lang="ru-RU" sz="2400" b="1" dirty="0" smtClean="0">
                <a:solidFill>
                  <a:srgbClr val="C00000"/>
                </a:solidFill>
              </a:rPr>
              <a:t>Увеличение</a:t>
            </a:r>
            <a:r>
              <a:rPr lang="ru-RU" sz="2400" b="1" dirty="0" smtClean="0">
                <a:solidFill>
                  <a:schemeClr val="tx1"/>
                </a:solidFill>
              </a:rPr>
              <a:t> доли </a:t>
            </a:r>
            <a:r>
              <a:rPr lang="ru-RU" sz="2400" b="1" dirty="0" smtClean="0">
                <a:solidFill>
                  <a:srgbClr val="C00000"/>
                </a:solidFill>
              </a:rPr>
              <a:t>пожилых, </a:t>
            </a:r>
            <a:r>
              <a:rPr lang="ru-RU" sz="2400" b="1" dirty="0" smtClean="0">
                <a:solidFill>
                  <a:schemeClr val="tx1"/>
                </a:solidFill>
              </a:rPr>
              <a:t>низкая доля детей</a:t>
            </a:r>
            <a:r>
              <a:rPr lang="ru-RU" sz="2400" b="1" dirty="0" smtClean="0"/>
              <a:t>.</a:t>
            </a:r>
          </a:p>
        </p:txBody>
      </p:sp>
      <p:pic>
        <p:nvPicPr>
          <p:cNvPr id="1028" name="Picture 4" descr="C:\Documents and Settings\евген\Рабочий стол\Безымянный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1052736"/>
            <a:ext cx="7531943" cy="5394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267744" y="2204864"/>
            <a:ext cx="4680520" cy="108012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/>
            <a:r>
              <a:rPr lang="ru-RU" sz="2400" b="1" dirty="0" smtClean="0">
                <a:solidFill>
                  <a:schemeClr val="tx1"/>
                </a:solidFill>
              </a:rPr>
              <a:t>Недостаток трудовых ресурсов, высокая доля трудовых мигрантов</a:t>
            </a:r>
          </a:p>
        </p:txBody>
      </p:sp>
      <p:pic>
        <p:nvPicPr>
          <p:cNvPr id="1029" name="Picture 5" descr="C:\Documents and Settings\евген\Рабочий стол\Безымянный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920" y="908720"/>
            <a:ext cx="8596448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043608" y="764704"/>
            <a:ext cx="7056784" cy="10081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/>
            <a:r>
              <a:rPr lang="ru-RU" sz="2400" b="1" dirty="0" smtClean="0">
                <a:solidFill>
                  <a:schemeClr val="tx1"/>
                </a:solidFill>
              </a:rPr>
              <a:t>Высокая плотность населения .</a:t>
            </a:r>
          </a:p>
          <a:p>
            <a:pPr marL="457200" indent="-457200" algn="ctr"/>
            <a:r>
              <a:rPr lang="ru-RU" sz="2400" b="1" dirty="0" smtClean="0">
                <a:solidFill>
                  <a:schemeClr val="tx1"/>
                </a:solidFill>
              </a:rPr>
              <a:t>Высокий уровень урбанизации. Крупнейшие агломерации – Парижская, Лондонская. </a:t>
            </a:r>
          </a:p>
        </p:txBody>
      </p:sp>
      <p:sp>
        <p:nvSpPr>
          <p:cNvPr id="13" name="Управляющая кнопка: возврат 12">
            <a:hlinkClick r:id="rId8" action="ppaction://hlinksldjump" highlightClick="1"/>
          </p:cNvPr>
          <p:cNvSpPr/>
          <p:nvPr/>
        </p:nvSpPr>
        <p:spPr>
          <a:xfrm>
            <a:off x="8316416" y="6453336"/>
            <a:ext cx="827584" cy="404664"/>
          </a:xfrm>
          <a:prstGeom prst="actionButtonRetur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настраиваемая 13">
            <a:hlinkClick r:id="" action="ppaction://hlinkshowjump?jump=endshow" highlightClick="1"/>
          </p:cNvPr>
          <p:cNvSpPr/>
          <p:nvPr/>
        </p:nvSpPr>
        <p:spPr>
          <a:xfrm>
            <a:off x="0" y="6463656"/>
            <a:ext cx="1042416" cy="394344"/>
          </a:xfrm>
          <a:prstGeom prst="actionButtonBlan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ВЫХОД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75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624" y="0"/>
            <a:ext cx="63367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Вопросы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gray">
          <a:xfrm>
            <a:off x="1241371" y="908720"/>
            <a:ext cx="7651109" cy="8640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prstShdw prst="shdw17" dist="63500" dir="5400000">
              <a:srgbClr val="68D8F2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2400" dirty="0" smtClean="0"/>
              <a:t>Основные черты ЭГП Зарубежной Европы</a:t>
            </a:r>
            <a:endParaRPr lang="ru-RU" sz="2400" dirty="0"/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gray">
          <a:xfrm>
            <a:off x="1331640" y="908720"/>
            <a:ext cx="7632848" cy="8640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prstShdw prst="shdw17" dist="63500" dir="5400000">
              <a:srgbClr val="68D8F2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2400" dirty="0" smtClean="0"/>
              <a:t>Приморское положение большинства, соседское </a:t>
            </a:r>
          </a:p>
          <a:p>
            <a:pPr algn="ctr"/>
            <a:r>
              <a:rPr lang="ru-RU" sz="2400" dirty="0" smtClean="0"/>
              <a:t>положение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gray">
          <a:xfrm>
            <a:off x="179512" y="908720"/>
            <a:ext cx="1053627" cy="86409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algn="ctr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prstShdw prst="shdw17" dist="63500" dir="5400000">
              <a:srgbClr val="4D98E3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r>
              <a:rPr lang="en-US" b="1" dirty="0"/>
              <a:t>1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gray">
          <a:xfrm>
            <a:off x="1187624" y="1988840"/>
            <a:ext cx="7651109" cy="8640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prstShdw prst="shdw17" dist="63500" dir="5400000">
              <a:srgbClr val="68D8F2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2400" dirty="0" smtClean="0"/>
              <a:t>Какие формы правления представлены в Европе</a:t>
            </a:r>
            <a:endParaRPr lang="ru-RU" sz="2400" dirty="0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gray">
          <a:xfrm>
            <a:off x="1331640" y="1988840"/>
            <a:ext cx="7632848" cy="8640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prstShdw prst="shdw17" dist="63500" dir="5400000">
              <a:srgbClr val="68D8F2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2400" dirty="0" smtClean="0"/>
              <a:t>Республики и монархии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gray">
          <a:xfrm>
            <a:off x="179512" y="1988840"/>
            <a:ext cx="1053627" cy="86409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algn="ctr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prstShdw prst="shdw17" dist="63500" dir="5400000">
              <a:srgbClr val="4D98E3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r>
              <a:rPr lang="ru-RU" b="1" dirty="0" smtClean="0"/>
              <a:t>2</a:t>
            </a:r>
            <a:endParaRPr lang="en-US" b="1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gray">
          <a:xfrm>
            <a:off x="1259632" y="3068960"/>
            <a:ext cx="7651109" cy="8640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prstShdw prst="shdw17" dist="63500" dir="5400000">
              <a:srgbClr val="68D8F2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2400" dirty="0" smtClean="0"/>
              <a:t>Назовите крупнейшие месторождения полезных </a:t>
            </a:r>
          </a:p>
          <a:p>
            <a:pPr algn="ctr"/>
            <a:r>
              <a:rPr lang="ru-RU" sz="2400" dirty="0" smtClean="0"/>
              <a:t>ископаемых  в Европе</a:t>
            </a:r>
            <a:endParaRPr lang="ru-RU" sz="2400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gray">
          <a:xfrm>
            <a:off x="1259632" y="3068960"/>
            <a:ext cx="7632848" cy="8640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prstShdw prst="shdw17" dist="63500" dir="5400000">
              <a:srgbClr val="68D8F2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r>
              <a:rPr lang="ru-RU" sz="2300" dirty="0" smtClean="0"/>
              <a:t>Нефть – Северное море; каменный уголь – Рурский,</a:t>
            </a:r>
          </a:p>
          <a:p>
            <a:r>
              <a:rPr lang="ru-RU" sz="2300" dirty="0" smtClean="0"/>
              <a:t> </a:t>
            </a:r>
            <a:r>
              <a:rPr lang="ru-RU" sz="2300" dirty="0" err="1" smtClean="0"/>
              <a:t>Верхне-Силезский</a:t>
            </a:r>
            <a:r>
              <a:rPr lang="ru-RU" sz="2300" dirty="0" smtClean="0"/>
              <a:t>; железная руда – Лотарингский, </a:t>
            </a:r>
            <a:r>
              <a:rPr lang="ru-RU" sz="2300" dirty="0" err="1" smtClean="0"/>
              <a:t>Кируна</a:t>
            </a:r>
            <a:endParaRPr lang="ru-RU" sz="2300" dirty="0" smtClean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gray">
          <a:xfrm>
            <a:off x="179512" y="3068960"/>
            <a:ext cx="1053627" cy="86409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algn="ctr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prstShdw prst="shdw17" dist="63500" dir="5400000">
              <a:srgbClr val="4D98E3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r>
              <a:rPr lang="ru-RU" b="1" dirty="0" smtClean="0"/>
              <a:t>3</a:t>
            </a:r>
            <a:endParaRPr lang="en-US" b="1" dirty="0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gray">
          <a:xfrm>
            <a:off x="1259632" y="4293096"/>
            <a:ext cx="7651109" cy="8640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prstShdw prst="shdw17" dist="63500" dir="5400000">
              <a:srgbClr val="68D8F2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2400" dirty="0" smtClean="0"/>
              <a:t>Назовите особенности воспроизводства </a:t>
            </a:r>
          </a:p>
          <a:p>
            <a:pPr algn="ctr"/>
            <a:r>
              <a:rPr lang="ru-RU" sz="2400" dirty="0" smtClean="0"/>
              <a:t>населения Европы</a:t>
            </a: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gray">
          <a:xfrm>
            <a:off x="1259632" y="4221088"/>
            <a:ext cx="7632848" cy="8640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prstShdw prst="shdw17" dist="63500" dir="5400000">
              <a:srgbClr val="68D8F2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r>
              <a:rPr lang="ru-RU" sz="2300" dirty="0" smtClean="0"/>
              <a:t>Депопуляция населения, низкая доля детей, </a:t>
            </a:r>
          </a:p>
          <a:p>
            <a:r>
              <a:rPr lang="ru-RU" sz="2300" dirty="0" smtClean="0"/>
              <a:t>высокая доля пожилых – недостаток трудовых ресурсов</a:t>
            </a: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gray">
          <a:xfrm>
            <a:off x="179512" y="4293096"/>
            <a:ext cx="1053627" cy="86409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algn="ctr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prstShdw prst="shdw17" dist="63500" dir="5400000">
              <a:srgbClr val="4D98E3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r>
              <a:rPr lang="ru-RU" b="1" dirty="0" smtClean="0"/>
              <a:t>4</a:t>
            </a:r>
            <a:endParaRPr lang="en-US" b="1" dirty="0"/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gray">
          <a:xfrm>
            <a:off x="1259632" y="5373216"/>
            <a:ext cx="7651109" cy="8640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prstShdw prst="shdw17" dist="63500" dir="5400000">
              <a:srgbClr val="68D8F2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2400" dirty="0" smtClean="0"/>
              <a:t>Назовите особенности урбанизации в регионе</a:t>
            </a: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gray">
          <a:xfrm>
            <a:off x="1259632" y="5373216"/>
            <a:ext cx="7632848" cy="8640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prstShdw prst="shdw17" dist="63500" dir="5400000">
              <a:srgbClr val="68D8F2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r>
              <a:rPr lang="ru-RU" sz="2300" dirty="0" smtClean="0"/>
              <a:t>Высокий уровень, характерны агломерации (крупные – </a:t>
            </a:r>
          </a:p>
          <a:p>
            <a:r>
              <a:rPr lang="ru-RU" sz="2300" dirty="0" smtClean="0"/>
              <a:t>Парижская, Лондонская, </a:t>
            </a:r>
            <a:r>
              <a:rPr lang="ru-RU" sz="2300" dirty="0" err="1" smtClean="0"/>
              <a:t>Рейнско-Рурская</a:t>
            </a:r>
            <a:r>
              <a:rPr lang="ru-RU" sz="2300" dirty="0" smtClean="0"/>
              <a:t>)</a:t>
            </a: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gray">
          <a:xfrm>
            <a:off x="179512" y="5373216"/>
            <a:ext cx="1053627" cy="86409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algn="ctr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prstShdw prst="shdw17" dist="63500" dir="5400000">
              <a:srgbClr val="4D98E3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r>
              <a:rPr lang="ru-RU" b="1" dirty="0" smtClean="0"/>
              <a:t>5</a:t>
            </a:r>
            <a:endParaRPr lang="en-US" b="1" dirty="0"/>
          </a:p>
        </p:txBody>
      </p:sp>
      <p:sp>
        <p:nvSpPr>
          <p:cNvPr id="22" name="Управляющая кнопка: возврат 21">
            <a:hlinkClick r:id="rId3" action="ppaction://hlinksldjump" highlightClick="1"/>
          </p:cNvPr>
          <p:cNvSpPr/>
          <p:nvPr/>
        </p:nvSpPr>
        <p:spPr>
          <a:xfrm>
            <a:off x="8316416" y="6453336"/>
            <a:ext cx="827584" cy="404664"/>
          </a:xfrm>
          <a:prstGeom prst="actionButtonRetur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настраиваемая 22">
            <a:hlinkClick r:id="" action="ppaction://hlinkshowjump?jump=endshow" highlightClick="1"/>
          </p:cNvPr>
          <p:cNvSpPr/>
          <p:nvPr/>
        </p:nvSpPr>
        <p:spPr>
          <a:xfrm>
            <a:off x="0" y="6463656"/>
            <a:ext cx="1042416" cy="394344"/>
          </a:xfrm>
          <a:prstGeom prst="actionButtonBlan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ВЫХОД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7" grpId="0" animBg="1"/>
      <p:bldP spid="20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75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624" y="0"/>
            <a:ext cx="63367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Тест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764704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1. Какая страна не принадлежит к региону Северная Европа:</a:t>
            </a:r>
          </a:p>
          <a:p>
            <a:pPr>
              <a:buFontTx/>
              <a:buNone/>
            </a:pPr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rgbClr val="990000"/>
                </a:solidFill>
              </a:rPr>
              <a:t>а)Великобритания б) Исландия в) Швеция г)Дания                     </a:t>
            </a:r>
            <a:r>
              <a:rPr lang="ru-RU" sz="2800" b="1" dirty="0" err="1" smtClean="0">
                <a:solidFill>
                  <a:srgbClr val="990000"/>
                </a:solidFill>
              </a:rPr>
              <a:t>д</a:t>
            </a:r>
            <a:r>
              <a:rPr lang="ru-RU" sz="2800" b="1" dirty="0" smtClean="0">
                <a:solidFill>
                  <a:srgbClr val="990000"/>
                </a:solidFill>
              </a:rPr>
              <a:t>) Финляндия</a:t>
            </a:r>
          </a:p>
          <a:p>
            <a:pPr>
              <a:buFontTx/>
              <a:buNone/>
            </a:pPr>
            <a:r>
              <a:rPr lang="ru-RU" sz="2800" b="1" dirty="0" smtClean="0"/>
              <a:t>2. Какая страна не относится к региону Восточная Европа:</a:t>
            </a:r>
          </a:p>
          <a:p>
            <a:pPr>
              <a:buFontTx/>
              <a:buNone/>
            </a:pPr>
            <a:r>
              <a:rPr lang="ru-RU" sz="2800" b="1" dirty="0" smtClean="0"/>
              <a:t>А</a:t>
            </a:r>
            <a:r>
              <a:rPr lang="ru-RU" sz="2800" b="1" dirty="0" smtClean="0">
                <a:solidFill>
                  <a:srgbClr val="990000"/>
                </a:solidFill>
              </a:rPr>
              <a:t>) Польша б) Болгария в) Украина г) Эстония </a:t>
            </a:r>
            <a:r>
              <a:rPr lang="ru-RU" sz="2800" b="1" dirty="0" err="1" smtClean="0">
                <a:solidFill>
                  <a:srgbClr val="990000"/>
                </a:solidFill>
              </a:rPr>
              <a:t>д</a:t>
            </a:r>
            <a:r>
              <a:rPr lang="ru-RU" sz="2800" b="1" dirty="0" smtClean="0">
                <a:solidFill>
                  <a:srgbClr val="990000"/>
                </a:solidFill>
              </a:rPr>
              <a:t>)Австрия</a:t>
            </a:r>
          </a:p>
          <a:p>
            <a:pPr>
              <a:buFontTx/>
              <a:buNone/>
            </a:pPr>
            <a:r>
              <a:rPr lang="ru-RU" sz="2800" b="1" dirty="0" smtClean="0"/>
              <a:t>3. Какие государства исчезли с политической карты Европы:</a:t>
            </a:r>
          </a:p>
          <a:p>
            <a:pPr>
              <a:buFontTx/>
              <a:buNone/>
            </a:pPr>
            <a:r>
              <a:rPr lang="ru-RU" sz="2800" b="1" dirty="0" smtClean="0">
                <a:solidFill>
                  <a:srgbClr val="990000"/>
                </a:solidFill>
              </a:rPr>
              <a:t>А) Австрия б)Чехословакия в) ГДР г)Югославия</a:t>
            </a:r>
          </a:p>
          <a:p>
            <a:pPr>
              <a:buFontTx/>
              <a:buNone/>
            </a:pPr>
            <a:r>
              <a:rPr lang="ru-RU" sz="2800" b="1" dirty="0" smtClean="0"/>
              <a:t>4. Какие страны обладают запасами угля:</a:t>
            </a:r>
          </a:p>
          <a:p>
            <a:pPr>
              <a:buFontTx/>
              <a:buNone/>
            </a:pPr>
            <a:r>
              <a:rPr lang="ru-RU" sz="2800" b="1" dirty="0" smtClean="0">
                <a:solidFill>
                  <a:srgbClr val="990000"/>
                </a:solidFill>
              </a:rPr>
              <a:t>А) Дания, Бельгия, Италия б) Польша, ФРГ, Великобритания в)Швеция, Франция, Греция</a:t>
            </a:r>
            <a:endParaRPr lang="ru-RU" sz="2800" b="1" dirty="0">
              <a:solidFill>
                <a:srgbClr val="990000"/>
              </a:solidFill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317608" y="6391648"/>
            <a:ext cx="826392" cy="466352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страиваемая 7">
            <a:hlinkClick r:id="" action="ppaction://hlinkshowjump?jump=endshow" highlightClick="1"/>
          </p:cNvPr>
          <p:cNvSpPr/>
          <p:nvPr/>
        </p:nvSpPr>
        <p:spPr>
          <a:xfrm>
            <a:off x="0" y="6463656"/>
            <a:ext cx="1042416" cy="394344"/>
          </a:xfrm>
          <a:prstGeom prst="actionButtonBlan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ВЫХОД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75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624" y="0"/>
            <a:ext cx="63367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Тест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60892"/>
            <a:ext cx="9144000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/>
              <a:t>5. Выберите вариант, в котором правильно указаны языковая группа и религия Испании: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rgbClr val="990000"/>
                </a:solidFill>
              </a:rPr>
              <a:t>А) Германская группа – православие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b="1" dirty="0" smtClean="0">
                <a:solidFill>
                  <a:srgbClr val="990000"/>
                </a:solidFill>
              </a:rPr>
              <a:t> б) романская группа – ислам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b="1" dirty="0" smtClean="0">
                <a:solidFill>
                  <a:srgbClr val="990000"/>
                </a:solidFill>
              </a:rPr>
              <a:t> в) романская группа – католицизм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b="1" dirty="0" smtClean="0">
                <a:solidFill>
                  <a:srgbClr val="990000"/>
                </a:solidFill>
              </a:rPr>
              <a:t> Г) германская группа – католицизм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b="1" dirty="0" smtClean="0"/>
              <a:t>6. Выберите варианты, где указаны страны, в которых находятся данные агломерации: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rgbClr val="990000"/>
                </a:solidFill>
              </a:rPr>
              <a:t>а) Миланская – Франция б) Лионская – Италия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b="1" dirty="0" smtClean="0">
                <a:solidFill>
                  <a:srgbClr val="990000"/>
                </a:solidFill>
              </a:rPr>
              <a:t> в) Верхнесилезская – Чехия г) Рурская – ФРГ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b="1" dirty="0" smtClean="0">
                <a:solidFill>
                  <a:srgbClr val="990000"/>
                </a:solidFill>
              </a:rPr>
              <a:t> </a:t>
            </a:r>
            <a:r>
              <a:rPr lang="ru-RU" sz="2800" b="1" dirty="0" smtClean="0"/>
              <a:t>7. Найдите варианты в которых правильно указаны страны, поставляющие трудовых мигрантов и страны принимающие их: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rgbClr val="990000"/>
                </a:solidFill>
              </a:rPr>
              <a:t>а) Турция – Исландия б) Португалия – Франция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b="1" dirty="0" smtClean="0">
                <a:solidFill>
                  <a:srgbClr val="990000"/>
                </a:solidFill>
              </a:rPr>
              <a:t> в) Алжир – Великобритания г)Ирландия - Греция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b="1" dirty="0" smtClean="0">
                <a:solidFill>
                  <a:srgbClr val="990000"/>
                </a:solidFill>
              </a:rPr>
              <a:t> </a:t>
            </a:r>
            <a:endParaRPr lang="ru-RU" sz="2800" b="1" dirty="0">
              <a:solidFill>
                <a:srgbClr val="99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6375648"/>
            <a:ext cx="1584176" cy="4823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ОТВЕТ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51920" y="6375648"/>
            <a:ext cx="3816424" cy="4823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chemeClr val="tx1"/>
              </a:solidFill>
            </a:endParaRPr>
          </a:p>
          <a:p>
            <a:r>
              <a:rPr lang="ru-RU" sz="2400" b="1" dirty="0" smtClean="0">
                <a:solidFill>
                  <a:schemeClr val="tx1"/>
                </a:solidFill>
              </a:rPr>
              <a:t>1а;  2д;  3бвг; 4б; 5в; 6г; 7б                                                              </a:t>
            </a:r>
          </a:p>
          <a:p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317608" y="6391648"/>
            <a:ext cx="826392" cy="466352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страиваемая 8">
            <a:hlinkClick r:id="" action="ppaction://hlinkshowjump?jump=endshow" highlightClick="1"/>
          </p:cNvPr>
          <p:cNvSpPr/>
          <p:nvPr/>
        </p:nvSpPr>
        <p:spPr>
          <a:xfrm>
            <a:off x="0" y="6463656"/>
            <a:ext cx="1042416" cy="394344"/>
          </a:xfrm>
          <a:prstGeom prst="actionButtonBlan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ВЫХОД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75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Список источников основного содержания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Текст для слайдов: В.П. </a:t>
            </a:r>
            <a:r>
              <a:rPr lang="ru-RU" sz="2400" dirty="0" err="1" smtClean="0"/>
              <a:t>Максаковский</a:t>
            </a:r>
            <a:r>
              <a:rPr lang="ru-RU" sz="2400" dirty="0" smtClean="0"/>
              <a:t>, учебник «География»                10 класс,стр.179-183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Схемы «Возрастно-половая пирамида», «Иностранные рабочие в Зарубежной Европе», «Городские агломерации», «Уровень урбанизации» В.П. </a:t>
            </a:r>
            <a:r>
              <a:rPr lang="ru-RU" sz="2400" dirty="0" err="1" smtClean="0"/>
              <a:t>Максаковский</a:t>
            </a:r>
            <a:r>
              <a:rPr lang="ru-RU" sz="2400" dirty="0" smtClean="0"/>
              <a:t>, учебник «География»                10 класс,стр.184 - 185; стр.77.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Таблица «Естественный прирост стран Европы», В.П. </a:t>
            </a:r>
            <a:r>
              <a:rPr lang="ru-RU" sz="2400" dirty="0" err="1" smtClean="0"/>
              <a:t>Максаковский</a:t>
            </a:r>
            <a:r>
              <a:rPr lang="ru-RU" sz="2400" dirty="0" smtClean="0"/>
              <a:t>, учебник «География»  10 класс,стр.387</a:t>
            </a:r>
            <a:endParaRPr lang="ru-RU" sz="2400" dirty="0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17608" y="6391648"/>
            <a:ext cx="826392" cy="466352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страиваемая 6">
            <a:hlinkClick r:id="" action="ppaction://hlinkshowjump?jump=endshow" highlightClick="1"/>
          </p:cNvPr>
          <p:cNvSpPr/>
          <p:nvPr/>
        </p:nvSpPr>
        <p:spPr>
          <a:xfrm>
            <a:off x="0" y="6463656"/>
            <a:ext cx="1042416" cy="394344"/>
          </a:xfrm>
          <a:prstGeom prst="actionButtonBlan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ВЫХОД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5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62068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hlinkClick r:id="rId3"/>
              </a:rPr>
              <a:t>http://www.ellf.ru/uploads/posts/2009-01/1232634221_21.jpg</a:t>
            </a:r>
            <a:r>
              <a:rPr lang="ru-RU" dirty="0" smtClean="0"/>
              <a:t>        - природа Европы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2. </a:t>
            </a:r>
            <a:r>
              <a:rPr lang="en-US" dirty="0" smtClean="0">
                <a:hlinkClick r:id="rId4"/>
              </a:rPr>
              <a:t>http://uaprom-image.s3.amazonaws.com/260858_w640_h640_staromestskaya.jpg</a:t>
            </a:r>
            <a:r>
              <a:rPr lang="ru-RU" dirty="0" smtClean="0">
                <a:hlinkClick r:id="rId4"/>
              </a:rPr>
              <a:t>-</a:t>
            </a:r>
            <a:r>
              <a:rPr lang="ru-RU" dirty="0" smtClean="0"/>
              <a:t> Европа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126876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3. </a:t>
            </a:r>
            <a:r>
              <a:rPr lang="en-US" dirty="0" smtClean="0">
                <a:hlinkClick r:id="rId5"/>
              </a:rPr>
              <a:t>http://images01.olx.ru/ui/4/23/30/68692330_1---.jpg</a:t>
            </a:r>
            <a:r>
              <a:rPr lang="ru-RU" dirty="0" smtClean="0"/>
              <a:t> - туры по </a:t>
            </a:r>
            <a:r>
              <a:rPr lang="ru-RU" dirty="0"/>
              <a:t>Е</a:t>
            </a:r>
            <a:r>
              <a:rPr lang="ru-RU" dirty="0" smtClean="0"/>
              <a:t>вропе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155679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4. </a:t>
            </a:r>
            <a:r>
              <a:rPr lang="en-US" dirty="0" smtClean="0">
                <a:hlinkClick r:id="rId6"/>
              </a:rPr>
              <a:t>http://img.mota.ru/upload/wallpapers/2010/03/24/08/00/21733/mota_ru_0032402-320x480.jpg</a:t>
            </a:r>
            <a:r>
              <a:rPr lang="ru-RU" dirty="0" smtClean="0"/>
              <a:t> - фото Европа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213285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5. </a:t>
            </a:r>
            <a:r>
              <a:rPr lang="en-US" dirty="0" smtClean="0">
                <a:hlinkClick r:id="rId7"/>
              </a:rPr>
              <a:t>http://img0.liveinternet.ru/images/attach/c/0/43/783/43783812_ww1_19161918.jpg</a:t>
            </a:r>
            <a:r>
              <a:rPr lang="ru-RU" dirty="0" smtClean="0"/>
              <a:t> - политическая карта Европы после первой мировой войны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270892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6. </a:t>
            </a:r>
            <a:r>
              <a:rPr lang="en-US" dirty="0" smtClean="0">
                <a:solidFill>
                  <a:srgbClr val="00B0F0"/>
                </a:solidFill>
                <a:hlinkClick r:id="rId8"/>
              </a:rPr>
              <a:t>www.mmc.ru</a:t>
            </a:r>
            <a:r>
              <a:rPr lang="ru-RU" dirty="0" smtClean="0">
                <a:solidFill>
                  <a:srgbClr val="00B0F0"/>
                </a:solidFill>
              </a:rPr>
              <a:t> - </a:t>
            </a:r>
            <a:r>
              <a:rPr lang="ru-RU" dirty="0" smtClean="0"/>
              <a:t>политическая карта Европы, гидроресурсы Европы, карта земельных ресурсов Европы.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284984"/>
            <a:ext cx="8964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7. </a:t>
            </a:r>
            <a:r>
              <a:rPr lang="en-US" dirty="0" smtClean="0">
                <a:hlinkClick r:id="rId9"/>
              </a:rPr>
              <a:t>http://www.inzek.nl/english.png</a:t>
            </a:r>
            <a:r>
              <a:rPr lang="ru-RU" dirty="0" smtClean="0"/>
              <a:t> - флаг Великобритании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357301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8. </a:t>
            </a:r>
            <a:r>
              <a:rPr lang="en-US" dirty="0" smtClean="0">
                <a:hlinkClick r:id="rId10"/>
              </a:rPr>
              <a:t>http://wiki.rockciclopedia.com/images/thumb/e/e7/Bandiera_Germania.svg/800px-Bandiera_Germania.svg.png</a:t>
            </a:r>
            <a:r>
              <a:rPr lang="ru-RU" dirty="0" smtClean="0"/>
              <a:t> - флаг ФРГ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422108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9. </a:t>
            </a:r>
            <a:r>
              <a:rPr lang="en-US" dirty="0" smtClean="0">
                <a:hlinkClick r:id="rId11"/>
              </a:rPr>
              <a:t>http://www.christofor.ru/france/img/flag.gif</a:t>
            </a:r>
            <a:r>
              <a:rPr lang="ru-RU" dirty="0" smtClean="0"/>
              <a:t> Флаг Франции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450912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10. </a:t>
            </a:r>
            <a:r>
              <a:rPr lang="en-US" dirty="0" smtClean="0">
                <a:hlinkClick r:id="rId12"/>
              </a:rPr>
              <a:t>http://im3-tub.yandex.net/i?id=92154988-13-72</a:t>
            </a:r>
            <a:r>
              <a:rPr lang="ru-RU" dirty="0" smtClean="0"/>
              <a:t> – флаг Испании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479715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11. </a:t>
            </a:r>
            <a:r>
              <a:rPr lang="en-US" dirty="0" smtClean="0">
                <a:hlinkClick r:id="rId13"/>
              </a:rPr>
              <a:t>http://im2-tub.yandex.net/i?id=304746428-05-72</a:t>
            </a:r>
            <a:r>
              <a:rPr lang="ru-RU" dirty="0" smtClean="0"/>
              <a:t> – флаг Греции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544522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14"/>
              </a:rPr>
              <a:t>12. </a:t>
            </a:r>
            <a:r>
              <a:rPr lang="en-US" dirty="0" smtClean="0">
                <a:hlinkClick r:id="rId14"/>
              </a:rPr>
              <a:t>http://dic.academic.ru/pictures/enc_colier/ph03966.jpg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436096" y="5517232"/>
            <a:ext cx="2295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       – лес Финляндии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573325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13.</a:t>
            </a:r>
            <a:r>
              <a:rPr lang="en-US" dirty="0" smtClean="0">
                <a:hlinkClick r:id="rId15"/>
              </a:rPr>
              <a:t>http://rpmedia.ask.com/ts?u=/wikipedia/commons/thumb/c/c0/Alps_location_map.png/272px-Alps_location_map.png</a:t>
            </a:r>
            <a:r>
              <a:rPr lang="ru-RU" dirty="0" smtClean="0"/>
              <a:t> - Альпы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043608" y="188640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Список источников иллюстраций</a:t>
            </a:r>
            <a:endParaRPr lang="ru-RU" sz="2400" dirty="0"/>
          </a:p>
        </p:txBody>
      </p: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317608" y="6391648"/>
            <a:ext cx="826392" cy="466352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настраиваемая 20">
            <a:hlinkClick r:id="" action="ppaction://hlinkshowjump?jump=endshow" highlightClick="1"/>
          </p:cNvPr>
          <p:cNvSpPr/>
          <p:nvPr/>
        </p:nvSpPr>
        <p:spPr>
          <a:xfrm>
            <a:off x="0" y="6463656"/>
            <a:ext cx="1042416" cy="394344"/>
          </a:xfrm>
          <a:prstGeom prst="actionButtonBlan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ВЫХОД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7559" cy="685800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611560" y="1268760"/>
            <a:ext cx="2520280" cy="3816424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sz="2400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Территория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Границы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ЭГП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47864" y="1268760"/>
            <a:ext cx="2520280" cy="3816424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Природные условия                     и ресурсы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84168" y="1268760"/>
            <a:ext cx="2520280" cy="3816424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Население Зарубежной Европы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332656"/>
            <a:ext cx="63367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Зарубежная Европа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7" descr="Политическая карта Европы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412776"/>
            <a:ext cx="2232248" cy="2378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491880" y="1412776"/>
            <a:ext cx="2248443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 t="4889" r="5291" b="17334"/>
          <a:stretch>
            <a:fillRect/>
          </a:stretch>
        </p:blipFill>
        <p:spPr bwMode="auto">
          <a:xfrm>
            <a:off x="6228184" y="1412776"/>
            <a:ext cx="2214845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403648" y="5517232"/>
            <a:ext cx="2736304" cy="626368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hlinkClick r:id="rId9" action="ppaction://hlinksldjump"/>
              </a:rPr>
              <a:t>Вопросы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16016" y="5517232"/>
            <a:ext cx="2736304" cy="626368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hlinkClick r:id="rId10" action="ppaction://hlinksldjump"/>
              </a:rPr>
              <a:t>Тест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1653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Пономаренко Галина Николаевна, учитель географии МОУ средняя школа №36, г.Мурманск</a:t>
            </a:r>
            <a:endParaRPr lang="ru-RU" sz="1600" dirty="0"/>
          </a:p>
        </p:txBody>
      </p:sp>
      <p:sp>
        <p:nvSpPr>
          <p:cNvPr id="15" name="Управляющая кнопка: настраиваемая 14">
            <a:hlinkClick r:id="" action="ppaction://hlinkshowjump?jump=endshow" highlightClick="1"/>
          </p:cNvPr>
          <p:cNvSpPr/>
          <p:nvPr/>
        </p:nvSpPr>
        <p:spPr>
          <a:xfrm>
            <a:off x="0" y="6463656"/>
            <a:ext cx="1042416" cy="394344"/>
          </a:xfrm>
          <a:prstGeom prst="actionButtonBlan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ВЫХОД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375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14. </a:t>
            </a:r>
            <a:r>
              <a:rPr lang="en-US" dirty="0" smtClean="0">
                <a:hlinkClick r:id="rId3"/>
              </a:rPr>
              <a:t>http://www.r93.ru/upload/news/big/1_190.jpg</a:t>
            </a:r>
            <a:r>
              <a:rPr lang="ru-RU" dirty="0" smtClean="0"/>
              <a:t> - отдых в Альпах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26064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15. </a:t>
            </a:r>
            <a:r>
              <a:rPr lang="en-US" dirty="0" smtClean="0">
                <a:hlinkClick r:id="rId4"/>
              </a:rPr>
              <a:t>http://im2-tub.yandex.net/i?id=9579536-03-72</a:t>
            </a:r>
            <a:r>
              <a:rPr lang="ru-RU" dirty="0" smtClean="0"/>
              <a:t> - Альпы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54868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  <a:hlinkClick r:id="rId5"/>
              </a:rPr>
              <a:t>16. </a:t>
            </a:r>
            <a:r>
              <a:rPr lang="en-US" dirty="0" smtClean="0">
                <a:solidFill>
                  <a:srgbClr val="00B0F0"/>
                </a:solidFill>
                <a:hlinkClick r:id="rId5"/>
              </a:rPr>
              <a:t>www.mmc.ru</a:t>
            </a:r>
            <a:r>
              <a:rPr lang="ru-RU" dirty="0" smtClean="0">
                <a:solidFill>
                  <a:srgbClr val="00B0F0"/>
                </a:solidFill>
              </a:rPr>
              <a:t> –</a:t>
            </a:r>
            <a:r>
              <a:rPr lang="ru-RU" dirty="0" smtClean="0"/>
              <a:t> карта плотности населения Европы, карта национального состава населения Европы.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112474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17. </a:t>
            </a:r>
            <a:r>
              <a:rPr lang="en-US" dirty="0" smtClean="0">
                <a:hlinkClick r:id="rId6"/>
              </a:rPr>
              <a:t>http://www.ljplus.ru/img/n/e/neklyueva/europa_s.jpg</a:t>
            </a:r>
            <a:r>
              <a:rPr lang="ru-RU" dirty="0" smtClean="0"/>
              <a:t> - религии Европы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148478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18. </a:t>
            </a:r>
            <a:r>
              <a:rPr lang="en-US" dirty="0" smtClean="0">
                <a:hlinkClick r:id="rId7"/>
              </a:rPr>
              <a:t>http://img-fotki.yandex.ru/get/3809/mr-andersn.1/0_23f32_893873d4_L</a:t>
            </a:r>
            <a:r>
              <a:rPr lang="ru-RU" dirty="0" smtClean="0"/>
              <a:t> - Ватикан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177281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19. </a:t>
            </a:r>
            <a:r>
              <a:rPr lang="en-US" dirty="0" smtClean="0">
                <a:hlinkClick r:id="rId8"/>
              </a:rPr>
              <a:t>http://stat17.privet.ru/lr/0a04c471336d53ae281a1a1dea62b242</a:t>
            </a:r>
            <a:r>
              <a:rPr lang="ru-RU" dirty="0" smtClean="0"/>
              <a:t> - собор св.Петра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2060848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20. </a:t>
            </a:r>
            <a:r>
              <a:rPr lang="en-US" dirty="0" smtClean="0">
                <a:hlinkClick r:id="rId9"/>
              </a:rPr>
              <a:t>http://stat17.privet.ru/lr/0a046846ff0135a39a5d1b5a7815d661</a:t>
            </a:r>
            <a:r>
              <a:rPr lang="ru-RU" dirty="0" smtClean="0"/>
              <a:t> - Ватикан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34888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21. </a:t>
            </a:r>
            <a:r>
              <a:rPr lang="en-US" dirty="0" smtClean="0">
                <a:hlinkClick r:id="rId10"/>
              </a:rPr>
              <a:t>http://www.ljplus.ru/img4/b/e/belskyi/498324039_dee717ec47_o.jpg</a:t>
            </a:r>
            <a:r>
              <a:rPr lang="ru-RU" dirty="0" smtClean="0"/>
              <a:t> - Ватикан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63691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22. </a:t>
            </a:r>
            <a:r>
              <a:rPr lang="en-US" dirty="0" smtClean="0">
                <a:hlinkClick r:id="rId11"/>
              </a:rPr>
              <a:t>http://www.profit-finance.co.uk/life-insurance/wp-content/uploads/2008/09/london.jpg</a:t>
            </a:r>
            <a:r>
              <a:rPr lang="ru-RU" dirty="0" smtClean="0"/>
              <a:t> - Лондон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321297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23. </a:t>
            </a:r>
            <a:r>
              <a:rPr lang="en-US" dirty="0" smtClean="0">
                <a:hlinkClick r:id="rId12"/>
              </a:rPr>
              <a:t>http://www.homeo.su/wallpaper/London_Big_Ben.jpg</a:t>
            </a:r>
            <a:r>
              <a:rPr lang="ru-RU" dirty="0" smtClean="0"/>
              <a:t> - Лондон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357301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24. </a:t>
            </a:r>
            <a:r>
              <a:rPr lang="en-US" dirty="0" smtClean="0">
                <a:hlinkClick r:id="rId13"/>
              </a:rPr>
              <a:t>http://www.tourparad.com/i/France_Italy_i/france/france_01.jpg</a:t>
            </a:r>
            <a:r>
              <a:rPr lang="ru-RU" dirty="0" smtClean="0"/>
              <a:t> - Париж</a:t>
            </a:r>
            <a:endParaRPr lang="ru-RU" dirty="0"/>
          </a:p>
        </p:txBody>
      </p:sp>
      <p:sp>
        <p:nvSpPr>
          <p:cNvPr id="15" name="Управляющая кнопка: возврат 14">
            <a:hlinkClick r:id="rId14" action="ppaction://hlinksldjump" highlightClick="1"/>
          </p:cNvPr>
          <p:cNvSpPr/>
          <p:nvPr/>
        </p:nvSpPr>
        <p:spPr>
          <a:xfrm>
            <a:off x="8316416" y="6655668"/>
            <a:ext cx="827584" cy="404664"/>
          </a:xfrm>
          <a:prstGeom prst="actionButtonRetur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настраиваемая 15">
            <a:hlinkClick r:id="" action="ppaction://hlinkshowjump?jump=endshow" highlightClick="1"/>
          </p:cNvPr>
          <p:cNvSpPr/>
          <p:nvPr/>
        </p:nvSpPr>
        <p:spPr>
          <a:xfrm>
            <a:off x="0" y="6660828"/>
            <a:ext cx="1042416" cy="394344"/>
          </a:xfrm>
          <a:prstGeom prst="actionButtonBlan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ВЫХОД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393305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25. </a:t>
            </a:r>
            <a:r>
              <a:rPr lang="en-US" dirty="0" smtClean="0">
                <a:hlinkClick r:id="rId15"/>
              </a:rPr>
              <a:t>http://savepic.ru/394801.png</a:t>
            </a:r>
            <a:r>
              <a:rPr lang="ru-RU" dirty="0" smtClean="0"/>
              <a:t> - карта Европы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422108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26. </a:t>
            </a:r>
            <a:r>
              <a:rPr lang="en-US" dirty="0" smtClean="0">
                <a:hlinkClick r:id="rId16"/>
              </a:rPr>
              <a:t>http://e-south.blog.lemonde.fr/files/2008/05/del_doman_nonve_certezza.1210618251.jpg</a:t>
            </a:r>
            <a:r>
              <a:rPr lang="ru-RU" dirty="0" smtClean="0"/>
              <a:t> - фото население Европы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479715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27. </a:t>
            </a:r>
            <a:r>
              <a:rPr lang="en-US" dirty="0" smtClean="0">
                <a:hlinkClick r:id="rId17"/>
              </a:rPr>
              <a:t>http://queridoleitor8.zip.net/images/brugge1.jpg</a:t>
            </a:r>
            <a:r>
              <a:rPr lang="ru-RU" dirty="0" smtClean="0"/>
              <a:t> - город Брюгге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75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316416" y="188640"/>
            <a:ext cx="430272" cy="360040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87624" y="188640"/>
            <a:ext cx="62646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Состав Европы</a:t>
            </a:r>
          </a:p>
          <a:p>
            <a:pPr algn="ctr"/>
            <a:r>
              <a:rPr lang="ru-RU" sz="3200" b="1" dirty="0" smtClean="0"/>
              <a:t>более 40 суверенных государств</a:t>
            </a:r>
          </a:p>
          <a:p>
            <a:pPr algn="ctr"/>
            <a:r>
              <a:rPr lang="ru-RU" sz="3200" b="1" dirty="0" smtClean="0"/>
              <a:t>Население – более 520 млн.чел.</a:t>
            </a:r>
          </a:p>
          <a:p>
            <a:pPr algn="ctr"/>
            <a:endParaRPr lang="ru-RU" sz="3200" b="1" dirty="0"/>
          </a:p>
        </p:txBody>
      </p:sp>
      <p:graphicFrame>
        <p:nvGraphicFramePr>
          <p:cNvPr id="7" name="Схема 6"/>
          <p:cNvGraphicFramePr/>
          <p:nvPr/>
        </p:nvGraphicFramePr>
        <p:xfrm>
          <a:off x="1547664" y="263691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07704" y="5805264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 smtClean="0"/>
              <a:t>Восточная Европа</a:t>
            </a:r>
            <a:endParaRPr lang="ru-RU" sz="31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67744" y="1844824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Субрегионы Европы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316416" y="6453336"/>
            <a:ext cx="826392" cy="466352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страиваемая 10">
            <a:hlinkClick r:id="" action="ppaction://hlinkshowjump?jump=endshow" highlightClick="1"/>
          </p:cNvPr>
          <p:cNvSpPr/>
          <p:nvPr/>
        </p:nvSpPr>
        <p:spPr>
          <a:xfrm>
            <a:off x="0" y="6463656"/>
            <a:ext cx="1042416" cy="394344"/>
          </a:xfrm>
          <a:prstGeom prst="actionButtonBlan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ВЫХОД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8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8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80"/>
                            </p:stCondLst>
                            <p:childTnLst>
                              <p:par>
                                <p:cTn id="3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8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75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Политическая карта Европ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092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олилиния 4"/>
          <p:cNvSpPr/>
          <p:nvPr/>
        </p:nvSpPr>
        <p:spPr>
          <a:xfrm>
            <a:off x="5003653" y="1213994"/>
            <a:ext cx="1918327" cy="2122727"/>
          </a:xfrm>
          <a:custGeom>
            <a:avLst/>
            <a:gdLst>
              <a:gd name="connsiteX0" fmla="*/ 297690 w 1918327"/>
              <a:gd name="connsiteY0" fmla="*/ 2106149 h 2122727"/>
              <a:gd name="connsiteX1" fmla="*/ 297690 w 1918327"/>
              <a:gd name="connsiteY1" fmla="*/ 2106149 h 2122727"/>
              <a:gd name="connsiteX2" fmla="*/ 156176 w 1918327"/>
              <a:gd name="connsiteY2" fmla="*/ 2084377 h 2122727"/>
              <a:gd name="connsiteX3" fmla="*/ 134404 w 1918327"/>
              <a:gd name="connsiteY3" fmla="*/ 2062606 h 2122727"/>
              <a:gd name="connsiteX4" fmla="*/ 123518 w 1918327"/>
              <a:gd name="connsiteY4" fmla="*/ 2029949 h 2122727"/>
              <a:gd name="connsiteX5" fmla="*/ 156176 w 1918327"/>
              <a:gd name="connsiteY5" fmla="*/ 1888435 h 2122727"/>
              <a:gd name="connsiteX6" fmla="*/ 177947 w 1918327"/>
              <a:gd name="connsiteY6" fmla="*/ 1823120 h 2122727"/>
              <a:gd name="connsiteX7" fmla="*/ 188833 w 1918327"/>
              <a:gd name="connsiteY7" fmla="*/ 1790463 h 2122727"/>
              <a:gd name="connsiteX8" fmla="*/ 177947 w 1918327"/>
              <a:gd name="connsiteY8" fmla="*/ 1757806 h 2122727"/>
              <a:gd name="connsiteX9" fmla="*/ 112633 w 1918327"/>
              <a:gd name="connsiteY9" fmla="*/ 1725149 h 2122727"/>
              <a:gd name="connsiteX10" fmla="*/ 58204 w 1918327"/>
              <a:gd name="connsiteY10" fmla="*/ 1692492 h 2122727"/>
              <a:gd name="connsiteX11" fmla="*/ 36433 w 1918327"/>
              <a:gd name="connsiteY11" fmla="*/ 1670720 h 2122727"/>
              <a:gd name="connsiteX12" fmla="*/ 25547 w 1918327"/>
              <a:gd name="connsiteY12" fmla="*/ 1638063 h 2122727"/>
              <a:gd name="connsiteX13" fmla="*/ 3776 w 1918327"/>
              <a:gd name="connsiteY13" fmla="*/ 1540092 h 2122727"/>
              <a:gd name="connsiteX14" fmla="*/ 36433 w 1918327"/>
              <a:gd name="connsiteY14" fmla="*/ 1485663 h 2122727"/>
              <a:gd name="connsiteX15" fmla="*/ 101747 w 1918327"/>
              <a:gd name="connsiteY15" fmla="*/ 1463892 h 2122727"/>
              <a:gd name="connsiteX16" fmla="*/ 90861 w 1918327"/>
              <a:gd name="connsiteY16" fmla="*/ 1398577 h 2122727"/>
              <a:gd name="connsiteX17" fmla="*/ 69090 w 1918327"/>
              <a:gd name="connsiteY17" fmla="*/ 1333263 h 2122727"/>
              <a:gd name="connsiteX18" fmla="*/ 101747 w 1918327"/>
              <a:gd name="connsiteY18" fmla="*/ 1322377 h 2122727"/>
              <a:gd name="connsiteX19" fmla="*/ 123518 w 1918327"/>
              <a:gd name="connsiteY19" fmla="*/ 1289720 h 2122727"/>
              <a:gd name="connsiteX20" fmla="*/ 101747 w 1918327"/>
              <a:gd name="connsiteY20" fmla="*/ 1257063 h 2122727"/>
              <a:gd name="connsiteX21" fmla="*/ 47318 w 1918327"/>
              <a:gd name="connsiteY21" fmla="*/ 1213520 h 2122727"/>
              <a:gd name="connsiteX22" fmla="*/ 47318 w 1918327"/>
              <a:gd name="connsiteY22" fmla="*/ 1202635 h 2122727"/>
              <a:gd name="connsiteX23" fmla="*/ 69090 w 1918327"/>
              <a:gd name="connsiteY23" fmla="*/ 1169977 h 2122727"/>
              <a:gd name="connsiteX24" fmla="*/ 145290 w 1918327"/>
              <a:gd name="connsiteY24" fmla="*/ 1115549 h 2122727"/>
              <a:gd name="connsiteX25" fmla="*/ 221490 w 1918327"/>
              <a:gd name="connsiteY25" fmla="*/ 1072006 h 2122727"/>
              <a:gd name="connsiteX26" fmla="*/ 254147 w 1918327"/>
              <a:gd name="connsiteY26" fmla="*/ 1093777 h 2122727"/>
              <a:gd name="connsiteX27" fmla="*/ 275918 w 1918327"/>
              <a:gd name="connsiteY27" fmla="*/ 1115549 h 2122727"/>
              <a:gd name="connsiteX28" fmla="*/ 308576 w 1918327"/>
              <a:gd name="connsiteY28" fmla="*/ 1104663 h 2122727"/>
              <a:gd name="connsiteX29" fmla="*/ 319461 w 1918327"/>
              <a:gd name="connsiteY29" fmla="*/ 1072006 h 2122727"/>
              <a:gd name="connsiteX30" fmla="*/ 504518 w 1918327"/>
              <a:gd name="connsiteY30" fmla="*/ 1039349 h 2122727"/>
              <a:gd name="connsiteX31" fmla="*/ 493633 w 1918327"/>
              <a:gd name="connsiteY31" fmla="*/ 984920 h 2122727"/>
              <a:gd name="connsiteX32" fmla="*/ 482747 w 1918327"/>
              <a:gd name="connsiteY32" fmla="*/ 952263 h 2122727"/>
              <a:gd name="connsiteX33" fmla="*/ 493633 w 1918327"/>
              <a:gd name="connsiteY33" fmla="*/ 886949 h 2122727"/>
              <a:gd name="connsiteX34" fmla="*/ 504518 w 1918327"/>
              <a:gd name="connsiteY34" fmla="*/ 854292 h 2122727"/>
              <a:gd name="connsiteX35" fmla="*/ 624261 w 1918327"/>
              <a:gd name="connsiteY35" fmla="*/ 843406 h 2122727"/>
              <a:gd name="connsiteX36" fmla="*/ 656918 w 1918327"/>
              <a:gd name="connsiteY36" fmla="*/ 832520 h 2122727"/>
              <a:gd name="connsiteX37" fmla="*/ 667804 w 1918327"/>
              <a:gd name="connsiteY37" fmla="*/ 799863 h 2122727"/>
              <a:gd name="connsiteX38" fmla="*/ 678690 w 1918327"/>
              <a:gd name="connsiteY38" fmla="*/ 636577 h 2122727"/>
              <a:gd name="connsiteX39" fmla="*/ 700461 w 1918327"/>
              <a:gd name="connsiteY39" fmla="*/ 603920 h 2122727"/>
              <a:gd name="connsiteX40" fmla="*/ 765776 w 1918327"/>
              <a:gd name="connsiteY40" fmla="*/ 582149 h 2122727"/>
              <a:gd name="connsiteX41" fmla="*/ 787547 w 1918327"/>
              <a:gd name="connsiteY41" fmla="*/ 560377 h 2122727"/>
              <a:gd name="connsiteX42" fmla="*/ 809318 w 1918327"/>
              <a:gd name="connsiteY42" fmla="*/ 495063 h 2122727"/>
              <a:gd name="connsiteX43" fmla="*/ 852861 w 1918327"/>
              <a:gd name="connsiteY43" fmla="*/ 451520 h 2122727"/>
              <a:gd name="connsiteX44" fmla="*/ 874633 w 1918327"/>
              <a:gd name="connsiteY44" fmla="*/ 429749 h 2122727"/>
              <a:gd name="connsiteX45" fmla="*/ 939947 w 1918327"/>
              <a:gd name="connsiteY45" fmla="*/ 407977 h 2122727"/>
              <a:gd name="connsiteX46" fmla="*/ 950833 w 1918327"/>
              <a:gd name="connsiteY46" fmla="*/ 244692 h 2122727"/>
              <a:gd name="connsiteX47" fmla="*/ 983490 w 1918327"/>
              <a:gd name="connsiteY47" fmla="*/ 233806 h 2122727"/>
              <a:gd name="connsiteX48" fmla="*/ 1027033 w 1918327"/>
              <a:gd name="connsiteY48" fmla="*/ 222920 h 2122727"/>
              <a:gd name="connsiteX49" fmla="*/ 1255633 w 1918327"/>
              <a:gd name="connsiteY49" fmla="*/ 212035 h 2122727"/>
              <a:gd name="connsiteX50" fmla="*/ 1299176 w 1918327"/>
              <a:gd name="connsiteY50" fmla="*/ 168492 h 2122727"/>
              <a:gd name="connsiteX51" fmla="*/ 1331833 w 1918327"/>
              <a:gd name="connsiteY51" fmla="*/ 157606 h 2122727"/>
              <a:gd name="connsiteX52" fmla="*/ 1364490 w 1918327"/>
              <a:gd name="connsiteY52" fmla="*/ 135835 h 2122727"/>
              <a:gd name="connsiteX53" fmla="*/ 1397147 w 1918327"/>
              <a:gd name="connsiteY53" fmla="*/ 124949 h 2122727"/>
              <a:gd name="connsiteX54" fmla="*/ 1429804 w 1918327"/>
              <a:gd name="connsiteY54" fmla="*/ 103177 h 2122727"/>
              <a:gd name="connsiteX55" fmla="*/ 1495118 w 1918327"/>
              <a:gd name="connsiteY55" fmla="*/ 81406 h 2122727"/>
              <a:gd name="connsiteX56" fmla="*/ 1516890 w 1918327"/>
              <a:gd name="connsiteY56" fmla="*/ 59635 h 2122727"/>
              <a:gd name="connsiteX57" fmla="*/ 1582204 w 1918327"/>
              <a:gd name="connsiteY57" fmla="*/ 37863 h 2122727"/>
              <a:gd name="connsiteX58" fmla="*/ 1691061 w 1918327"/>
              <a:gd name="connsiteY58" fmla="*/ 26977 h 2122727"/>
              <a:gd name="connsiteX59" fmla="*/ 1712833 w 1918327"/>
              <a:gd name="connsiteY59" fmla="*/ 48749 h 2122727"/>
              <a:gd name="connsiteX60" fmla="*/ 1756376 w 1918327"/>
              <a:gd name="connsiteY60" fmla="*/ 59635 h 2122727"/>
              <a:gd name="connsiteX61" fmla="*/ 1789033 w 1918327"/>
              <a:gd name="connsiteY61" fmla="*/ 70520 h 2122727"/>
              <a:gd name="connsiteX62" fmla="*/ 1876118 w 1918327"/>
              <a:gd name="connsiteY62" fmla="*/ 135835 h 2122727"/>
              <a:gd name="connsiteX63" fmla="*/ 1865233 w 1918327"/>
              <a:gd name="connsiteY63" fmla="*/ 310006 h 2122727"/>
              <a:gd name="connsiteX64" fmla="*/ 1854347 w 1918327"/>
              <a:gd name="connsiteY64" fmla="*/ 342663 h 2122727"/>
              <a:gd name="connsiteX65" fmla="*/ 1832576 w 1918327"/>
              <a:gd name="connsiteY65" fmla="*/ 364435 h 2122727"/>
              <a:gd name="connsiteX66" fmla="*/ 1799918 w 1918327"/>
              <a:gd name="connsiteY66" fmla="*/ 418863 h 2122727"/>
              <a:gd name="connsiteX67" fmla="*/ 1778147 w 1918327"/>
              <a:gd name="connsiteY67" fmla="*/ 516835 h 2122727"/>
              <a:gd name="connsiteX68" fmla="*/ 1789033 w 1918327"/>
              <a:gd name="connsiteY68" fmla="*/ 669235 h 2122727"/>
              <a:gd name="connsiteX69" fmla="*/ 1799918 w 1918327"/>
              <a:gd name="connsiteY69" fmla="*/ 701892 h 2122727"/>
              <a:gd name="connsiteX70" fmla="*/ 1843461 w 1918327"/>
              <a:gd name="connsiteY70" fmla="*/ 756320 h 2122727"/>
              <a:gd name="connsiteX71" fmla="*/ 1865233 w 1918327"/>
              <a:gd name="connsiteY71" fmla="*/ 821635 h 2122727"/>
              <a:gd name="connsiteX72" fmla="*/ 1876118 w 1918327"/>
              <a:gd name="connsiteY72" fmla="*/ 854292 h 2122727"/>
              <a:gd name="connsiteX73" fmla="*/ 1865233 w 1918327"/>
              <a:gd name="connsiteY73" fmla="*/ 995806 h 2122727"/>
              <a:gd name="connsiteX74" fmla="*/ 1854347 w 1918327"/>
              <a:gd name="connsiteY74" fmla="*/ 1028463 h 2122727"/>
              <a:gd name="connsiteX75" fmla="*/ 1876118 w 1918327"/>
              <a:gd name="connsiteY75" fmla="*/ 1126435 h 2122727"/>
              <a:gd name="connsiteX76" fmla="*/ 1908776 w 1918327"/>
              <a:gd name="connsiteY76" fmla="*/ 1191749 h 2122727"/>
              <a:gd name="connsiteX77" fmla="*/ 1887004 w 1918327"/>
              <a:gd name="connsiteY77" fmla="*/ 1344149 h 2122727"/>
              <a:gd name="connsiteX78" fmla="*/ 1865233 w 1918327"/>
              <a:gd name="connsiteY78" fmla="*/ 1376806 h 2122727"/>
              <a:gd name="connsiteX79" fmla="*/ 1843461 w 1918327"/>
              <a:gd name="connsiteY79" fmla="*/ 1398577 h 2122727"/>
              <a:gd name="connsiteX80" fmla="*/ 1810804 w 1918327"/>
              <a:gd name="connsiteY80" fmla="*/ 1409463 h 2122727"/>
              <a:gd name="connsiteX81" fmla="*/ 1582204 w 1918327"/>
              <a:gd name="connsiteY81" fmla="*/ 1409463 h 2122727"/>
              <a:gd name="connsiteX82" fmla="*/ 1516890 w 1918327"/>
              <a:gd name="connsiteY82" fmla="*/ 1442120 h 2122727"/>
              <a:gd name="connsiteX83" fmla="*/ 1451576 w 1918327"/>
              <a:gd name="connsiteY83" fmla="*/ 1463892 h 2122727"/>
              <a:gd name="connsiteX84" fmla="*/ 1320947 w 1918327"/>
              <a:gd name="connsiteY84" fmla="*/ 1453006 h 2122727"/>
              <a:gd name="connsiteX85" fmla="*/ 1244747 w 1918327"/>
              <a:gd name="connsiteY85" fmla="*/ 1431235 h 2122727"/>
              <a:gd name="connsiteX86" fmla="*/ 1190318 w 1918327"/>
              <a:gd name="connsiteY86" fmla="*/ 1355035 h 2122727"/>
              <a:gd name="connsiteX87" fmla="*/ 1222976 w 1918327"/>
              <a:gd name="connsiteY87" fmla="*/ 1289720 h 2122727"/>
              <a:gd name="connsiteX88" fmla="*/ 1255633 w 1918327"/>
              <a:gd name="connsiteY88" fmla="*/ 1267949 h 2122727"/>
              <a:gd name="connsiteX89" fmla="*/ 1277404 w 1918327"/>
              <a:gd name="connsiteY89" fmla="*/ 1137320 h 2122727"/>
              <a:gd name="connsiteX90" fmla="*/ 1288290 w 1918327"/>
              <a:gd name="connsiteY90" fmla="*/ 984920 h 2122727"/>
              <a:gd name="connsiteX91" fmla="*/ 1418918 w 1918327"/>
              <a:gd name="connsiteY91" fmla="*/ 952263 h 2122727"/>
              <a:gd name="connsiteX92" fmla="*/ 1484233 w 1918327"/>
              <a:gd name="connsiteY92" fmla="*/ 876063 h 2122727"/>
              <a:gd name="connsiteX93" fmla="*/ 1484233 w 1918327"/>
              <a:gd name="connsiteY93" fmla="*/ 788977 h 2122727"/>
              <a:gd name="connsiteX94" fmla="*/ 1364490 w 1918327"/>
              <a:gd name="connsiteY94" fmla="*/ 799863 h 2122727"/>
              <a:gd name="connsiteX95" fmla="*/ 1331833 w 1918327"/>
              <a:gd name="connsiteY95" fmla="*/ 810749 h 2122727"/>
              <a:gd name="connsiteX96" fmla="*/ 1310061 w 1918327"/>
              <a:gd name="connsiteY96" fmla="*/ 876063 h 2122727"/>
              <a:gd name="connsiteX97" fmla="*/ 1288290 w 1918327"/>
              <a:gd name="connsiteY97" fmla="*/ 941377 h 2122727"/>
              <a:gd name="connsiteX98" fmla="*/ 1277404 w 1918327"/>
              <a:gd name="connsiteY98" fmla="*/ 974035 h 2122727"/>
              <a:gd name="connsiteX99" fmla="*/ 1255633 w 1918327"/>
              <a:gd name="connsiteY99" fmla="*/ 1006692 h 2122727"/>
              <a:gd name="connsiteX100" fmla="*/ 1244747 w 1918327"/>
              <a:gd name="connsiteY100" fmla="*/ 1039349 h 2122727"/>
              <a:gd name="connsiteX101" fmla="*/ 1201204 w 1918327"/>
              <a:gd name="connsiteY101" fmla="*/ 1093777 h 2122727"/>
              <a:gd name="connsiteX102" fmla="*/ 1168547 w 1918327"/>
              <a:gd name="connsiteY102" fmla="*/ 1104663 h 2122727"/>
              <a:gd name="connsiteX103" fmla="*/ 1027033 w 1918327"/>
              <a:gd name="connsiteY103" fmla="*/ 1115549 h 2122727"/>
              <a:gd name="connsiteX104" fmla="*/ 1005261 w 1918327"/>
              <a:gd name="connsiteY104" fmla="*/ 1137320 h 2122727"/>
              <a:gd name="connsiteX105" fmla="*/ 994376 w 1918327"/>
              <a:gd name="connsiteY105" fmla="*/ 1180863 h 2122727"/>
              <a:gd name="connsiteX106" fmla="*/ 972604 w 1918327"/>
              <a:gd name="connsiteY106" fmla="*/ 1246177 h 2122727"/>
              <a:gd name="connsiteX107" fmla="*/ 961718 w 1918327"/>
              <a:gd name="connsiteY107" fmla="*/ 1278835 h 2122727"/>
              <a:gd name="connsiteX108" fmla="*/ 972604 w 1918327"/>
              <a:gd name="connsiteY108" fmla="*/ 1365920 h 2122727"/>
              <a:gd name="connsiteX109" fmla="*/ 1005261 w 1918327"/>
              <a:gd name="connsiteY109" fmla="*/ 1420349 h 2122727"/>
              <a:gd name="connsiteX110" fmla="*/ 1037918 w 1918327"/>
              <a:gd name="connsiteY110" fmla="*/ 1431235 h 2122727"/>
              <a:gd name="connsiteX111" fmla="*/ 1059690 w 1918327"/>
              <a:gd name="connsiteY111" fmla="*/ 1453006 h 2122727"/>
              <a:gd name="connsiteX112" fmla="*/ 1103233 w 1918327"/>
              <a:gd name="connsiteY112" fmla="*/ 1507435 h 2122727"/>
              <a:gd name="connsiteX113" fmla="*/ 1103233 w 1918327"/>
              <a:gd name="connsiteY113" fmla="*/ 1572749 h 2122727"/>
              <a:gd name="connsiteX114" fmla="*/ 1037918 w 1918327"/>
              <a:gd name="connsiteY114" fmla="*/ 1594520 h 2122727"/>
              <a:gd name="connsiteX115" fmla="*/ 1016147 w 1918327"/>
              <a:gd name="connsiteY115" fmla="*/ 1616292 h 2122727"/>
              <a:gd name="connsiteX116" fmla="*/ 961718 w 1918327"/>
              <a:gd name="connsiteY116" fmla="*/ 1648949 h 2122727"/>
              <a:gd name="connsiteX117" fmla="*/ 918176 w 1918327"/>
              <a:gd name="connsiteY117" fmla="*/ 1714263 h 2122727"/>
              <a:gd name="connsiteX118" fmla="*/ 885518 w 1918327"/>
              <a:gd name="connsiteY118" fmla="*/ 1768692 h 2122727"/>
              <a:gd name="connsiteX119" fmla="*/ 863747 w 1918327"/>
              <a:gd name="connsiteY119" fmla="*/ 1834006 h 2122727"/>
              <a:gd name="connsiteX120" fmla="*/ 852861 w 1918327"/>
              <a:gd name="connsiteY120" fmla="*/ 1866663 h 2122727"/>
              <a:gd name="connsiteX121" fmla="*/ 841976 w 1918327"/>
              <a:gd name="connsiteY121" fmla="*/ 1899320 h 2122727"/>
              <a:gd name="connsiteX122" fmla="*/ 820204 w 1918327"/>
              <a:gd name="connsiteY122" fmla="*/ 1921092 h 2122727"/>
              <a:gd name="connsiteX123" fmla="*/ 787547 w 1918327"/>
              <a:gd name="connsiteY123" fmla="*/ 1942863 h 2122727"/>
              <a:gd name="connsiteX124" fmla="*/ 722233 w 1918327"/>
              <a:gd name="connsiteY124" fmla="*/ 1964635 h 2122727"/>
              <a:gd name="connsiteX125" fmla="*/ 700461 w 1918327"/>
              <a:gd name="connsiteY125" fmla="*/ 1986406 h 2122727"/>
              <a:gd name="connsiteX126" fmla="*/ 656918 w 1918327"/>
              <a:gd name="connsiteY126" fmla="*/ 2040835 h 2122727"/>
              <a:gd name="connsiteX127" fmla="*/ 624261 w 1918327"/>
              <a:gd name="connsiteY127" fmla="*/ 2051720 h 2122727"/>
              <a:gd name="connsiteX128" fmla="*/ 558947 w 1918327"/>
              <a:gd name="connsiteY128" fmla="*/ 2040835 h 2122727"/>
              <a:gd name="connsiteX129" fmla="*/ 515404 w 1918327"/>
              <a:gd name="connsiteY129" fmla="*/ 1997292 h 2122727"/>
              <a:gd name="connsiteX130" fmla="*/ 482747 w 1918327"/>
              <a:gd name="connsiteY130" fmla="*/ 1975520 h 2122727"/>
              <a:gd name="connsiteX131" fmla="*/ 373890 w 1918327"/>
              <a:gd name="connsiteY131" fmla="*/ 1997292 h 2122727"/>
              <a:gd name="connsiteX132" fmla="*/ 352118 w 1918327"/>
              <a:gd name="connsiteY132" fmla="*/ 2019063 h 2122727"/>
              <a:gd name="connsiteX133" fmla="*/ 319461 w 1918327"/>
              <a:gd name="connsiteY133" fmla="*/ 2073492 h 2122727"/>
              <a:gd name="connsiteX134" fmla="*/ 297690 w 1918327"/>
              <a:gd name="connsiteY134" fmla="*/ 2106149 h 2122727"/>
              <a:gd name="connsiteX135" fmla="*/ 265033 w 1918327"/>
              <a:gd name="connsiteY135" fmla="*/ 2117035 h 2122727"/>
              <a:gd name="connsiteX136" fmla="*/ 156176 w 1918327"/>
              <a:gd name="connsiteY136" fmla="*/ 2084377 h 2122727"/>
              <a:gd name="connsiteX137" fmla="*/ 167061 w 1918327"/>
              <a:gd name="connsiteY137" fmla="*/ 2062606 h 2122727"/>
              <a:gd name="connsiteX138" fmla="*/ 167061 w 1918327"/>
              <a:gd name="connsiteY138" fmla="*/ 2062606 h 2122727"/>
              <a:gd name="connsiteX139" fmla="*/ 167061 w 1918327"/>
              <a:gd name="connsiteY139" fmla="*/ 2051720 h 2122727"/>
              <a:gd name="connsiteX140" fmla="*/ 167061 w 1918327"/>
              <a:gd name="connsiteY140" fmla="*/ 2040835 h 2122727"/>
              <a:gd name="connsiteX141" fmla="*/ 123518 w 1918327"/>
              <a:gd name="connsiteY141" fmla="*/ 2040835 h 212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918327" h="2122727">
                <a:moveTo>
                  <a:pt x="297690" y="2106149"/>
                </a:moveTo>
                <a:lnTo>
                  <a:pt x="297690" y="2106149"/>
                </a:lnTo>
                <a:cubicBezTo>
                  <a:pt x="291330" y="2105442"/>
                  <a:pt x="183113" y="2097846"/>
                  <a:pt x="156176" y="2084377"/>
                </a:cubicBezTo>
                <a:cubicBezTo>
                  <a:pt x="146996" y="2079787"/>
                  <a:pt x="141661" y="2069863"/>
                  <a:pt x="134404" y="2062606"/>
                </a:cubicBezTo>
                <a:cubicBezTo>
                  <a:pt x="130775" y="2051720"/>
                  <a:pt x="123518" y="2041424"/>
                  <a:pt x="123518" y="2029949"/>
                </a:cubicBezTo>
                <a:cubicBezTo>
                  <a:pt x="123518" y="1973422"/>
                  <a:pt x="138930" y="1940174"/>
                  <a:pt x="156176" y="1888435"/>
                </a:cubicBezTo>
                <a:lnTo>
                  <a:pt x="177947" y="1823120"/>
                </a:lnTo>
                <a:lnTo>
                  <a:pt x="188833" y="1790463"/>
                </a:lnTo>
                <a:cubicBezTo>
                  <a:pt x="185204" y="1779577"/>
                  <a:pt x="185115" y="1766766"/>
                  <a:pt x="177947" y="1757806"/>
                </a:cubicBezTo>
                <a:cubicBezTo>
                  <a:pt x="162600" y="1738623"/>
                  <a:pt x="134145" y="1732320"/>
                  <a:pt x="112633" y="1725149"/>
                </a:cubicBezTo>
                <a:cubicBezTo>
                  <a:pt x="57465" y="1669981"/>
                  <a:pt x="128863" y="1734888"/>
                  <a:pt x="58204" y="1692492"/>
                </a:cubicBezTo>
                <a:cubicBezTo>
                  <a:pt x="49403" y="1687212"/>
                  <a:pt x="43690" y="1677977"/>
                  <a:pt x="36433" y="1670720"/>
                </a:cubicBezTo>
                <a:cubicBezTo>
                  <a:pt x="32804" y="1659834"/>
                  <a:pt x="28036" y="1649264"/>
                  <a:pt x="25547" y="1638063"/>
                </a:cubicBezTo>
                <a:cubicBezTo>
                  <a:pt x="0" y="1523104"/>
                  <a:pt x="28282" y="1613613"/>
                  <a:pt x="3776" y="1540092"/>
                </a:cubicBezTo>
                <a:cubicBezTo>
                  <a:pt x="11225" y="1517745"/>
                  <a:pt x="12524" y="1497617"/>
                  <a:pt x="36433" y="1485663"/>
                </a:cubicBezTo>
                <a:cubicBezTo>
                  <a:pt x="56959" y="1475400"/>
                  <a:pt x="101747" y="1463892"/>
                  <a:pt x="101747" y="1463892"/>
                </a:cubicBezTo>
                <a:cubicBezTo>
                  <a:pt x="98118" y="1442120"/>
                  <a:pt x="96214" y="1419990"/>
                  <a:pt x="90861" y="1398577"/>
                </a:cubicBezTo>
                <a:cubicBezTo>
                  <a:pt x="85295" y="1376313"/>
                  <a:pt x="69090" y="1333263"/>
                  <a:pt x="69090" y="1333263"/>
                </a:cubicBezTo>
                <a:cubicBezTo>
                  <a:pt x="79976" y="1329634"/>
                  <a:pt x="92787" y="1329545"/>
                  <a:pt x="101747" y="1322377"/>
                </a:cubicBezTo>
                <a:cubicBezTo>
                  <a:pt x="111963" y="1314204"/>
                  <a:pt x="123518" y="1302803"/>
                  <a:pt x="123518" y="1289720"/>
                </a:cubicBezTo>
                <a:cubicBezTo>
                  <a:pt x="123518" y="1276637"/>
                  <a:pt x="110998" y="1266314"/>
                  <a:pt x="101747" y="1257063"/>
                </a:cubicBezTo>
                <a:cubicBezTo>
                  <a:pt x="72628" y="1227944"/>
                  <a:pt x="68866" y="1245841"/>
                  <a:pt x="47318" y="1213520"/>
                </a:cubicBezTo>
                <a:cubicBezTo>
                  <a:pt x="45305" y="1210501"/>
                  <a:pt x="47318" y="1206263"/>
                  <a:pt x="47318" y="1202635"/>
                </a:cubicBezTo>
                <a:lnTo>
                  <a:pt x="69090" y="1169977"/>
                </a:lnTo>
                <a:cubicBezTo>
                  <a:pt x="94490" y="1151834"/>
                  <a:pt x="125791" y="1139923"/>
                  <a:pt x="145290" y="1115549"/>
                </a:cubicBezTo>
                <a:cubicBezTo>
                  <a:pt x="200778" y="1046189"/>
                  <a:pt x="89883" y="1050071"/>
                  <a:pt x="221490" y="1072006"/>
                </a:cubicBezTo>
                <a:cubicBezTo>
                  <a:pt x="232376" y="1079263"/>
                  <a:pt x="243931" y="1085604"/>
                  <a:pt x="254147" y="1093777"/>
                </a:cubicBezTo>
                <a:cubicBezTo>
                  <a:pt x="262161" y="1100188"/>
                  <a:pt x="265854" y="1113536"/>
                  <a:pt x="275918" y="1115549"/>
                </a:cubicBezTo>
                <a:cubicBezTo>
                  <a:pt x="287170" y="1117799"/>
                  <a:pt x="297690" y="1108292"/>
                  <a:pt x="308576" y="1104663"/>
                </a:cubicBezTo>
                <a:cubicBezTo>
                  <a:pt x="312204" y="1093777"/>
                  <a:pt x="313557" y="1081845"/>
                  <a:pt x="319461" y="1072006"/>
                </a:cubicBezTo>
                <a:cubicBezTo>
                  <a:pt x="354661" y="1013340"/>
                  <a:pt x="464641" y="1042008"/>
                  <a:pt x="504518" y="1039349"/>
                </a:cubicBezTo>
                <a:cubicBezTo>
                  <a:pt x="500890" y="1021206"/>
                  <a:pt x="498120" y="1002870"/>
                  <a:pt x="493633" y="984920"/>
                </a:cubicBezTo>
                <a:cubicBezTo>
                  <a:pt x="490850" y="973788"/>
                  <a:pt x="482747" y="963738"/>
                  <a:pt x="482747" y="952263"/>
                </a:cubicBezTo>
                <a:cubicBezTo>
                  <a:pt x="482747" y="930191"/>
                  <a:pt x="488845" y="908495"/>
                  <a:pt x="493633" y="886949"/>
                </a:cubicBezTo>
                <a:cubicBezTo>
                  <a:pt x="496122" y="875748"/>
                  <a:pt x="493632" y="857921"/>
                  <a:pt x="504518" y="854292"/>
                </a:cubicBezTo>
                <a:cubicBezTo>
                  <a:pt x="542540" y="841618"/>
                  <a:pt x="584347" y="847035"/>
                  <a:pt x="624261" y="843406"/>
                </a:cubicBezTo>
                <a:cubicBezTo>
                  <a:pt x="635147" y="839777"/>
                  <a:pt x="648804" y="840634"/>
                  <a:pt x="656918" y="832520"/>
                </a:cubicBezTo>
                <a:cubicBezTo>
                  <a:pt x="665032" y="824406"/>
                  <a:pt x="666537" y="811267"/>
                  <a:pt x="667804" y="799863"/>
                </a:cubicBezTo>
                <a:cubicBezTo>
                  <a:pt x="673828" y="745647"/>
                  <a:pt x="669722" y="690384"/>
                  <a:pt x="678690" y="636577"/>
                </a:cubicBezTo>
                <a:cubicBezTo>
                  <a:pt x="680841" y="623672"/>
                  <a:pt x="689367" y="610854"/>
                  <a:pt x="700461" y="603920"/>
                </a:cubicBezTo>
                <a:cubicBezTo>
                  <a:pt x="719922" y="591757"/>
                  <a:pt x="765776" y="582149"/>
                  <a:pt x="765776" y="582149"/>
                </a:cubicBezTo>
                <a:cubicBezTo>
                  <a:pt x="773033" y="574892"/>
                  <a:pt x="782957" y="569557"/>
                  <a:pt x="787547" y="560377"/>
                </a:cubicBezTo>
                <a:cubicBezTo>
                  <a:pt x="797810" y="539851"/>
                  <a:pt x="793091" y="511290"/>
                  <a:pt x="809318" y="495063"/>
                </a:cubicBezTo>
                <a:lnTo>
                  <a:pt x="852861" y="451520"/>
                </a:lnTo>
                <a:cubicBezTo>
                  <a:pt x="860118" y="444263"/>
                  <a:pt x="864897" y="432995"/>
                  <a:pt x="874633" y="429749"/>
                </a:cubicBezTo>
                <a:lnTo>
                  <a:pt x="939947" y="407977"/>
                </a:lnTo>
                <a:cubicBezTo>
                  <a:pt x="943576" y="353549"/>
                  <a:pt x="937603" y="297612"/>
                  <a:pt x="950833" y="244692"/>
                </a:cubicBezTo>
                <a:cubicBezTo>
                  <a:pt x="953616" y="233560"/>
                  <a:pt x="972457" y="236958"/>
                  <a:pt x="983490" y="233806"/>
                </a:cubicBezTo>
                <a:cubicBezTo>
                  <a:pt x="997875" y="229696"/>
                  <a:pt x="1012120" y="224113"/>
                  <a:pt x="1027033" y="222920"/>
                </a:cubicBezTo>
                <a:cubicBezTo>
                  <a:pt x="1103076" y="216837"/>
                  <a:pt x="1179433" y="215663"/>
                  <a:pt x="1255633" y="212035"/>
                </a:cubicBezTo>
                <a:cubicBezTo>
                  <a:pt x="1342718" y="183006"/>
                  <a:pt x="1241119" y="226549"/>
                  <a:pt x="1299176" y="168492"/>
                </a:cubicBezTo>
                <a:cubicBezTo>
                  <a:pt x="1307290" y="160378"/>
                  <a:pt x="1321570" y="162738"/>
                  <a:pt x="1331833" y="157606"/>
                </a:cubicBezTo>
                <a:cubicBezTo>
                  <a:pt x="1343535" y="151755"/>
                  <a:pt x="1352788" y="141686"/>
                  <a:pt x="1364490" y="135835"/>
                </a:cubicBezTo>
                <a:cubicBezTo>
                  <a:pt x="1374753" y="130703"/>
                  <a:pt x="1386884" y="130081"/>
                  <a:pt x="1397147" y="124949"/>
                </a:cubicBezTo>
                <a:cubicBezTo>
                  <a:pt x="1408849" y="119098"/>
                  <a:pt x="1417849" y="108491"/>
                  <a:pt x="1429804" y="103177"/>
                </a:cubicBezTo>
                <a:cubicBezTo>
                  <a:pt x="1450775" y="93856"/>
                  <a:pt x="1495118" y="81406"/>
                  <a:pt x="1495118" y="81406"/>
                </a:cubicBezTo>
                <a:cubicBezTo>
                  <a:pt x="1502375" y="74149"/>
                  <a:pt x="1507710" y="64225"/>
                  <a:pt x="1516890" y="59635"/>
                </a:cubicBezTo>
                <a:cubicBezTo>
                  <a:pt x="1537416" y="49372"/>
                  <a:pt x="1582204" y="37863"/>
                  <a:pt x="1582204" y="37863"/>
                </a:cubicBezTo>
                <a:cubicBezTo>
                  <a:pt x="1620068" y="0"/>
                  <a:pt x="1606887" y="1725"/>
                  <a:pt x="1691061" y="26977"/>
                </a:cubicBezTo>
                <a:cubicBezTo>
                  <a:pt x="1700892" y="29926"/>
                  <a:pt x="1703653" y="44159"/>
                  <a:pt x="1712833" y="48749"/>
                </a:cubicBezTo>
                <a:cubicBezTo>
                  <a:pt x="1726215" y="55440"/>
                  <a:pt x="1741991" y="55525"/>
                  <a:pt x="1756376" y="59635"/>
                </a:cubicBezTo>
                <a:cubicBezTo>
                  <a:pt x="1767409" y="62787"/>
                  <a:pt x="1778147" y="66892"/>
                  <a:pt x="1789033" y="70520"/>
                </a:cubicBezTo>
                <a:cubicBezTo>
                  <a:pt x="1862886" y="119756"/>
                  <a:pt x="1835845" y="95560"/>
                  <a:pt x="1876118" y="135835"/>
                </a:cubicBezTo>
                <a:cubicBezTo>
                  <a:pt x="1872490" y="193892"/>
                  <a:pt x="1871322" y="252155"/>
                  <a:pt x="1865233" y="310006"/>
                </a:cubicBezTo>
                <a:cubicBezTo>
                  <a:pt x="1864032" y="321417"/>
                  <a:pt x="1860251" y="332824"/>
                  <a:pt x="1854347" y="342663"/>
                </a:cubicBezTo>
                <a:cubicBezTo>
                  <a:pt x="1849067" y="351464"/>
                  <a:pt x="1839833" y="357178"/>
                  <a:pt x="1832576" y="364435"/>
                </a:cubicBezTo>
                <a:cubicBezTo>
                  <a:pt x="1801736" y="456953"/>
                  <a:pt x="1844749" y="344146"/>
                  <a:pt x="1799918" y="418863"/>
                </a:cubicBezTo>
                <a:cubicBezTo>
                  <a:pt x="1787551" y="439474"/>
                  <a:pt x="1780344" y="503652"/>
                  <a:pt x="1778147" y="516835"/>
                </a:cubicBezTo>
                <a:cubicBezTo>
                  <a:pt x="1781776" y="567635"/>
                  <a:pt x="1783082" y="618654"/>
                  <a:pt x="1789033" y="669235"/>
                </a:cubicBezTo>
                <a:cubicBezTo>
                  <a:pt x="1790374" y="680631"/>
                  <a:pt x="1794014" y="692053"/>
                  <a:pt x="1799918" y="701892"/>
                </a:cubicBezTo>
                <a:cubicBezTo>
                  <a:pt x="1838698" y="766525"/>
                  <a:pt x="1806109" y="672278"/>
                  <a:pt x="1843461" y="756320"/>
                </a:cubicBezTo>
                <a:cubicBezTo>
                  <a:pt x="1852782" y="777291"/>
                  <a:pt x="1857976" y="799863"/>
                  <a:pt x="1865233" y="821635"/>
                </a:cubicBezTo>
                <a:lnTo>
                  <a:pt x="1876118" y="854292"/>
                </a:lnTo>
                <a:cubicBezTo>
                  <a:pt x="1872490" y="901463"/>
                  <a:pt x="1871101" y="948861"/>
                  <a:pt x="1865233" y="995806"/>
                </a:cubicBezTo>
                <a:cubicBezTo>
                  <a:pt x="1863810" y="1007192"/>
                  <a:pt x="1854347" y="1016988"/>
                  <a:pt x="1854347" y="1028463"/>
                </a:cubicBezTo>
                <a:cubicBezTo>
                  <a:pt x="1854347" y="1045180"/>
                  <a:pt x="1864894" y="1103987"/>
                  <a:pt x="1876118" y="1126435"/>
                </a:cubicBezTo>
                <a:cubicBezTo>
                  <a:pt x="1918327" y="1210855"/>
                  <a:pt x="1881410" y="1109655"/>
                  <a:pt x="1908776" y="1191749"/>
                </a:cubicBezTo>
                <a:cubicBezTo>
                  <a:pt x="1905994" y="1222347"/>
                  <a:pt x="1907947" y="1302263"/>
                  <a:pt x="1887004" y="1344149"/>
                </a:cubicBezTo>
                <a:cubicBezTo>
                  <a:pt x="1881153" y="1355851"/>
                  <a:pt x="1873406" y="1366590"/>
                  <a:pt x="1865233" y="1376806"/>
                </a:cubicBezTo>
                <a:cubicBezTo>
                  <a:pt x="1858822" y="1384820"/>
                  <a:pt x="1852262" y="1393297"/>
                  <a:pt x="1843461" y="1398577"/>
                </a:cubicBezTo>
                <a:cubicBezTo>
                  <a:pt x="1833622" y="1404481"/>
                  <a:pt x="1821690" y="1405834"/>
                  <a:pt x="1810804" y="1409463"/>
                </a:cubicBezTo>
                <a:cubicBezTo>
                  <a:pt x="1689215" y="1399330"/>
                  <a:pt x="1692180" y="1391133"/>
                  <a:pt x="1582204" y="1409463"/>
                </a:cubicBezTo>
                <a:cubicBezTo>
                  <a:pt x="1534567" y="1417403"/>
                  <a:pt x="1562023" y="1422061"/>
                  <a:pt x="1516890" y="1442120"/>
                </a:cubicBezTo>
                <a:cubicBezTo>
                  <a:pt x="1495919" y="1451441"/>
                  <a:pt x="1451576" y="1463892"/>
                  <a:pt x="1451576" y="1463892"/>
                </a:cubicBezTo>
                <a:cubicBezTo>
                  <a:pt x="1408033" y="1460263"/>
                  <a:pt x="1364304" y="1458426"/>
                  <a:pt x="1320947" y="1453006"/>
                </a:cubicBezTo>
                <a:cubicBezTo>
                  <a:pt x="1299081" y="1450273"/>
                  <a:pt x="1266434" y="1438464"/>
                  <a:pt x="1244747" y="1431235"/>
                </a:cubicBezTo>
                <a:cubicBezTo>
                  <a:pt x="1193090" y="1379578"/>
                  <a:pt x="1207695" y="1407165"/>
                  <a:pt x="1190318" y="1355035"/>
                </a:cubicBezTo>
                <a:cubicBezTo>
                  <a:pt x="1199172" y="1328473"/>
                  <a:pt x="1201873" y="1310823"/>
                  <a:pt x="1222976" y="1289720"/>
                </a:cubicBezTo>
                <a:cubicBezTo>
                  <a:pt x="1232227" y="1280469"/>
                  <a:pt x="1244747" y="1275206"/>
                  <a:pt x="1255633" y="1267949"/>
                </a:cubicBezTo>
                <a:cubicBezTo>
                  <a:pt x="1275660" y="1207865"/>
                  <a:pt x="1268825" y="1235972"/>
                  <a:pt x="1277404" y="1137320"/>
                </a:cubicBezTo>
                <a:cubicBezTo>
                  <a:pt x="1281816" y="1086582"/>
                  <a:pt x="1267876" y="1031579"/>
                  <a:pt x="1288290" y="984920"/>
                </a:cubicBezTo>
                <a:cubicBezTo>
                  <a:pt x="1295074" y="969415"/>
                  <a:pt x="1407399" y="954183"/>
                  <a:pt x="1418918" y="952263"/>
                </a:cubicBezTo>
                <a:cubicBezTo>
                  <a:pt x="1471712" y="899469"/>
                  <a:pt x="1451075" y="925799"/>
                  <a:pt x="1484233" y="876063"/>
                </a:cubicBezTo>
                <a:cubicBezTo>
                  <a:pt x="1509249" y="801012"/>
                  <a:pt x="1522231" y="826977"/>
                  <a:pt x="1484233" y="788977"/>
                </a:cubicBezTo>
                <a:cubicBezTo>
                  <a:pt x="1444319" y="792606"/>
                  <a:pt x="1404166" y="794195"/>
                  <a:pt x="1364490" y="799863"/>
                </a:cubicBezTo>
                <a:cubicBezTo>
                  <a:pt x="1353131" y="801486"/>
                  <a:pt x="1338502" y="801412"/>
                  <a:pt x="1331833" y="810749"/>
                </a:cubicBezTo>
                <a:cubicBezTo>
                  <a:pt x="1318494" y="829423"/>
                  <a:pt x="1317318" y="854292"/>
                  <a:pt x="1310061" y="876063"/>
                </a:cubicBezTo>
                <a:lnTo>
                  <a:pt x="1288290" y="941377"/>
                </a:lnTo>
                <a:cubicBezTo>
                  <a:pt x="1284661" y="952263"/>
                  <a:pt x="1283769" y="964487"/>
                  <a:pt x="1277404" y="974035"/>
                </a:cubicBezTo>
                <a:cubicBezTo>
                  <a:pt x="1270147" y="984921"/>
                  <a:pt x="1261484" y="994990"/>
                  <a:pt x="1255633" y="1006692"/>
                </a:cubicBezTo>
                <a:cubicBezTo>
                  <a:pt x="1250501" y="1016955"/>
                  <a:pt x="1249879" y="1029086"/>
                  <a:pt x="1244747" y="1039349"/>
                </a:cubicBezTo>
                <a:cubicBezTo>
                  <a:pt x="1238389" y="1052065"/>
                  <a:pt x="1215670" y="1085097"/>
                  <a:pt x="1201204" y="1093777"/>
                </a:cubicBezTo>
                <a:cubicBezTo>
                  <a:pt x="1191365" y="1099681"/>
                  <a:pt x="1179933" y="1103240"/>
                  <a:pt x="1168547" y="1104663"/>
                </a:cubicBezTo>
                <a:cubicBezTo>
                  <a:pt x="1121602" y="1110531"/>
                  <a:pt x="1074204" y="1111920"/>
                  <a:pt x="1027033" y="1115549"/>
                </a:cubicBezTo>
                <a:cubicBezTo>
                  <a:pt x="1019776" y="1122806"/>
                  <a:pt x="1009851" y="1128140"/>
                  <a:pt x="1005261" y="1137320"/>
                </a:cubicBezTo>
                <a:cubicBezTo>
                  <a:pt x="998570" y="1150701"/>
                  <a:pt x="998675" y="1166533"/>
                  <a:pt x="994376" y="1180863"/>
                </a:cubicBezTo>
                <a:cubicBezTo>
                  <a:pt x="987782" y="1202844"/>
                  <a:pt x="979861" y="1224406"/>
                  <a:pt x="972604" y="1246177"/>
                </a:cubicBezTo>
                <a:lnTo>
                  <a:pt x="961718" y="1278835"/>
                </a:lnTo>
                <a:cubicBezTo>
                  <a:pt x="965347" y="1307863"/>
                  <a:pt x="967371" y="1337138"/>
                  <a:pt x="972604" y="1365920"/>
                </a:cubicBezTo>
                <a:cubicBezTo>
                  <a:pt x="976798" y="1388985"/>
                  <a:pt x="984265" y="1407751"/>
                  <a:pt x="1005261" y="1420349"/>
                </a:cubicBezTo>
                <a:cubicBezTo>
                  <a:pt x="1015100" y="1426253"/>
                  <a:pt x="1027032" y="1427606"/>
                  <a:pt x="1037918" y="1431235"/>
                </a:cubicBezTo>
                <a:cubicBezTo>
                  <a:pt x="1045175" y="1438492"/>
                  <a:pt x="1053279" y="1444992"/>
                  <a:pt x="1059690" y="1453006"/>
                </a:cubicBezTo>
                <a:cubicBezTo>
                  <a:pt x="1114624" y="1521673"/>
                  <a:pt x="1050660" y="1454862"/>
                  <a:pt x="1103233" y="1507435"/>
                </a:cubicBezTo>
                <a:cubicBezTo>
                  <a:pt x="1108815" y="1524181"/>
                  <a:pt x="1126678" y="1556003"/>
                  <a:pt x="1103233" y="1572749"/>
                </a:cubicBezTo>
                <a:cubicBezTo>
                  <a:pt x="1084558" y="1586088"/>
                  <a:pt x="1037918" y="1594520"/>
                  <a:pt x="1037918" y="1594520"/>
                </a:cubicBezTo>
                <a:cubicBezTo>
                  <a:pt x="1030661" y="1601777"/>
                  <a:pt x="1024948" y="1611012"/>
                  <a:pt x="1016147" y="1616292"/>
                </a:cubicBezTo>
                <a:cubicBezTo>
                  <a:pt x="973524" y="1641866"/>
                  <a:pt x="991809" y="1608827"/>
                  <a:pt x="961718" y="1648949"/>
                </a:cubicBezTo>
                <a:cubicBezTo>
                  <a:pt x="946019" y="1669882"/>
                  <a:pt x="926451" y="1689440"/>
                  <a:pt x="918176" y="1714263"/>
                </a:cubicBezTo>
                <a:cubicBezTo>
                  <a:pt x="904044" y="1756657"/>
                  <a:pt x="915404" y="1738806"/>
                  <a:pt x="885518" y="1768692"/>
                </a:cubicBezTo>
                <a:lnTo>
                  <a:pt x="863747" y="1834006"/>
                </a:lnTo>
                <a:lnTo>
                  <a:pt x="852861" y="1866663"/>
                </a:lnTo>
                <a:cubicBezTo>
                  <a:pt x="849233" y="1877549"/>
                  <a:pt x="850090" y="1891206"/>
                  <a:pt x="841976" y="1899320"/>
                </a:cubicBezTo>
                <a:cubicBezTo>
                  <a:pt x="834719" y="1906577"/>
                  <a:pt x="828218" y="1914681"/>
                  <a:pt x="820204" y="1921092"/>
                </a:cubicBezTo>
                <a:cubicBezTo>
                  <a:pt x="809988" y="1929265"/>
                  <a:pt x="799502" y="1937550"/>
                  <a:pt x="787547" y="1942863"/>
                </a:cubicBezTo>
                <a:cubicBezTo>
                  <a:pt x="766576" y="1952184"/>
                  <a:pt x="722233" y="1964635"/>
                  <a:pt x="722233" y="1964635"/>
                </a:cubicBezTo>
                <a:cubicBezTo>
                  <a:pt x="714976" y="1971892"/>
                  <a:pt x="706872" y="1978392"/>
                  <a:pt x="700461" y="1986406"/>
                </a:cubicBezTo>
                <a:cubicBezTo>
                  <a:pt x="686768" y="2003522"/>
                  <a:pt x="677137" y="2028704"/>
                  <a:pt x="656918" y="2040835"/>
                </a:cubicBezTo>
                <a:cubicBezTo>
                  <a:pt x="647079" y="2046738"/>
                  <a:pt x="635147" y="2048092"/>
                  <a:pt x="624261" y="2051720"/>
                </a:cubicBezTo>
                <a:cubicBezTo>
                  <a:pt x="602490" y="2048092"/>
                  <a:pt x="578688" y="2050706"/>
                  <a:pt x="558947" y="2040835"/>
                </a:cubicBezTo>
                <a:cubicBezTo>
                  <a:pt x="540588" y="2031655"/>
                  <a:pt x="532483" y="2008678"/>
                  <a:pt x="515404" y="1997292"/>
                </a:cubicBezTo>
                <a:lnTo>
                  <a:pt x="482747" y="1975520"/>
                </a:lnTo>
                <a:cubicBezTo>
                  <a:pt x="469532" y="1977408"/>
                  <a:pt x="397641" y="1983042"/>
                  <a:pt x="373890" y="1997292"/>
                </a:cubicBezTo>
                <a:cubicBezTo>
                  <a:pt x="365089" y="2002572"/>
                  <a:pt x="359375" y="2011806"/>
                  <a:pt x="352118" y="2019063"/>
                </a:cubicBezTo>
                <a:cubicBezTo>
                  <a:pt x="333215" y="2075776"/>
                  <a:pt x="353616" y="2030798"/>
                  <a:pt x="319461" y="2073492"/>
                </a:cubicBezTo>
                <a:cubicBezTo>
                  <a:pt x="311288" y="2083708"/>
                  <a:pt x="307906" y="2097976"/>
                  <a:pt x="297690" y="2106149"/>
                </a:cubicBezTo>
                <a:cubicBezTo>
                  <a:pt x="288730" y="2113317"/>
                  <a:pt x="275919" y="2113406"/>
                  <a:pt x="265033" y="2117035"/>
                </a:cubicBezTo>
                <a:cubicBezTo>
                  <a:pt x="261454" y="2116588"/>
                  <a:pt x="165764" y="2122727"/>
                  <a:pt x="156176" y="2084377"/>
                </a:cubicBezTo>
                <a:cubicBezTo>
                  <a:pt x="154208" y="2076506"/>
                  <a:pt x="163433" y="2069863"/>
                  <a:pt x="167061" y="2062606"/>
                </a:cubicBezTo>
                <a:lnTo>
                  <a:pt x="167061" y="2062606"/>
                </a:lnTo>
                <a:lnTo>
                  <a:pt x="167061" y="2051720"/>
                </a:lnTo>
                <a:lnTo>
                  <a:pt x="167061" y="2040835"/>
                </a:lnTo>
                <a:lnTo>
                  <a:pt x="123518" y="2040835"/>
                </a:lnTo>
              </a:path>
            </a:pathLst>
          </a:custGeom>
          <a:solidFill>
            <a:schemeClr val="accent4">
              <a:lumMod val="75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059832" y="0"/>
            <a:ext cx="3096344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Субрегионы Европы</a:t>
            </a:r>
            <a:endParaRPr lang="ru-RU" sz="2400" b="1" dirty="0"/>
          </a:p>
        </p:txBody>
      </p:sp>
      <p:sp>
        <p:nvSpPr>
          <p:cNvPr id="7" name="Полилиния 6"/>
          <p:cNvSpPr/>
          <p:nvPr/>
        </p:nvSpPr>
        <p:spPr>
          <a:xfrm>
            <a:off x="3143322" y="1725486"/>
            <a:ext cx="782162" cy="506085"/>
          </a:xfrm>
          <a:custGeom>
            <a:avLst/>
            <a:gdLst>
              <a:gd name="connsiteX0" fmla="*/ 753764 w 782162"/>
              <a:gd name="connsiteY0" fmla="*/ 223057 h 506085"/>
              <a:gd name="connsiteX1" fmla="*/ 753764 w 782162"/>
              <a:gd name="connsiteY1" fmla="*/ 223057 h 506085"/>
              <a:gd name="connsiteX2" fmla="*/ 666678 w 782162"/>
              <a:gd name="connsiteY2" fmla="*/ 321028 h 506085"/>
              <a:gd name="connsiteX3" fmla="*/ 644907 w 782162"/>
              <a:gd name="connsiteY3" fmla="*/ 342800 h 506085"/>
              <a:gd name="connsiteX4" fmla="*/ 557821 w 782162"/>
              <a:gd name="connsiteY4" fmla="*/ 364571 h 506085"/>
              <a:gd name="connsiteX5" fmla="*/ 536049 w 782162"/>
              <a:gd name="connsiteY5" fmla="*/ 386343 h 506085"/>
              <a:gd name="connsiteX6" fmla="*/ 503392 w 782162"/>
              <a:gd name="connsiteY6" fmla="*/ 440771 h 506085"/>
              <a:gd name="connsiteX7" fmla="*/ 470735 w 782162"/>
              <a:gd name="connsiteY7" fmla="*/ 451657 h 506085"/>
              <a:gd name="connsiteX8" fmla="*/ 438078 w 782162"/>
              <a:gd name="connsiteY8" fmla="*/ 473428 h 506085"/>
              <a:gd name="connsiteX9" fmla="*/ 340107 w 782162"/>
              <a:gd name="connsiteY9" fmla="*/ 495200 h 506085"/>
              <a:gd name="connsiteX10" fmla="*/ 285678 w 782162"/>
              <a:gd name="connsiteY10" fmla="*/ 506085 h 506085"/>
              <a:gd name="connsiteX11" fmla="*/ 176821 w 782162"/>
              <a:gd name="connsiteY11" fmla="*/ 484314 h 506085"/>
              <a:gd name="connsiteX12" fmla="*/ 155049 w 782162"/>
              <a:gd name="connsiteY12" fmla="*/ 462543 h 506085"/>
              <a:gd name="connsiteX13" fmla="*/ 144164 w 782162"/>
              <a:gd name="connsiteY13" fmla="*/ 429885 h 506085"/>
              <a:gd name="connsiteX14" fmla="*/ 57078 w 782162"/>
              <a:gd name="connsiteY14" fmla="*/ 397228 h 506085"/>
              <a:gd name="connsiteX15" fmla="*/ 24421 w 782162"/>
              <a:gd name="connsiteY15" fmla="*/ 386343 h 506085"/>
              <a:gd name="connsiteX16" fmla="*/ 2649 w 782162"/>
              <a:gd name="connsiteY16" fmla="*/ 353685 h 506085"/>
              <a:gd name="connsiteX17" fmla="*/ 13535 w 782162"/>
              <a:gd name="connsiteY17" fmla="*/ 266600 h 506085"/>
              <a:gd name="connsiteX18" fmla="*/ 24421 w 782162"/>
              <a:gd name="connsiteY18" fmla="*/ 233943 h 506085"/>
              <a:gd name="connsiteX19" fmla="*/ 67964 w 782162"/>
              <a:gd name="connsiteY19" fmla="*/ 190400 h 506085"/>
              <a:gd name="connsiteX20" fmla="*/ 46192 w 782162"/>
              <a:gd name="connsiteY20" fmla="*/ 168628 h 506085"/>
              <a:gd name="connsiteX21" fmla="*/ 13535 w 782162"/>
              <a:gd name="connsiteY21" fmla="*/ 157743 h 506085"/>
              <a:gd name="connsiteX22" fmla="*/ 24421 w 782162"/>
              <a:gd name="connsiteY22" fmla="*/ 81543 h 506085"/>
              <a:gd name="connsiteX23" fmla="*/ 46192 w 782162"/>
              <a:gd name="connsiteY23" fmla="*/ 59771 h 506085"/>
              <a:gd name="connsiteX24" fmla="*/ 155049 w 782162"/>
              <a:gd name="connsiteY24" fmla="*/ 38000 h 506085"/>
              <a:gd name="connsiteX25" fmla="*/ 242135 w 782162"/>
              <a:gd name="connsiteY25" fmla="*/ 38000 h 506085"/>
              <a:gd name="connsiteX26" fmla="*/ 296564 w 782162"/>
              <a:gd name="connsiteY26" fmla="*/ 125085 h 506085"/>
              <a:gd name="connsiteX27" fmla="*/ 416307 w 782162"/>
              <a:gd name="connsiteY27" fmla="*/ 92428 h 506085"/>
              <a:gd name="connsiteX28" fmla="*/ 448964 w 782162"/>
              <a:gd name="connsiteY28" fmla="*/ 103314 h 506085"/>
              <a:gd name="connsiteX29" fmla="*/ 557821 w 782162"/>
              <a:gd name="connsiteY29" fmla="*/ 81543 h 506085"/>
              <a:gd name="connsiteX30" fmla="*/ 579592 w 782162"/>
              <a:gd name="connsiteY30" fmla="*/ 59771 h 506085"/>
              <a:gd name="connsiteX31" fmla="*/ 644907 w 782162"/>
              <a:gd name="connsiteY31" fmla="*/ 38000 h 506085"/>
              <a:gd name="connsiteX32" fmla="*/ 731992 w 782162"/>
              <a:gd name="connsiteY32" fmla="*/ 48885 h 506085"/>
              <a:gd name="connsiteX33" fmla="*/ 775535 w 782162"/>
              <a:gd name="connsiteY33" fmla="*/ 103314 h 506085"/>
              <a:gd name="connsiteX34" fmla="*/ 764649 w 782162"/>
              <a:gd name="connsiteY34" fmla="*/ 233943 h 506085"/>
              <a:gd name="connsiteX35" fmla="*/ 699335 w 782162"/>
              <a:gd name="connsiteY35" fmla="*/ 277485 h 506085"/>
              <a:gd name="connsiteX36" fmla="*/ 699335 w 782162"/>
              <a:gd name="connsiteY36" fmla="*/ 277485 h 506085"/>
              <a:gd name="connsiteX37" fmla="*/ 699335 w 782162"/>
              <a:gd name="connsiteY37" fmla="*/ 277485 h 506085"/>
              <a:gd name="connsiteX38" fmla="*/ 699335 w 782162"/>
              <a:gd name="connsiteY38" fmla="*/ 277485 h 506085"/>
              <a:gd name="connsiteX39" fmla="*/ 655792 w 782162"/>
              <a:gd name="connsiteY39" fmla="*/ 321028 h 50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82162" h="506085">
                <a:moveTo>
                  <a:pt x="753764" y="223057"/>
                </a:moveTo>
                <a:lnTo>
                  <a:pt x="753764" y="223057"/>
                </a:lnTo>
                <a:cubicBezTo>
                  <a:pt x="660640" y="353430"/>
                  <a:pt x="738338" y="263699"/>
                  <a:pt x="666678" y="321028"/>
                </a:cubicBezTo>
                <a:cubicBezTo>
                  <a:pt x="658664" y="327439"/>
                  <a:pt x="653708" y="337520"/>
                  <a:pt x="644907" y="342800"/>
                </a:cubicBezTo>
                <a:cubicBezTo>
                  <a:pt x="628174" y="352840"/>
                  <a:pt x="569521" y="362231"/>
                  <a:pt x="557821" y="364571"/>
                </a:cubicBezTo>
                <a:cubicBezTo>
                  <a:pt x="550564" y="371828"/>
                  <a:pt x="541329" y="377542"/>
                  <a:pt x="536049" y="386343"/>
                </a:cubicBezTo>
                <a:cubicBezTo>
                  <a:pt x="516782" y="418454"/>
                  <a:pt x="537872" y="420083"/>
                  <a:pt x="503392" y="440771"/>
                </a:cubicBezTo>
                <a:cubicBezTo>
                  <a:pt x="493553" y="446675"/>
                  <a:pt x="480998" y="446525"/>
                  <a:pt x="470735" y="451657"/>
                </a:cubicBezTo>
                <a:cubicBezTo>
                  <a:pt x="459033" y="457508"/>
                  <a:pt x="449780" y="467577"/>
                  <a:pt x="438078" y="473428"/>
                </a:cubicBezTo>
                <a:cubicBezTo>
                  <a:pt x="410658" y="487138"/>
                  <a:pt x="366389" y="490422"/>
                  <a:pt x="340107" y="495200"/>
                </a:cubicBezTo>
                <a:cubicBezTo>
                  <a:pt x="321903" y="498510"/>
                  <a:pt x="303821" y="502457"/>
                  <a:pt x="285678" y="506085"/>
                </a:cubicBezTo>
                <a:cubicBezTo>
                  <a:pt x="272460" y="504197"/>
                  <a:pt x="200573" y="498565"/>
                  <a:pt x="176821" y="484314"/>
                </a:cubicBezTo>
                <a:cubicBezTo>
                  <a:pt x="168020" y="479034"/>
                  <a:pt x="162306" y="469800"/>
                  <a:pt x="155049" y="462543"/>
                </a:cubicBezTo>
                <a:cubicBezTo>
                  <a:pt x="151421" y="451657"/>
                  <a:pt x="150068" y="439725"/>
                  <a:pt x="144164" y="429885"/>
                </a:cubicBezTo>
                <a:cubicBezTo>
                  <a:pt x="122689" y="394093"/>
                  <a:pt x="98312" y="406391"/>
                  <a:pt x="57078" y="397228"/>
                </a:cubicBezTo>
                <a:cubicBezTo>
                  <a:pt x="45877" y="394739"/>
                  <a:pt x="35307" y="389971"/>
                  <a:pt x="24421" y="386343"/>
                </a:cubicBezTo>
                <a:cubicBezTo>
                  <a:pt x="17164" y="375457"/>
                  <a:pt x="3834" y="366715"/>
                  <a:pt x="2649" y="353685"/>
                </a:cubicBezTo>
                <a:cubicBezTo>
                  <a:pt x="0" y="324551"/>
                  <a:pt x="8302" y="295382"/>
                  <a:pt x="13535" y="266600"/>
                </a:cubicBezTo>
                <a:cubicBezTo>
                  <a:pt x="15588" y="255311"/>
                  <a:pt x="17752" y="243280"/>
                  <a:pt x="24421" y="233943"/>
                </a:cubicBezTo>
                <a:cubicBezTo>
                  <a:pt x="36352" y="217240"/>
                  <a:pt x="67964" y="190400"/>
                  <a:pt x="67964" y="190400"/>
                </a:cubicBezTo>
                <a:cubicBezTo>
                  <a:pt x="60707" y="183143"/>
                  <a:pt x="54993" y="173908"/>
                  <a:pt x="46192" y="168628"/>
                </a:cubicBezTo>
                <a:cubicBezTo>
                  <a:pt x="36353" y="162725"/>
                  <a:pt x="16318" y="168875"/>
                  <a:pt x="13535" y="157743"/>
                </a:cubicBezTo>
                <a:cubicBezTo>
                  <a:pt x="7312" y="132851"/>
                  <a:pt x="16307" y="105884"/>
                  <a:pt x="24421" y="81543"/>
                </a:cubicBezTo>
                <a:cubicBezTo>
                  <a:pt x="27666" y="71806"/>
                  <a:pt x="37391" y="65052"/>
                  <a:pt x="46192" y="59771"/>
                </a:cubicBezTo>
                <a:cubicBezTo>
                  <a:pt x="69942" y="45520"/>
                  <a:pt x="141835" y="39888"/>
                  <a:pt x="155049" y="38000"/>
                </a:cubicBezTo>
                <a:cubicBezTo>
                  <a:pt x="230100" y="12982"/>
                  <a:pt x="204137" y="0"/>
                  <a:pt x="242135" y="38000"/>
                </a:cubicBezTo>
                <a:cubicBezTo>
                  <a:pt x="268044" y="115725"/>
                  <a:pt x="244812" y="90584"/>
                  <a:pt x="296564" y="125085"/>
                </a:cubicBezTo>
                <a:cubicBezTo>
                  <a:pt x="371094" y="75399"/>
                  <a:pt x="340590" y="73499"/>
                  <a:pt x="416307" y="92428"/>
                </a:cubicBezTo>
                <a:cubicBezTo>
                  <a:pt x="427439" y="95211"/>
                  <a:pt x="438078" y="99685"/>
                  <a:pt x="448964" y="103314"/>
                </a:cubicBezTo>
                <a:cubicBezTo>
                  <a:pt x="462168" y="101428"/>
                  <a:pt x="534075" y="95791"/>
                  <a:pt x="557821" y="81543"/>
                </a:cubicBezTo>
                <a:cubicBezTo>
                  <a:pt x="566622" y="76263"/>
                  <a:pt x="570412" y="64361"/>
                  <a:pt x="579592" y="59771"/>
                </a:cubicBezTo>
                <a:cubicBezTo>
                  <a:pt x="600118" y="49508"/>
                  <a:pt x="644907" y="38000"/>
                  <a:pt x="644907" y="38000"/>
                </a:cubicBezTo>
                <a:cubicBezTo>
                  <a:pt x="673935" y="41628"/>
                  <a:pt x="703972" y="40479"/>
                  <a:pt x="731992" y="48885"/>
                </a:cubicBezTo>
                <a:cubicBezTo>
                  <a:pt x="744919" y="52763"/>
                  <a:pt x="771139" y="96719"/>
                  <a:pt x="775535" y="103314"/>
                </a:cubicBezTo>
                <a:cubicBezTo>
                  <a:pt x="771906" y="146857"/>
                  <a:pt x="782162" y="193912"/>
                  <a:pt x="764649" y="233943"/>
                </a:cubicBezTo>
                <a:cubicBezTo>
                  <a:pt x="754161" y="257915"/>
                  <a:pt x="699335" y="277485"/>
                  <a:pt x="699335" y="277485"/>
                </a:cubicBezTo>
                <a:lnTo>
                  <a:pt x="699335" y="277485"/>
                </a:lnTo>
                <a:lnTo>
                  <a:pt x="699335" y="277485"/>
                </a:lnTo>
                <a:lnTo>
                  <a:pt x="699335" y="277485"/>
                </a:lnTo>
                <a:lnTo>
                  <a:pt x="655792" y="321028"/>
                </a:lnTo>
              </a:path>
            </a:pathLst>
          </a:custGeom>
          <a:solidFill>
            <a:schemeClr val="accent4">
              <a:lumMod val="75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3611022" y="2766948"/>
            <a:ext cx="2270912" cy="2202504"/>
          </a:xfrm>
          <a:custGeom>
            <a:avLst/>
            <a:gdLst>
              <a:gd name="connsiteX0" fmla="*/ 656178 w 2270912"/>
              <a:gd name="connsiteY0" fmla="*/ 41566 h 2202504"/>
              <a:gd name="connsiteX1" fmla="*/ 656178 w 2270912"/>
              <a:gd name="connsiteY1" fmla="*/ 41566 h 2202504"/>
              <a:gd name="connsiteX2" fmla="*/ 569092 w 2270912"/>
              <a:gd name="connsiteY2" fmla="*/ 8909 h 2202504"/>
              <a:gd name="connsiteX3" fmla="*/ 547321 w 2270912"/>
              <a:gd name="connsiteY3" fmla="*/ 74223 h 2202504"/>
              <a:gd name="connsiteX4" fmla="*/ 547321 w 2270912"/>
              <a:gd name="connsiteY4" fmla="*/ 259281 h 2202504"/>
              <a:gd name="connsiteX5" fmla="*/ 536435 w 2270912"/>
              <a:gd name="connsiteY5" fmla="*/ 335481 h 2202504"/>
              <a:gd name="connsiteX6" fmla="*/ 514664 w 2270912"/>
              <a:gd name="connsiteY6" fmla="*/ 368138 h 2202504"/>
              <a:gd name="connsiteX7" fmla="*/ 471121 w 2270912"/>
              <a:gd name="connsiteY7" fmla="*/ 411681 h 2202504"/>
              <a:gd name="connsiteX8" fmla="*/ 449349 w 2270912"/>
              <a:gd name="connsiteY8" fmla="*/ 433452 h 2202504"/>
              <a:gd name="connsiteX9" fmla="*/ 416692 w 2270912"/>
              <a:gd name="connsiteY9" fmla="*/ 444338 h 2202504"/>
              <a:gd name="connsiteX10" fmla="*/ 275178 w 2270912"/>
              <a:gd name="connsiteY10" fmla="*/ 433452 h 2202504"/>
              <a:gd name="connsiteX11" fmla="*/ 242521 w 2270912"/>
              <a:gd name="connsiteY11" fmla="*/ 455223 h 2202504"/>
              <a:gd name="connsiteX12" fmla="*/ 209864 w 2270912"/>
              <a:gd name="connsiteY12" fmla="*/ 466109 h 2202504"/>
              <a:gd name="connsiteX13" fmla="*/ 155435 w 2270912"/>
              <a:gd name="connsiteY13" fmla="*/ 498766 h 2202504"/>
              <a:gd name="connsiteX14" fmla="*/ 122778 w 2270912"/>
              <a:gd name="connsiteY14" fmla="*/ 553195 h 2202504"/>
              <a:gd name="connsiteX15" fmla="*/ 111892 w 2270912"/>
              <a:gd name="connsiteY15" fmla="*/ 585852 h 2202504"/>
              <a:gd name="connsiteX16" fmla="*/ 90121 w 2270912"/>
              <a:gd name="connsiteY16" fmla="*/ 618509 h 2202504"/>
              <a:gd name="connsiteX17" fmla="*/ 57464 w 2270912"/>
              <a:gd name="connsiteY17" fmla="*/ 672938 h 2202504"/>
              <a:gd name="connsiteX18" fmla="*/ 46578 w 2270912"/>
              <a:gd name="connsiteY18" fmla="*/ 705595 h 2202504"/>
              <a:gd name="connsiteX19" fmla="*/ 46578 w 2270912"/>
              <a:gd name="connsiteY19" fmla="*/ 847109 h 2202504"/>
              <a:gd name="connsiteX20" fmla="*/ 24807 w 2270912"/>
              <a:gd name="connsiteY20" fmla="*/ 868881 h 2202504"/>
              <a:gd name="connsiteX21" fmla="*/ 24807 w 2270912"/>
              <a:gd name="connsiteY21" fmla="*/ 945081 h 2202504"/>
              <a:gd name="connsiteX22" fmla="*/ 90121 w 2270912"/>
              <a:gd name="connsiteY22" fmla="*/ 966852 h 2202504"/>
              <a:gd name="connsiteX23" fmla="*/ 122778 w 2270912"/>
              <a:gd name="connsiteY23" fmla="*/ 977738 h 2202504"/>
              <a:gd name="connsiteX24" fmla="*/ 177207 w 2270912"/>
              <a:gd name="connsiteY24" fmla="*/ 945081 h 2202504"/>
              <a:gd name="connsiteX25" fmla="*/ 209864 w 2270912"/>
              <a:gd name="connsiteY25" fmla="*/ 934195 h 2202504"/>
              <a:gd name="connsiteX26" fmla="*/ 362264 w 2270912"/>
              <a:gd name="connsiteY26" fmla="*/ 955966 h 2202504"/>
              <a:gd name="connsiteX27" fmla="*/ 384035 w 2270912"/>
              <a:gd name="connsiteY27" fmla="*/ 977738 h 2202504"/>
              <a:gd name="connsiteX28" fmla="*/ 405807 w 2270912"/>
              <a:gd name="connsiteY28" fmla="*/ 1043052 h 2202504"/>
              <a:gd name="connsiteX29" fmla="*/ 362264 w 2270912"/>
              <a:gd name="connsiteY29" fmla="*/ 1086595 h 2202504"/>
              <a:gd name="connsiteX30" fmla="*/ 351378 w 2270912"/>
              <a:gd name="connsiteY30" fmla="*/ 1119252 h 2202504"/>
              <a:gd name="connsiteX31" fmla="*/ 384035 w 2270912"/>
              <a:gd name="connsiteY31" fmla="*/ 1184566 h 2202504"/>
              <a:gd name="connsiteX32" fmla="*/ 416692 w 2270912"/>
              <a:gd name="connsiteY32" fmla="*/ 1238995 h 2202504"/>
              <a:gd name="connsiteX33" fmla="*/ 416692 w 2270912"/>
              <a:gd name="connsiteY33" fmla="*/ 1304309 h 2202504"/>
              <a:gd name="connsiteX34" fmla="*/ 373149 w 2270912"/>
              <a:gd name="connsiteY34" fmla="*/ 1347852 h 2202504"/>
              <a:gd name="connsiteX35" fmla="*/ 384035 w 2270912"/>
              <a:gd name="connsiteY35" fmla="*/ 1402281 h 2202504"/>
              <a:gd name="connsiteX36" fmla="*/ 449349 w 2270912"/>
              <a:gd name="connsiteY36" fmla="*/ 1424052 h 2202504"/>
              <a:gd name="connsiteX37" fmla="*/ 492892 w 2270912"/>
              <a:gd name="connsiteY37" fmla="*/ 1467595 h 2202504"/>
              <a:gd name="connsiteX38" fmla="*/ 525549 w 2270912"/>
              <a:gd name="connsiteY38" fmla="*/ 1565566 h 2202504"/>
              <a:gd name="connsiteX39" fmla="*/ 536435 w 2270912"/>
              <a:gd name="connsiteY39" fmla="*/ 1598223 h 2202504"/>
              <a:gd name="connsiteX40" fmla="*/ 558207 w 2270912"/>
              <a:gd name="connsiteY40" fmla="*/ 1619995 h 2202504"/>
              <a:gd name="connsiteX41" fmla="*/ 569092 w 2270912"/>
              <a:gd name="connsiteY41" fmla="*/ 1663538 h 2202504"/>
              <a:gd name="connsiteX42" fmla="*/ 547321 w 2270912"/>
              <a:gd name="connsiteY42" fmla="*/ 1848595 h 2202504"/>
              <a:gd name="connsiteX43" fmla="*/ 525549 w 2270912"/>
              <a:gd name="connsiteY43" fmla="*/ 1913909 h 2202504"/>
              <a:gd name="connsiteX44" fmla="*/ 514664 w 2270912"/>
              <a:gd name="connsiteY44" fmla="*/ 1946566 h 2202504"/>
              <a:gd name="connsiteX45" fmla="*/ 547321 w 2270912"/>
              <a:gd name="connsiteY45" fmla="*/ 2055423 h 2202504"/>
              <a:gd name="connsiteX46" fmla="*/ 569092 w 2270912"/>
              <a:gd name="connsiteY46" fmla="*/ 2077195 h 2202504"/>
              <a:gd name="connsiteX47" fmla="*/ 612635 w 2270912"/>
              <a:gd name="connsiteY47" fmla="*/ 2120738 h 2202504"/>
              <a:gd name="connsiteX48" fmla="*/ 634407 w 2270912"/>
              <a:gd name="connsiteY48" fmla="*/ 2142509 h 2202504"/>
              <a:gd name="connsiteX49" fmla="*/ 841235 w 2270912"/>
              <a:gd name="connsiteY49" fmla="*/ 2175166 h 2202504"/>
              <a:gd name="connsiteX50" fmla="*/ 950092 w 2270912"/>
              <a:gd name="connsiteY50" fmla="*/ 2186052 h 2202504"/>
              <a:gd name="connsiteX51" fmla="*/ 971864 w 2270912"/>
              <a:gd name="connsiteY51" fmla="*/ 2164281 h 2202504"/>
              <a:gd name="connsiteX52" fmla="*/ 1156921 w 2270912"/>
              <a:gd name="connsiteY52" fmla="*/ 2120738 h 2202504"/>
              <a:gd name="connsiteX53" fmla="*/ 1265778 w 2270912"/>
              <a:gd name="connsiteY53" fmla="*/ 2088081 h 2202504"/>
              <a:gd name="connsiteX54" fmla="*/ 1298435 w 2270912"/>
              <a:gd name="connsiteY54" fmla="*/ 2077195 h 2202504"/>
              <a:gd name="connsiteX55" fmla="*/ 1320207 w 2270912"/>
              <a:gd name="connsiteY55" fmla="*/ 2055423 h 2202504"/>
              <a:gd name="connsiteX56" fmla="*/ 1352864 w 2270912"/>
              <a:gd name="connsiteY56" fmla="*/ 2044538 h 2202504"/>
              <a:gd name="connsiteX57" fmla="*/ 1374635 w 2270912"/>
              <a:gd name="connsiteY57" fmla="*/ 1979223 h 2202504"/>
              <a:gd name="connsiteX58" fmla="*/ 1363749 w 2270912"/>
              <a:gd name="connsiteY58" fmla="*/ 1870366 h 2202504"/>
              <a:gd name="connsiteX59" fmla="*/ 1352864 w 2270912"/>
              <a:gd name="connsiteY59" fmla="*/ 1794166 h 2202504"/>
              <a:gd name="connsiteX60" fmla="*/ 1385521 w 2270912"/>
              <a:gd name="connsiteY60" fmla="*/ 1772395 h 2202504"/>
              <a:gd name="connsiteX61" fmla="*/ 1603235 w 2270912"/>
              <a:gd name="connsiteY61" fmla="*/ 1761509 h 2202504"/>
              <a:gd name="connsiteX62" fmla="*/ 1657664 w 2270912"/>
              <a:gd name="connsiteY62" fmla="*/ 1728852 h 2202504"/>
              <a:gd name="connsiteX63" fmla="*/ 1690321 w 2270912"/>
              <a:gd name="connsiteY63" fmla="*/ 1717966 h 2202504"/>
              <a:gd name="connsiteX64" fmla="*/ 1722978 w 2270912"/>
              <a:gd name="connsiteY64" fmla="*/ 1696195 h 2202504"/>
              <a:gd name="connsiteX65" fmla="*/ 1788292 w 2270912"/>
              <a:gd name="connsiteY65" fmla="*/ 1674423 h 2202504"/>
              <a:gd name="connsiteX66" fmla="*/ 1820949 w 2270912"/>
              <a:gd name="connsiteY66" fmla="*/ 1663538 h 2202504"/>
              <a:gd name="connsiteX67" fmla="*/ 1940692 w 2270912"/>
              <a:gd name="connsiteY67" fmla="*/ 1674423 h 2202504"/>
              <a:gd name="connsiteX68" fmla="*/ 2016892 w 2270912"/>
              <a:gd name="connsiteY68" fmla="*/ 1685309 h 2202504"/>
              <a:gd name="connsiteX69" fmla="*/ 2103978 w 2270912"/>
              <a:gd name="connsiteY69" fmla="*/ 1674423 h 2202504"/>
              <a:gd name="connsiteX70" fmla="*/ 2136635 w 2270912"/>
              <a:gd name="connsiteY70" fmla="*/ 1663538 h 2202504"/>
              <a:gd name="connsiteX71" fmla="*/ 2147521 w 2270912"/>
              <a:gd name="connsiteY71" fmla="*/ 1630881 h 2202504"/>
              <a:gd name="connsiteX72" fmla="*/ 2169292 w 2270912"/>
              <a:gd name="connsiteY72" fmla="*/ 1609109 h 2202504"/>
              <a:gd name="connsiteX73" fmla="*/ 2212835 w 2270912"/>
              <a:gd name="connsiteY73" fmla="*/ 1511138 h 2202504"/>
              <a:gd name="connsiteX74" fmla="*/ 2212835 w 2270912"/>
              <a:gd name="connsiteY74" fmla="*/ 1336966 h 2202504"/>
              <a:gd name="connsiteX75" fmla="*/ 2234607 w 2270912"/>
              <a:gd name="connsiteY75" fmla="*/ 1315195 h 2202504"/>
              <a:gd name="connsiteX76" fmla="*/ 2267264 w 2270912"/>
              <a:gd name="connsiteY76" fmla="*/ 1249881 h 2202504"/>
              <a:gd name="connsiteX77" fmla="*/ 2256378 w 2270912"/>
              <a:gd name="connsiteY77" fmla="*/ 1184566 h 2202504"/>
              <a:gd name="connsiteX78" fmla="*/ 2191064 w 2270912"/>
              <a:gd name="connsiteY78" fmla="*/ 1162795 h 2202504"/>
              <a:gd name="connsiteX79" fmla="*/ 2169292 w 2270912"/>
              <a:gd name="connsiteY79" fmla="*/ 1141023 h 2202504"/>
              <a:gd name="connsiteX80" fmla="*/ 2158407 w 2270912"/>
              <a:gd name="connsiteY80" fmla="*/ 1108366 h 2202504"/>
              <a:gd name="connsiteX81" fmla="*/ 2136635 w 2270912"/>
              <a:gd name="connsiteY81" fmla="*/ 1075709 h 2202504"/>
              <a:gd name="connsiteX82" fmla="*/ 2114864 w 2270912"/>
              <a:gd name="connsiteY82" fmla="*/ 999509 h 2202504"/>
              <a:gd name="connsiteX83" fmla="*/ 2093092 w 2270912"/>
              <a:gd name="connsiteY83" fmla="*/ 977738 h 2202504"/>
              <a:gd name="connsiteX84" fmla="*/ 2060435 w 2270912"/>
              <a:gd name="connsiteY84" fmla="*/ 923309 h 2202504"/>
              <a:gd name="connsiteX85" fmla="*/ 2038664 w 2270912"/>
              <a:gd name="connsiteY85" fmla="*/ 890652 h 2202504"/>
              <a:gd name="connsiteX86" fmla="*/ 1995121 w 2270912"/>
              <a:gd name="connsiteY86" fmla="*/ 847109 h 2202504"/>
              <a:gd name="connsiteX87" fmla="*/ 1984235 w 2270912"/>
              <a:gd name="connsiteY87" fmla="*/ 716481 h 2202504"/>
              <a:gd name="connsiteX88" fmla="*/ 1973349 w 2270912"/>
              <a:gd name="connsiteY88" fmla="*/ 683823 h 2202504"/>
              <a:gd name="connsiteX89" fmla="*/ 1908035 w 2270912"/>
              <a:gd name="connsiteY89" fmla="*/ 662052 h 2202504"/>
              <a:gd name="connsiteX90" fmla="*/ 1875378 w 2270912"/>
              <a:gd name="connsiteY90" fmla="*/ 651166 h 2202504"/>
              <a:gd name="connsiteX91" fmla="*/ 1744749 w 2270912"/>
              <a:gd name="connsiteY91" fmla="*/ 629395 h 2202504"/>
              <a:gd name="connsiteX92" fmla="*/ 1690321 w 2270912"/>
              <a:gd name="connsiteY92" fmla="*/ 618509 h 2202504"/>
              <a:gd name="connsiteX93" fmla="*/ 1625007 w 2270912"/>
              <a:gd name="connsiteY93" fmla="*/ 607623 h 2202504"/>
              <a:gd name="connsiteX94" fmla="*/ 1581464 w 2270912"/>
              <a:gd name="connsiteY94" fmla="*/ 618509 h 2202504"/>
              <a:gd name="connsiteX95" fmla="*/ 1548807 w 2270912"/>
              <a:gd name="connsiteY95" fmla="*/ 738252 h 2202504"/>
              <a:gd name="connsiteX96" fmla="*/ 1516149 w 2270912"/>
              <a:gd name="connsiteY96" fmla="*/ 749138 h 2202504"/>
              <a:gd name="connsiteX97" fmla="*/ 1396407 w 2270912"/>
              <a:gd name="connsiteY97" fmla="*/ 760023 h 2202504"/>
              <a:gd name="connsiteX98" fmla="*/ 1331092 w 2270912"/>
              <a:gd name="connsiteY98" fmla="*/ 781795 h 2202504"/>
              <a:gd name="connsiteX99" fmla="*/ 1265778 w 2270912"/>
              <a:gd name="connsiteY99" fmla="*/ 857995 h 2202504"/>
              <a:gd name="connsiteX100" fmla="*/ 1233121 w 2270912"/>
              <a:gd name="connsiteY100" fmla="*/ 879766 h 2202504"/>
              <a:gd name="connsiteX101" fmla="*/ 1167807 w 2270912"/>
              <a:gd name="connsiteY101" fmla="*/ 901538 h 2202504"/>
              <a:gd name="connsiteX102" fmla="*/ 1124264 w 2270912"/>
              <a:gd name="connsiteY102" fmla="*/ 945081 h 2202504"/>
              <a:gd name="connsiteX103" fmla="*/ 1102492 w 2270912"/>
              <a:gd name="connsiteY103" fmla="*/ 966852 h 2202504"/>
              <a:gd name="connsiteX104" fmla="*/ 1080721 w 2270912"/>
              <a:gd name="connsiteY104" fmla="*/ 999509 h 2202504"/>
              <a:gd name="connsiteX105" fmla="*/ 982749 w 2270912"/>
              <a:gd name="connsiteY105" fmla="*/ 1032166 h 2202504"/>
              <a:gd name="connsiteX106" fmla="*/ 950092 w 2270912"/>
              <a:gd name="connsiteY106" fmla="*/ 1043052 h 2202504"/>
              <a:gd name="connsiteX107" fmla="*/ 917435 w 2270912"/>
              <a:gd name="connsiteY107" fmla="*/ 1021281 h 2202504"/>
              <a:gd name="connsiteX108" fmla="*/ 895664 w 2270912"/>
              <a:gd name="connsiteY108" fmla="*/ 955966 h 2202504"/>
              <a:gd name="connsiteX109" fmla="*/ 960978 w 2270912"/>
              <a:gd name="connsiteY109" fmla="*/ 923309 h 2202504"/>
              <a:gd name="connsiteX110" fmla="*/ 993635 w 2270912"/>
              <a:gd name="connsiteY110" fmla="*/ 901538 h 2202504"/>
              <a:gd name="connsiteX111" fmla="*/ 1004521 w 2270912"/>
              <a:gd name="connsiteY111" fmla="*/ 868881 h 2202504"/>
              <a:gd name="connsiteX112" fmla="*/ 971864 w 2270912"/>
              <a:gd name="connsiteY112" fmla="*/ 803566 h 2202504"/>
              <a:gd name="connsiteX113" fmla="*/ 960978 w 2270912"/>
              <a:gd name="connsiteY113" fmla="*/ 672938 h 2202504"/>
              <a:gd name="connsiteX114" fmla="*/ 939207 w 2270912"/>
              <a:gd name="connsiteY114" fmla="*/ 651166 h 2202504"/>
              <a:gd name="connsiteX115" fmla="*/ 841235 w 2270912"/>
              <a:gd name="connsiteY115" fmla="*/ 607623 h 2202504"/>
              <a:gd name="connsiteX116" fmla="*/ 819464 w 2270912"/>
              <a:gd name="connsiteY116" fmla="*/ 574966 h 2202504"/>
              <a:gd name="connsiteX117" fmla="*/ 808578 w 2270912"/>
              <a:gd name="connsiteY117" fmla="*/ 509652 h 2202504"/>
              <a:gd name="connsiteX118" fmla="*/ 841235 w 2270912"/>
              <a:gd name="connsiteY118" fmla="*/ 487881 h 2202504"/>
              <a:gd name="connsiteX119" fmla="*/ 830349 w 2270912"/>
              <a:gd name="connsiteY119" fmla="*/ 444338 h 2202504"/>
              <a:gd name="connsiteX120" fmla="*/ 808578 w 2270912"/>
              <a:gd name="connsiteY120" fmla="*/ 422566 h 2202504"/>
              <a:gd name="connsiteX121" fmla="*/ 797692 w 2270912"/>
              <a:gd name="connsiteY121" fmla="*/ 389909 h 2202504"/>
              <a:gd name="connsiteX122" fmla="*/ 808578 w 2270912"/>
              <a:gd name="connsiteY122" fmla="*/ 346366 h 2202504"/>
              <a:gd name="connsiteX123" fmla="*/ 873892 w 2270912"/>
              <a:gd name="connsiteY123" fmla="*/ 313709 h 2202504"/>
              <a:gd name="connsiteX124" fmla="*/ 895664 w 2270912"/>
              <a:gd name="connsiteY124" fmla="*/ 291938 h 2202504"/>
              <a:gd name="connsiteX125" fmla="*/ 884778 w 2270912"/>
              <a:gd name="connsiteY125" fmla="*/ 193966 h 2202504"/>
              <a:gd name="connsiteX126" fmla="*/ 852121 w 2270912"/>
              <a:gd name="connsiteY126" fmla="*/ 172195 h 2202504"/>
              <a:gd name="connsiteX127" fmla="*/ 710607 w 2270912"/>
              <a:gd name="connsiteY127" fmla="*/ 183081 h 2202504"/>
              <a:gd name="connsiteX128" fmla="*/ 721492 w 2270912"/>
              <a:gd name="connsiteY128" fmla="*/ 150423 h 2202504"/>
              <a:gd name="connsiteX129" fmla="*/ 754149 w 2270912"/>
              <a:gd name="connsiteY129" fmla="*/ 139538 h 2202504"/>
              <a:gd name="connsiteX130" fmla="*/ 797692 w 2270912"/>
              <a:gd name="connsiteY130" fmla="*/ 85109 h 2202504"/>
              <a:gd name="connsiteX131" fmla="*/ 786807 w 2270912"/>
              <a:gd name="connsiteY131" fmla="*/ 52452 h 2202504"/>
              <a:gd name="connsiteX132" fmla="*/ 765035 w 2270912"/>
              <a:gd name="connsiteY132" fmla="*/ 30681 h 2202504"/>
              <a:gd name="connsiteX133" fmla="*/ 623521 w 2270912"/>
              <a:gd name="connsiteY133" fmla="*/ 52452 h 2202504"/>
              <a:gd name="connsiteX134" fmla="*/ 579978 w 2270912"/>
              <a:gd name="connsiteY134" fmla="*/ 41566 h 2202504"/>
              <a:gd name="connsiteX135" fmla="*/ 569092 w 2270912"/>
              <a:gd name="connsiteY135" fmla="*/ 41566 h 2202504"/>
              <a:gd name="connsiteX136" fmla="*/ 569092 w 2270912"/>
              <a:gd name="connsiteY136" fmla="*/ 41566 h 2202504"/>
              <a:gd name="connsiteX137" fmla="*/ 569092 w 2270912"/>
              <a:gd name="connsiteY137" fmla="*/ 41566 h 2202504"/>
              <a:gd name="connsiteX138" fmla="*/ 569092 w 2270912"/>
              <a:gd name="connsiteY138" fmla="*/ 41566 h 2202504"/>
              <a:gd name="connsiteX139" fmla="*/ 579978 w 2270912"/>
              <a:gd name="connsiteY139" fmla="*/ 19795 h 2202504"/>
              <a:gd name="connsiteX140" fmla="*/ 579978 w 2270912"/>
              <a:gd name="connsiteY140" fmla="*/ 19795 h 2202504"/>
              <a:gd name="connsiteX141" fmla="*/ 579978 w 2270912"/>
              <a:gd name="connsiteY141" fmla="*/ 19795 h 2202504"/>
              <a:gd name="connsiteX142" fmla="*/ 558207 w 2270912"/>
              <a:gd name="connsiteY142" fmla="*/ 30681 h 2202504"/>
              <a:gd name="connsiteX143" fmla="*/ 547321 w 2270912"/>
              <a:gd name="connsiteY143" fmla="*/ 63338 h 220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270912" h="2202504">
                <a:moveTo>
                  <a:pt x="656178" y="41566"/>
                </a:moveTo>
                <a:lnTo>
                  <a:pt x="656178" y="41566"/>
                </a:lnTo>
                <a:cubicBezTo>
                  <a:pt x="627149" y="30680"/>
                  <a:pt x="598787" y="0"/>
                  <a:pt x="569092" y="8909"/>
                </a:cubicBezTo>
                <a:cubicBezTo>
                  <a:pt x="547111" y="15503"/>
                  <a:pt x="547321" y="74223"/>
                  <a:pt x="547321" y="74223"/>
                </a:cubicBezTo>
                <a:cubicBezTo>
                  <a:pt x="560928" y="196688"/>
                  <a:pt x="562736" y="143671"/>
                  <a:pt x="547321" y="259281"/>
                </a:cubicBezTo>
                <a:cubicBezTo>
                  <a:pt x="543930" y="284714"/>
                  <a:pt x="543808" y="310905"/>
                  <a:pt x="536435" y="335481"/>
                </a:cubicBezTo>
                <a:cubicBezTo>
                  <a:pt x="532676" y="348012"/>
                  <a:pt x="523178" y="358205"/>
                  <a:pt x="514664" y="368138"/>
                </a:cubicBezTo>
                <a:cubicBezTo>
                  <a:pt x="501306" y="383723"/>
                  <a:pt x="485635" y="397167"/>
                  <a:pt x="471121" y="411681"/>
                </a:cubicBezTo>
                <a:cubicBezTo>
                  <a:pt x="463864" y="418938"/>
                  <a:pt x="459085" y="430206"/>
                  <a:pt x="449349" y="433452"/>
                </a:cubicBezTo>
                <a:lnTo>
                  <a:pt x="416692" y="444338"/>
                </a:lnTo>
                <a:cubicBezTo>
                  <a:pt x="327037" y="414452"/>
                  <a:pt x="374096" y="419320"/>
                  <a:pt x="275178" y="433452"/>
                </a:cubicBezTo>
                <a:cubicBezTo>
                  <a:pt x="264292" y="440709"/>
                  <a:pt x="254223" y="449372"/>
                  <a:pt x="242521" y="455223"/>
                </a:cubicBezTo>
                <a:cubicBezTo>
                  <a:pt x="232258" y="460355"/>
                  <a:pt x="219703" y="460205"/>
                  <a:pt x="209864" y="466109"/>
                </a:cubicBezTo>
                <a:cubicBezTo>
                  <a:pt x="135156" y="510934"/>
                  <a:pt x="247939" y="467933"/>
                  <a:pt x="155435" y="498766"/>
                </a:cubicBezTo>
                <a:cubicBezTo>
                  <a:pt x="124597" y="591278"/>
                  <a:pt x="167605" y="478482"/>
                  <a:pt x="122778" y="553195"/>
                </a:cubicBezTo>
                <a:cubicBezTo>
                  <a:pt x="116874" y="563034"/>
                  <a:pt x="117024" y="575589"/>
                  <a:pt x="111892" y="585852"/>
                </a:cubicBezTo>
                <a:cubicBezTo>
                  <a:pt x="106041" y="597554"/>
                  <a:pt x="95972" y="606807"/>
                  <a:pt x="90121" y="618509"/>
                </a:cubicBezTo>
                <a:cubicBezTo>
                  <a:pt x="61858" y="675034"/>
                  <a:pt x="99988" y="630412"/>
                  <a:pt x="57464" y="672938"/>
                </a:cubicBezTo>
                <a:cubicBezTo>
                  <a:pt x="53835" y="683824"/>
                  <a:pt x="46578" y="694120"/>
                  <a:pt x="46578" y="705595"/>
                </a:cubicBezTo>
                <a:cubicBezTo>
                  <a:pt x="46578" y="750930"/>
                  <a:pt x="72781" y="803437"/>
                  <a:pt x="46578" y="847109"/>
                </a:cubicBezTo>
                <a:cubicBezTo>
                  <a:pt x="41298" y="855910"/>
                  <a:pt x="32064" y="861624"/>
                  <a:pt x="24807" y="868881"/>
                </a:cubicBezTo>
                <a:cubicBezTo>
                  <a:pt x="17732" y="890106"/>
                  <a:pt x="0" y="923818"/>
                  <a:pt x="24807" y="945081"/>
                </a:cubicBezTo>
                <a:cubicBezTo>
                  <a:pt x="42231" y="960016"/>
                  <a:pt x="68350" y="959595"/>
                  <a:pt x="90121" y="966852"/>
                </a:cubicBezTo>
                <a:lnTo>
                  <a:pt x="122778" y="977738"/>
                </a:lnTo>
                <a:cubicBezTo>
                  <a:pt x="215290" y="946900"/>
                  <a:pt x="102494" y="989908"/>
                  <a:pt x="177207" y="945081"/>
                </a:cubicBezTo>
                <a:cubicBezTo>
                  <a:pt x="187046" y="939177"/>
                  <a:pt x="198978" y="937824"/>
                  <a:pt x="209864" y="934195"/>
                </a:cubicBezTo>
                <a:cubicBezTo>
                  <a:pt x="211707" y="934363"/>
                  <a:pt x="328610" y="935774"/>
                  <a:pt x="362264" y="955966"/>
                </a:cubicBezTo>
                <a:cubicBezTo>
                  <a:pt x="371065" y="961246"/>
                  <a:pt x="376778" y="970481"/>
                  <a:pt x="384035" y="977738"/>
                </a:cubicBezTo>
                <a:cubicBezTo>
                  <a:pt x="391292" y="999509"/>
                  <a:pt x="422034" y="1026825"/>
                  <a:pt x="405807" y="1043052"/>
                </a:cubicBezTo>
                <a:lnTo>
                  <a:pt x="362264" y="1086595"/>
                </a:lnTo>
                <a:cubicBezTo>
                  <a:pt x="358635" y="1097481"/>
                  <a:pt x="351378" y="1107777"/>
                  <a:pt x="351378" y="1119252"/>
                </a:cubicBezTo>
                <a:cubicBezTo>
                  <a:pt x="351378" y="1146612"/>
                  <a:pt x="373028" y="1162552"/>
                  <a:pt x="384035" y="1184566"/>
                </a:cubicBezTo>
                <a:cubicBezTo>
                  <a:pt x="412298" y="1241091"/>
                  <a:pt x="374168" y="1196469"/>
                  <a:pt x="416692" y="1238995"/>
                </a:cubicBezTo>
                <a:cubicBezTo>
                  <a:pt x="425929" y="1266704"/>
                  <a:pt x="436485" y="1276600"/>
                  <a:pt x="416692" y="1304309"/>
                </a:cubicBezTo>
                <a:cubicBezTo>
                  <a:pt x="404761" y="1321012"/>
                  <a:pt x="373149" y="1347852"/>
                  <a:pt x="373149" y="1347852"/>
                </a:cubicBezTo>
                <a:cubicBezTo>
                  <a:pt x="363792" y="1375925"/>
                  <a:pt x="349881" y="1385204"/>
                  <a:pt x="384035" y="1402281"/>
                </a:cubicBezTo>
                <a:cubicBezTo>
                  <a:pt x="404561" y="1412544"/>
                  <a:pt x="449349" y="1424052"/>
                  <a:pt x="449349" y="1424052"/>
                </a:cubicBezTo>
                <a:cubicBezTo>
                  <a:pt x="463863" y="1438566"/>
                  <a:pt x="486401" y="1448122"/>
                  <a:pt x="492892" y="1467595"/>
                </a:cubicBezTo>
                <a:lnTo>
                  <a:pt x="525549" y="1565566"/>
                </a:lnTo>
                <a:cubicBezTo>
                  <a:pt x="529178" y="1576452"/>
                  <a:pt x="528321" y="1590109"/>
                  <a:pt x="536435" y="1598223"/>
                </a:cubicBezTo>
                <a:lnTo>
                  <a:pt x="558207" y="1619995"/>
                </a:lnTo>
                <a:cubicBezTo>
                  <a:pt x="561835" y="1634509"/>
                  <a:pt x="569092" y="1648577"/>
                  <a:pt x="569092" y="1663538"/>
                </a:cubicBezTo>
                <a:cubicBezTo>
                  <a:pt x="569092" y="1732722"/>
                  <a:pt x="565877" y="1786744"/>
                  <a:pt x="547321" y="1848595"/>
                </a:cubicBezTo>
                <a:cubicBezTo>
                  <a:pt x="540726" y="1870576"/>
                  <a:pt x="532806" y="1892138"/>
                  <a:pt x="525549" y="1913909"/>
                </a:cubicBezTo>
                <a:lnTo>
                  <a:pt x="514664" y="1946566"/>
                </a:lnTo>
                <a:cubicBezTo>
                  <a:pt x="519598" y="1966302"/>
                  <a:pt x="538484" y="2046586"/>
                  <a:pt x="547321" y="2055423"/>
                </a:cubicBezTo>
                <a:lnTo>
                  <a:pt x="569092" y="2077195"/>
                </a:lnTo>
                <a:cubicBezTo>
                  <a:pt x="588445" y="2135251"/>
                  <a:pt x="564254" y="2091710"/>
                  <a:pt x="612635" y="2120738"/>
                </a:cubicBezTo>
                <a:cubicBezTo>
                  <a:pt x="621436" y="2126018"/>
                  <a:pt x="625227" y="2137919"/>
                  <a:pt x="634407" y="2142509"/>
                </a:cubicBezTo>
                <a:cubicBezTo>
                  <a:pt x="701196" y="2175904"/>
                  <a:pt x="766327" y="2169404"/>
                  <a:pt x="841235" y="2175166"/>
                </a:cubicBezTo>
                <a:cubicBezTo>
                  <a:pt x="920742" y="2201669"/>
                  <a:pt x="884285" y="2202504"/>
                  <a:pt x="950092" y="2186052"/>
                </a:cubicBezTo>
                <a:cubicBezTo>
                  <a:pt x="957349" y="2178795"/>
                  <a:pt x="965453" y="2172295"/>
                  <a:pt x="971864" y="2164281"/>
                </a:cubicBezTo>
                <a:cubicBezTo>
                  <a:pt x="1034887" y="2085502"/>
                  <a:pt x="934739" y="2135549"/>
                  <a:pt x="1156921" y="2120738"/>
                </a:cubicBezTo>
                <a:cubicBezTo>
                  <a:pt x="1222725" y="2104287"/>
                  <a:pt x="1186276" y="2114582"/>
                  <a:pt x="1265778" y="2088081"/>
                </a:cubicBezTo>
                <a:lnTo>
                  <a:pt x="1298435" y="2077195"/>
                </a:lnTo>
                <a:cubicBezTo>
                  <a:pt x="1305692" y="2069938"/>
                  <a:pt x="1311406" y="2060703"/>
                  <a:pt x="1320207" y="2055423"/>
                </a:cubicBezTo>
                <a:cubicBezTo>
                  <a:pt x="1330046" y="2049520"/>
                  <a:pt x="1346195" y="2053875"/>
                  <a:pt x="1352864" y="2044538"/>
                </a:cubicBezTo>
                <a:cubicBezTo>
                  <a:pt x="1366203" y="2025863"/>
                  <a:pt x="1374635" y="1979223"/>
                  <a:pt x="1374635" y="1979223"/>
                </a:cubicBezTo>
                <a:cubicBezTo>
                  <a:pt x="1371006" y="1942937"/>
                  <a:pt x="1368010" y="1906583"/>
                  <a:pt x="1363749" y="1870366"/>
                </a:cubicBezTo>
                <a:cubicBezTo>
                  <a:pt x="1360751" y="1844884"/>
                  <a:pt x="1347298" y="1819213"/>
                  <a:pt x="1352864" y="1794166"/>
                </a:cubicBezTo>
                <a:cubicBezTo>
                  <a:pt x="1355702" y="1781395"/>
                  <a:pt x="1372548" y="1774087"/>
                  <a:pt x="1385521" y="1772395"/>
                </a:cubicBezTo>
                <a:cubicBezTo>
                  <a:pt x="1457573" y="1762997"/>
                  <a:pt x="1530664" y="1765138"/>
                  <a:pt x="1603235" y="1761509"/>
                </a:cubicBezTo>
                <a:cubicBezTo>
                  <a:pt x="1695747" y="1730671"/>
                  <a:pt x="1582951" y="1773679"/>
                  <a:pt x="1657664" y="1728852"/>
                </a:cubicBezTo>
                <a:cubicBezTo>
                  <a:pt x="1667503" y="1722948"/>
                  <a:pt x="1680058" y="1723098"/>
                  <a:pt x="1690321" y="1717966"/>
                </a:cubicBezTo>
                <a:cubicBezTo>
                  <a:pt x="1702023" y="1712115"/>
                  <a:pt x="1711023" y="1701508"/>
                  <a:pt x="1722978" y="1696195"/>
                </a:cubicBezTo>
                <a:cubicBezTo>
                  <a:pt x="1743949" y="1686874"/>
                  <a:pt x="1766521" y="1681680"/>
                  <a:pt x="1788292" y="1674423"/>
                </a:cubicBezTo>
                <a:lnTo>
                  <a:pt x="1820949" y="1663538"/>
                </a:lnTo>
                <a:cubicBezTo>
                  <a:pt x="1860863" y="1667166"/>
                  <a:pt x="1900858" y="1669997"/>
                  <a:pt x="1940692" y="1674423"/>
                </a:cubicBezTo>
                <a:cubicBezTo>
                  <a:pt x="1966193" y="1677256"/>
                  <a:pt x="1991234" y="1685309"/>
                  <a:pt x="2016892" y="1685309"/>
                </a:cubicBezTo>
                <a:cubicBezTo>
                  <a:pt x="2046147" y="1685309"/>
                  <a:pt x="2074949" y="1678052"/>
                  <a:pt x="2103978" y="1674423"/>
                </a:cubicBezTo>
                <a:cubicBezTo>
                  <a:pt x="2114864" y="1670795"/>
                  <a:pt x="2128521" y="1671652"/>
                  <a:pt x="2136635" y="1663538"/>
                </a:cubicBezTo>
                <a:cubicBezTo>
                  <a:pt x="2144749" y="1655424"/>
                  <a:pt x="2141617" y="1640720"/>
                  <a:pt x="2147521" y="1630881"/>
                </a:cubicBezTo>
                <a:cubicBezTo>
                  <a:pt x="2152801" y="1622080"/>
                  <a:pt x="2162035" y="1616366"/>
                  <a:pt x="2169292" y="1609109"/>
                </a:cubicBezTo>
                <a:cubicBezTo>
                  <a:pt x="2195201" y="1531384"/>
                  <a:pt x="2178334" y="1562890"/>
                  <a:pt x="2212835" y="1511138"/>
                </a:cubicBezTo>
                <a:cubicBezTo>
                  <a:pt x="2204297" y="1442835"/>
                  <a:pt x="2192344" y="1405269"/>
                  <a:pt x="2212835" y="1336966"/>
                </a:cubicBezTo>
                <a:cubicBezTo>
                  <a:pt x="2215784" y="1327136"/>
                  <a:pt x="2228196" y="1323209"/>
                  <a:pt x="2234607" y="1315195"/>
                </a:cubicBezTo>
                <a:cubicBezTo>
                  <a:pt x="2258723" y="1285051"/>
                  <a:pt x="2255767" y="1284372"/>
                  <a:pt x="2267264" y="1249881"/>
                </a:cubicBezTo>
                <a:cubicBezTo>
                  <a:pt x="2263635" y="1228109"/>
                  <a:pt x="2270912" y="1201177"/>
                  <a:pt x="2256378" y="1184566"/>
                </a:cubicBezTo>
                <a:cubicBezTo>
                  <a:pt x="2241266" y="1167295"/>
                  <a:pt x="2191064" y="1162795"/>
                  <a:pt x="2191064" y="1162795"/>
                </a:cubicBezTo>
                <a:cubicBezTo>
                  <a:pt x="2183807" y="1155538"/>
                  <a:pt x="2174572" y="1149824"/>
                  <a:pt x="2169292" y="1141023"/>
                </a:cubicBezTo>
                <a:cubicBezTo>
                  <a:pt x="2163389" y="1131184"/>
                  <a:pt x="2163539" y="1118629"/>
                  <a:pt x="2158407" y="1108366"/>
                </a:cubicBezTo>
                <a:cubicBezTo>
                  <a:pt x="2152556" y="1096664"/>
                  <a:pt x="2143892" y="1086595"/>
                  <a:pt x="2136635" y="1075709"/>
                </a:cubicBezTo>
                <a:cubicBezTo>
                  <a:pt x="2134603" y="1067581"/>
                  <a:pt x="2121555" y="1010660"/>
                  <a:pt x="2114864" y="999509"/>
                </a:cubicBezTo>
                <a:cubicBezTo>
                  <a:pt x="2109584" y="990708"/>
                  <a:pt x="2100349" y="984995"/>
                  <a:pt x="2093092" y="977738"/>
                </a:cubicBezTo>
                <a:cubicBezTo>
                  <a:pt x="2074189" y="921025"/>
                  <a:pt x="2094590" y="966003"/>
                  <a:pt x="2060435" y="923309"/>
                </a:cubicBezTo>
                <a:cubicBezTo>
                  <a:pt x="2052262" y="913093"/>
                  <a:pt x="2047178" y="900585"/>
                  <a:pt x="2038664" y="890652"/>
                </a:cubicBezTo>
                <a:cubicBezTo>
                  <a:pt x="2025306" y="875067"/>
                  <a:pt x="1995121" y="847109"/>
                  <a:pt x="1995121" y="847109"/>
                </a:cubicBezTo>
                <a:cubicBezTo>
                  <a:pt x="1991492" y="803566"/>
                  <a:pt x="1990010" y="759791"/>
                  <a:pt x="1984235" y="716481"/>
                </a:cubicBezTo>
                <a:cubicBezTo>
                  <a:pt x="1982718" y="705107"/>
                  <a:pt x="1982686" y="690493"/>
                  <a:pt x="1973349" y="683823"/>
                </a:cubicBezTo>
                <a:cubicBezTo>
                  <a:pt x="1954675" y="670484"/>
                  <a:pt x="1929806" y="669309"/>
                  <a:pt x="1908035" y="662052"/>
                </a:cubicBezTo>
                <a:cubicBezTo>
                  <a:pt x="1897149" y="658423"/>
                  <a:pt x="1886630" y="653416"/>
                  <a:pt x="1875378" y="651166"/>
                </a:cubicBezTo>
                <a:cubicBezTo>
                  <a:pt x="1747074" y="625507"/>
                  <a:pt x="1906821" y="656408"/>
                  <a:pt x="1744749" y="629395"/>
                </a:cubicBezTo>
                <a:cubicBezTo>
                  <a:pt x="1726499" y="626353"/>
                  <a:pt x="1708525" y="621819"/>
                  <a:pt x="1690321" y="618509"/>
                </a:cubicBezTo>
                <a:cubicBezTo>
                  <a:pt x="1668605" y="614561"/>
                  <a:pt x="1646778" y="611252"/>
                  <a:pt x="1625007" y="607623"/>
                </a:cubicBezTo>
                <a:cubicBezTo>
                  <a:pt x="1610493" y="611252"/>
                  <a:pt x="1591201" y="607150"/>
                  <a:pt x="1581464" y="618509"/>
                </a:cubicBezTo>
                <a:cubicBezTo>
                  <a:pt x="1505372" y="707282"/>
                  <a:pt x="1603269" y="656558"/>
                  <a:pt x="1548807" y="738252"/>
                </a:cubicBezTo>
                <a:cubicBezTo>
                  <a:pt x="1542442" y="747800"/>
                  <a:pt x="1527509" y="747515"/>
                  <a:pt x="1516149" y="749138"/>
                </a:cubicBezTo>
                <a:cubicBezTo>
                  <a:pt x="1476473" y="754806"/>
                  <a:pt x="1436321" y="756395"/>
                  <a:pt x="1396407" y="760023"/>
                </a:cubicBezTo>
                <a:cubicBezTo>
                  <a:pt x="1374635" y="767280"/>
                  <a:pt x="1343822" y="762700"/>
                  <a:pt x="1331092" y="781795"/>
                </a:cubicBezTo>
                <a:cubicBezTo>
                  <a:pt x="1311395" y="811341"/>
                  <a:pt x="1297455" y="836878"/>
                  <a:pt x="1265778" y="857995"/>
                </a:cubicBezTo>
                <a:cubicBezTo>
                  <a:pt x="1254892" y="865252"/>
                  <a:pt x="1245076" y="874453"/>
                  <a:pt x="1233121" y="879766"/>
                </a:cubicBezTo>
                <a:cubicBezTo>
                  <a:pt x="1212150" y="889087"/>
                  <a:pt x="1167807" y="901538"/>
                  <a:pt x="1167807" y="901538"/>
                </a:cubicBezTo>
                <a:lnTo>
                  <a:pt x="1124264" y="945081"/>
                </a:lnTo>
                <a:cubicBezTo>
                  <a:pt x="1117007" y="952338"/>
                  <a:pt x="1108185" y="958312"/>
                  <a:pt x="1102492" y="966852"/>
                </a:cubicBezTo>
                <a:cubicBezTo>
                  <a:pt x="1095235" y="977738"/>
                  <a:pt x="1091815" y="992575"/>
                  <a:pt x="1080721" y="999509"/>
                </a:cubicBezTo>
                <a:cubicBezTo>
                  <a:pt x="1080708" y="999517"/>
                  <a:pt x="999084" y="1026721"/>
                  <a:pt x="982749" y="1032166"/>
                </a:cubicBezTo>
                <a:lnTo>
                  <a:pt x="950092" y="1043052"/>
                </a:lnTo>
                <a:cubicBezTo>
                  <a:pt x="939206" y="1035795"/>
                  <a:pt x="924369" y="1032375"/>
                  <a:pt x="917435" y="1021281"/>
                </a:cubicBezTo>
                <a:cubicBezTo>
                  <a:pt x="905272" y="1001820"/>
                  <a:pt x="895664" y="955966"/>
                  <a:pt x="895664" y="955966"/>
                </a:cubicBezTo>
                <a:cubicBezTo>
                  <a:pt x="989254" y="893574"/>
                  <a:pt x="870841" y="968377"/>
                  <a:pt x="960978" y="923309"/>
                </a:cubicBezTo>
                <a:cubicBezTo>
                  <a:pt x="972680" y="917458"/>
                  <a:pt x="982749" y="908795"/>
                  <a:pt x="993635" y="901538"/>
                </a:cubicBezTo>
                <a:cubicBezTo>
                  <a:pt x="997264" y="890652"/>
                  <a:pt x="1004521" y="880356"/>
                  <a:pt x="1004521" y="868881"/>
                </a:cubicBezTo>
                <a:cubicBezTo>
                  <a:pt x="1004521" y="828757"/>
                  <a:pt x="995038" y="826742"/>
                  <a:pt x="971864" y="803566"/>
                </a:cubicBezTo>
                <a:cubicBezTo>
                  <a:pt x="968235" y="760023"/>
                  <a:pt x="970133" y="715662"/>
                  <a:pt x="960978" y="672938"/>
                </a:cubicBezTo>
                <a:cubicBezTo>
                  <a:pt x="958828" y="662903"/>
                  <a:pt x="948387" y="655756"/>
                  <a:pt x="939207" y="651166"/>
                </a:cubicBezTo>
                <a:cubicBezTo>
                  <a:pt x="783758" y="573442"/>
                  <a:pt x="937295" y="671665"/>
                  <a:pt x="841235" y="607623"/>
                </a:cubicBezTo>
                <a:cubicBezTo>
                  <a:pt x="833978" y="596737"/>
                  <a:pt x="827637" y="585182"/>
                  <a:pt x="819464" y="574966"/>
                </a:cubicBezTo>
                <a:cubicBezTo>
                  <a:pt x="798395" y="548630"/>
                  <a:pt x="778756" y="554385"/>
                  <a:pt x="808578" y="509652"/>
                </a:cubicBezTo>
                <a:cubicBezTo>
                  <a:pt x="815835" y="498766"/>
                  <a:pt x="830349" y="495138"/>
                  <a:pt x="841235" y="487881"/>
                </a:cubicBezTo>
                <a:cubicBezTo>
                  <a:pt x="837606" y="473367"/>
                  <a:pt x="837040" y="457720"/>
                  <a:pt x="830349" y="444338"/>
                </a:cubicBezTo>
                <a:cubicBezTo>
                  <a:pt x="825759" y="435158"/>
                  <a:pt x="813858" y="431367"/>
                  <a:pt x="808578" y="422566"/>
                </a:cubicBezTo>
                <a:cubicBezTo>
                  <a:pt x="802674" y="412727"/>
                  <a:pt x="801321" y="400795"/>
                  <a:pt x="797692" y="389909"/>
                </a:cubicBezTo>
                <a:cubicBezTo>
                  <a:pt x="801321" y="375395"/>
                  <a:pt x="800279" y="358814"/>
                  <a:pt x="808578" y="346366"/>
                </a:cubicBezTo>
                <a:cubicBezTo>
                  <a:pt x="820636" y="328279"/>
                  <a:pt x="855264" y="319919"/>
                  <a:pt x="873892" y="313709"/>
                </a:cubicBezTo>
                <a:cubicBezTo>
                  <a:pt x="881149" y="306452"/>
                  <a:pt x="890384" y="300739"/>
                  <a:pt x="895664" y="291938"/>
                </a:cubicBezTo>
                <a:cubicBezTo>
                  <a:pt x="915769" y="258430"/>
                  <a:pt x="906251" y="228324"/>
                  <a:pt x="884778" y="193966"/>
                </a:cubicBezTo>
                <a:cubicBezTo>
                  <a:pt x="877844" y="182872"/>
                  <a:pt x="863007" y="179452"/>
                  <a:pt x="852121" y="172195"/>
                </a:cubicBezTo>
                <a:cubicBezTo>
                  <a:pt x="804950" y="175824"/>
                  <a:pt x="757274" y="190859"/>
                  <a:pt x="710607" y="183081"/>
                </a:cubicBezTo>
                <a:cubicBezTo>
                  <a:pt x="699288" y="181195"/>
                  <a:pt x="713378" y="158537"/>
                  <a:pt x="721492" y="150423"/>
                </a:cubicBezTo>
                <a:cubicBezTo>
                  <a:pt x="729606" y="142309"/>
                  <a:pt x="743263" y="143166"/>
                  <a:pt x="754149" y="139538"/>
                </a:cubicBezTo>
                <a:cubicBezTo>
                  <a:pt x="765781" y="127906"/>
                  <a:pt x="794945" y="101588"/>
                  <a:pt x="797692" y="85109"/>
                </a:cubicBezTo>
                <a:cubicBezTo>
                  <a:pt x="799578" y="73791"/>
                  <a:pt x="792711" y="62291"/>
                  <a:pt x="786807" y="52452"/>
                </a:cubicBezTo>
                <a:cubicBezTo>
                  <a:pt x="781527" y="43651"/>
                  <a:pt x="772292" y="37938"/>
                  <a:pt x="765035" y="30681"/>
                </a:cubicBezTo>
                <a:cubicBezTo>
                  <a:pt x="746714" y="33734"/>
                  <a:pt x="637521" y="52452"/>
                  <a:pt x="623521" y="52452"/>
                </a:cubicBezTo>
                <a:cubicBezTo>
                  <a:pt x="608560" y="52452"/>
                  <a:pt x="594649" y="44500"/>
                  <a:pt x="579978" y="41566"/>
                </a:cubicBezTo>
                <a:cubicBezTo>
                  <a:pt x="576420" y="40854"/>
                  <a:pt x="572721" y="41566"/>
                  <a:pt x="569092" y="41566"/>
                </a:cubicBezTo>
                <a:lnTo>
                  <a:pt x="569092" y="41566"/>
                </a:lnTo>
                <a:lnTo>
                  <a:pt x="569092" y="41566"/>
                </a:lnTo>
                <a:lnTo>
                  <a:pt x="569092" y="41566"/>
                </a:lnTo>
                <a:lnTo>
                  <a:pt x="579978" y="19795"/>
                </a:lnTo>
                <a:lnTo>
                  <a:pt x="579978" y="19795"/>
                </a:lnTo>
                <a:lnTo>
                  <a:pt x="579978" y="19795"/>
                </a:lnTo>
                <a:lnTo>
                  <a:pt x="558207" y="30681"/>
                </a:lnTo>
                <a:lnTo>
                  <a:pt x="547321" y="63338"/>
                </a:lnTo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220072" y="764704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Северная Европа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592" y="2996952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Западная Европа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3320143" y="4474029"/>
            <a:ext cx="3368040" cy="1545771"/>
          </a:xfrm>
          <a:custGeom>
            <a:avLst/>
            <a:gdLst>
              <a:gd name="connsiteX0" fmla="*/ 794657 w 3368040"/>
              <a:gd name="connsiteY0" fmla="*/ 293914 h 1545771"/>
              <a:gd name="connsiteX1" fmla="*/ 794657 w 3368040"/>
              <a:gd name="connsiteY1" fmla="*/ 293914 h 1545771"/>
              <a:gd name="connsiteX2" fmla="*/ 544286 w 3368040"/>
              <a:gd name="connsiteY2" fmla="*/ 283028 h 1545771"/>
              <a:gd name="connsiteX3" fmla="*/ 522514 w 3368040"/>
              <a:gd name="connsiteY3" fmla="*/ 261257 h 1545771"/>
              <a:gd name="connsiteX4" fmla="*/ 511628 w 3368040"/>
              <a:gd name="connsiteY4" fmla="*/ 228600 h 1545771"/>
              <a:gd name="connsiteX5" fmla="*/ 435428 w 3368040"/>
              <a:gd name="connsiteY5" fmla="*/ 239485 h 1545771"/>
              <a:gd name="connsiteX6" fmla="*/ 402771 w 3368040"/>
              <a:gd name="connsiteY6" fmla="*/ 250371 h 1545771"/>
              <a:gd name="connsiteX7" fmla="*/ 228600 w 3368040"/>
              <a:gd name="connsiteY7" fmla="*/ 261257 h 1545771"/>
              <a:gd name="connsiteX8" fmla="*/ 195943 w 3368040"/>
              <a:gd name="connsiteY8" fmla="*/ 272142 h 1545771"/>
              <a:gd name="connsiteX9" fmla="*/ 174171 w 3368040"/>
              <a:gd name="connsiteY9" fmla="*/ 293914 h 1545771"/>
              <a:gd name="connsiteX10" fmla="*/ 119743 w 3368040"/>
              <a:gd name="connsiteY10" fmla="*/ 337457 h 1545771"/>
              <a:gd name="connsiteX11" fmla="*/ 108857 w 3368040"/>
              <a:gd name="connsiteY11" fmla="*/ 370114 h 1545771"/>
              <a:gd name="connsiteX12" fmla="*/ 152400 w 3368040"/>
              <a:gd name="connsiteY12" fmla="*/ 424542 h 1545771"/>
              <a:gd name="connsiteX13" fmla="*/ 174171 w 3368040"/>
              <a:gd name="connsiteY13" fmla="*/ 446314 h 1545771"/>
              <a:gd name="connsiteX14" fmla="*/ 152400 w 3368040"/>
              <a:gd name="connsiteY14" fmla="*/ 544285 h 1545771"/>
              <a:gd name="connsiteX15" fmla="*/ 108857 w 3368040"/>
              <a:gd name="connsiteY15" fmla="*/ 598714 h 1545771"/>
              <a:gd name="connsiteX16" fmla="*/ 76200 w 3368040"/>
              <a:gd name="connsiteY16" fmla="*/ 707571 h 1545771"/>
              <a:gd name="connsiteX17" fmla="*/ 65314 w 3368040"/>
              <a:gd name="connsiteY17" fmla="*/ 740228 h 1545771"/>
              <a:gd name="connsiteX18" fmla="*/ 43543 w 3368040"/>
              <a:gd name="connsiteY18" fmla="*/ 762000 h 1545771"/>
              <a:gd name="connsiteX19" fmla="*/ 21771 w 3368040"/>
              <a:gd name="connsiteY19" fmla="*/ 827314 h 1545771"/>
              <a:gd name="connsiteX20" fmla="*/ 0 w 3368040"/>
              <a:gd name="connsiteY20" fmla="*/ 947057 h 1545771"/>
              <a:gd name="connsiteX21" fmla="*/ 32657 w 3368040"/>
              <a:gd name="connsiteY21" fmla="*/ 1121228 h 1545771"/>
              <a:gd name="connsiteX22" fmla="*/ 54428 w 3368040"/>
              <a:gd name="connsiteY22" fmla="*/ 1143000 h 1545771"/>
              <a:gd name="connsiteX23" fmla="*/ 108857 w 3368040"/>
              <a:gd name="connsiteY23" fmla="*/ 1186542 h 1545771"/>
              <a:gd name="connsiteX24" fmla="*/ 163286 w 3368040"/>
              <a:gd name="connsiteY24" fmla="*/ 1175657 h 1545771"/>
              <a:gd name="connsiteX25" fmla="*/ 195943 w 3368040"/>
              <a:gd name="connsiteY25" fmla="*/ 1121228 h 1545771"/>
              <a:gd name="connsiteX26" fmla="*/ 239486 w 3368040"/>
              <a:gd name="connsiteY26" fmla="*/ 1099457 h 1545771"/>
              <a:gd name="connsiteX27" fmla="*/ 261257 w 3368040"/>
              <a:gd name="connsiteY27" fmla="*/ 1132114 h 1545771"/>
              <a:gd name="connsiteX28" fmla="*/ 304800 w 3368040"/>
              <a:gd name="connsiteY28" fmla="*/ 1219200 h 1545771"/>
              <a:gd name="connsiteX29" fmla="*/ 370114 w 3368040"/>
              <a:gd name="connsiteY29" fmla="*/ 1240971 h 1545771"/>
              <a:gd name="connsiteX30" fmla="*/ 576943 w 3368040"/>
              <a:gd name="connsiteY30" fmla="*/ 1219200 h 1545771"/>
              <a:gd name="connsiteX31" fmla="*/ 642257 w 3368040"/>
              <a:gd name="connsiteY31" fmla="*/ 1197428 h 1545771"/>
              <a:gd name="connsiteX32" fmla="*/ 674914 w 3368040"/>
              <a:gd name="connsiteY32" fmla="*/ 1175657 h 1545771"/>
              <a:gd name="connsiteX33" fmla="*/ 696686 w 3368040"/>
              <a:gd name="connsiteY33" fmla="*/ 1153885 h 1545771"/>
              <a:gd name="connsiteX34" fmla="*/ 729343 w 3368040"/>
              <a:gd name="connsiteY34" fmla="*/ 1143000 h 1545771"/>
              <a:gd name="connsiteX35" fmla="*/ 805543 w 3368040"/>
              <a:gd name="connsiteY35" fmla="*/ 1088571 h 1545771"/>
              <a:gd name="connsiteX36" fmla="*/ 968828 w 3368040"/>
              <a:gd name="connsiteY36" fmla="*/ 1088571 h 1545771"/>
              <a:gd name="connsiteX37" fmla="*/ 990600 w 3368040"/>
              <a:gd name="connsiteY37" fmla="*/ 1066800 h 1545771"/>
              <a:gd name="connsiteX38" fmla="*/ 979714 w 3368040"/>
              <a:gd name="connsiteY38" fmla="*/ 968828 h 1545771"/>
              <a:gd name="connsiteX39" fmla="*/ 957943 w 3368040"/>
              <a:gd name="connsiteY39" fmla="*/ 936171 h 1545771"/>
              <a:gd name="connsiteX40" fmla="*/ 925286 w 3368040"/>
              <a:gd name="connsiteY40" fmla="*/ 881742 h 1545771"/>
              <a:gd name="connsiteX41" fmla="*/ 914400 w 3368040"/>
              <a:gd name="connsiteY41" fmla="*/ 849085 h 1545771"/>
              <a:gd name="connsiteX42" fmla="*/ 925286 w 3368040"/>
              <a:gd name="connsiteY42" fmla="*/ 707571 h 1545771"/>
              <a:gd name="connsiteX43" fmla="*/ 968828 w 3368040"/>
              <a:gd name="connsiteY43" fmla="*/ 653142 h 1545771"/>
              <a:gd name="connsiteX44" fmla="*/ 1175657 w 3368040"/>
              <a:gd name="connsiteY44" fmla="*/ 620485 h 1545771"/>
              <a:gd name="connsiteX45" fmla="*/ 1197428 w 3368040"/>
              <a:gd name="connsiteY45" fmla="*/ 555171 h 1545771"/>
              <a:gd name="connsiteX46" fmla="*/ 1186543 w 3368040"/>
              <a:gd name="connsiteY46" fmla="*/ 522514 h 1545771"/>
              <a:gd name="connsiteX47" fmla="*/ 1121228 w 3368040"/>
              <a:gd name="connsiteY47" fmla="*/ 489857 h 1545771"/>
              <a:gd name="connsiteX48" fmla="*/ 979714 w 3368040"/>
              <a:gd name="connsiteY48" fmla="*/ 468085 h 1545771"/>
              <a:gd name="connsiteX49" fmla="*/ 914400 w 3368040"/>
              <a:gd name="connsiteY49" fmla="*/ 446314 h 1545771"/>
              <a:gd name="connsiteX50" fmla="*/ 881743 w 3368040"/>
              <a:gd name="connsiteY50" fmla="*/ 435428 h 1545771"/>
              <a:gd name="connsiteX51" fmla="*/ 838200 w 3368040"/>
              <a:gd name="connsiteY51" fmla="*/ 391885 h 1545771"/>
              <a:gd name="connsiteX52" fmla="*/ 816428 w 3368040"/>
              <a:gd name="connsiteY52" fmla="*/ 370114 h 1545771"/>
              <a:gd name="connsiteX53" fmla="*/ 816428 w 3368040"/>
              <a:gd name="connsiteY53" fmla="*/ 337457 h 1545771"/>
              <a:gd name="connsiteX54" fmla="*/ 827314 w 3368040"/>
              <a:gd name="connsiteY54" fmla="*/ 391885 h 1545771"/>
              <a:gd name="connsiteX55" fmla="*/ 914400 w 3368040"/>
              <a:gd name="connsiteY55" fmla="*/ 435428 h 1545771"/>
              <a:gd name="connsiteX56" fmla="*/ 947057 w 3368040"/>
              <a:gd name="connsiteY56" fmla="*/ 446314 h 1545771"/>
              <a:gd name="connsiteX57" fmla="*/ 979714 w 3368040"/>
              <a:gd name="connsiteY57" fmla="*/ 457200 h 1545771"/>
              <a:gd name="connsiteX58" fmla="*/ 1066800 w 3368040"/>
              <a:gd name="connsiteY58" fmla="*/ 500742 h 1545771"/>
              <a:gd name="connsiteX59" fmla="*/ 1099457 w 3368040"/>
              <a:gd name="connsiteY59" fmla="*/ 511628 h 1545771"/>
              <a:gd name="connsiteX60" fmla="*/ 1132114 w 3368040"/>
              <a:gd name="connsiteY60" fmla="*/ 522514 h 1545771"/>
              <a:gd name="connsiteX61" fmla="*/ 1230086 w 3368040"/>
              <a:gd name="connsiteY61" fmla="*/ 511628 h 1545771"/>
              <a:gd name="connsiteX62" fmla="*/ 1262743 w 3368040"/>
              <a:gd name="connsiteY62" fmla="*/ 500742 h 1545771"/>
              <a:gd name="connsiteX63" fmla="*/ 1273628 w 3368040"/>
              <a:gd name="connsiteY63" fmla="*/ 468085 h 1545771"/>
              <a:gd name="connsiteX64" fmla="*/ 1306286 w 3368040"/>
              <a:gd name="connsiteY64" fmla="*/ 457200 h 1545771"/>
              <a:gd name="connsiteX65" fmla="*/ 1491343 w 3368040"/>
              <a:gd name="connsiteY65" fmla="*/ 435428 h 1545771"/>
              <a:gd name="connsiteX66" fmla="*/ 1556657 w 3368040"/>
              <a:gd name="connsiteY66" fmla="*/ 413657 h 1545771"/>
              <a:gd name="connsiteX67" fmla="*/ 1578428 w 3368040"/>
              <a:gd name="connsiteY67" fmla="*/ 391885 h 1545771"/>
              <a:gd name="connsiteX68" fmla="*/ 1643743 w 3368040"/>
              <a:gd name="connsiteY68" fmla="*/ 370114 h 1545771"/>
              <a:gd name="connsiteX69" fmla="*/ 1676400 w 3368040"/>
              <a:gd name="connsiteY69" fmla="*/ 359228 h 1545771"/>
              <a:gd name="connsiteX70" fmla="*/ 1687286 w 3368040"/>
              <a:gd name="connsiteY70" fmla="*/ 228600 h 1545771"/>
              <a:gd name="connsiteX71" fmla="*/ 1665514 w 3368040"/>
              <a:gd name="connsiteY71" fmla="*/ 163285 h 1545771"/>
              <a:gd name="connsiteX72" fmla="*/ 1654628 w 3368040"/>
              <a:gd name="connsiteY72" fmla="*/ 130628 h 1545771"/>
              <a:gd name="connsiteX73" fmla="*/ 1665514 w 3368040"/>
              <a:gd name="connsiteY73" fmla="*/ 76200 h 1545771"/>
              <a:gd name="connsiteX74" fmla="*/ 1709057 w 3368040"/>
              <a:gd name="connsiteY74" fmla="*/ 65314 h 1545771"/>
              <a:gd name="connsiteX75" fmla="*/ 1992086 w 3368040"/>
              <a:gd name="connsiteY75" fmla="*/ 54428 h 1545771"/>
              <a:gd name="connsiteX76" fmla="*/ 2100943 w 3368040"/>
              <a:gd name="connsiteY76" fmla="*/ 0 h 1545771"/>
              <a:gd name="connsiteX77" fmla="*/ 2253343 w 3368040"/>
              <a:gd name="connsiteY77" fmla="*/ 10885 h 1545771"/>
              <a:gd name="connsiteX78" fmla="*/ 2286000 w 3368040"/>
              <a:gd name="connsiteY78" fmla="*/ 32657 h 1545771"/>
              <a:gd name="connsiteX79" fmla="*/ 2329543 w 3368040"/>
              <a:gd name="connsiteY79" fmla="*/ 97971 h 1545771"/>
              <a:gd name="connsiteX80" fmla="*/ 2340428 w 3368040"/>
              <a:gd name="connsiteY80" fmla="*/ 130628 h 1545771"/>
              <a:gd name="connsiteX81" fmla="*/ 2362200 w 3368040"/>
              <a:gd name="connsiteY81" fmla="*/ 152400 h 1545771"/>
              <a:gd name="connsiteX82" fmla="*/ 2383971 w 3368040"/>
              <a:gd name="connsiteY82" fmla="*/ 217714 h 1545771"/>
              <a:gd name="connsiteX83" fmla="*/ 2460171 w 3368040"/>
              <a:gd name="connsiteY83" fmla="*/ 272142 h 1545771"/>
              <a:gd name="connsiteX84" fmla="*/ 2558143 w 3368040"/>
              <a:gd name="connsiteY84" fmla="*/ 315685 h 1545771"/>
              <a:gd name="connsiteX85" fmla="*/ 2590800 w 3368040"/>
              <a:gd name="connsiteY85" fmla="*/ 326571 h 1545771"/>
              <a:gd name="connsiteX86" fmla="*/ 2623457 w 3368040"/>
              <a:gd name="connsiteY86" fmla="*/ 348342 h 1545771"/>
              <a:gd name="connsiteX87" fmla="*/ 2699657 w 3368040"/>
              <a:gd name="connsiteY87" fmla="*/ 370114 h 1545771"/>
              <a:gd name="connsiteX88" fmla="*/ 2732314 w 3368040"/>
              <a:gd name="connsiteY88" fmla="*/ 381000 h 1545771"/>
              <a:gd name="connsiteX89" fmla="*/ 2786743 w 3368040"/>
              <a:gd name="connsiteY89" fmla="*/ 391885 h 1545771"/>
              <a:gd name="connsiteX90" fmla="*/ 2819400 w 3368040"/>
              <a:gd name="connsiteY90" fmla="*/ 402771 h 1545771"/>
              <a:gd name="connsiteX91" fmla="*/ 2917371 w 3368040"/>
              <a:gd name="connsiteY91" fmla="*/ 413657 h 1545771"/>
              <a:gd name="connsiteX92" fmla="*/ 2982686 w 3368040"/>
              <a:gd name="connsiteY92" fmla="*/ 424542 h 1545771"/>
              <a:gd name="connsiteX93" fmla="*/ 3058886 w 3368040"/>
              <a:gd name="connsiteY93" fmla="*/ 478971 h 1545771"/>
              <a:gd name="connsiteX94" fmla="*/ 3102428 w 3368040"/>
              <a:gd name="connsiteY94" fmla="*/ 533400 h 1545771"/>
              <a:gd name="connsiteX95" fmla="*/ 3167743 w 3368040"/>
              <a:gd name="connsiteY95" fmla="*/ 555171 h 1545771"/>
              <a:gd name="connsiteX96" fmla="*/ 3243943 w 3368040"/>
              <a:gd name="connsiteY96" fmla="*/ 576942 h 1545771"/>
              <a:gd name="connsiteX97" fmla="*/ 3265714 w 3368040"/>
              <a:gd name="connsiteY97" fmla="*/ 598714 h 1545771"/>
              <a:gd name="connsiteX98" fmla="*/ 3298371 w 3368040"/>
              <a:gd name="connsiteY98" fmla="*/ 609600 h 1545771"/>
              <a:gd name="connsiteX99" fmla="*/ 3309257 w 3368040"/>
              <a:gd name="connsiteY99" fmla="*/ 642257 h 1545771"/>
              <a:gd name="connsiteX100" fmla="*/ 3298371 w 3368040"/>
              <a:gd name="connsiteY100" fmla="*/ 696685 h 1545771"/>
              <a:gd name="connsiteX101" fmla="*/ 3276600 w 3368040"/>
              <a:gd name="connsiteY101" fmla="*/ 718457 h 1545771"/>
              <a:gd name="connsiteX102" fmla="*/ 3243943 w 3368040"/>
              <a:gd name="connsiteY102" fmla="*/ 729342 h 1545771"/>
              <a:gd name="connsiteX103" fmla="*/ 3113314 w 3368040"/>
              <a:gd name="connsiteY103" fmla="*/ 740228 h 1545771"/>
              <a:gd name="connsiteX104" fmla="*/ 3069771 w 3368040"/>
              <a:gd name="connsiteY104" fmla="*/ 751114 h 1545771"/>
              <a:gd name="connsiteX105" fmla="*/ 3004457 w 3368040"/>
              <a:gd name="connsiteY105" fmla="*/ 772885 h 1545771"/>
              <a:gd name="connsiteX106" fmla="*/ 2982686 w 3368040"/>
              <a:gd name="connsiteY106" fmla="*/ 794657 h 1545771"/>
              <a:gd name="connsiteX107" fmla="*/ 2982686 w 3368040"/>
              <a:gd name="connsiteY107" fmla="*/ 914400 h 1545771"/>
              <a:gd name="connsiteX108" fmla="*/ 3004457 w 3368040"/>
              <a:gd name="connsiteY108" fmla="*/ 947057 h 1545771"/>
              <a:gd name="connsiteX109" fmla="*/ 3037114 w 3368040"/>
              <a:gd name="connsiteY109" fmla="*/ 957942 h 1545771"/>
              <a:gd name="connsiteX110" fmla="*/ 3080657 w 3368040"/>
              <a:gd name="connsiteY110" fmla="*/ 1012371 h 1545771"/>
              <a:gd name="connsiteX111" fmla="*/ 3113314 w 3368040"/>
              <a:gd name="connsiteY111" fmla="*/ 1045028 h 1545771"/>
              <a:gd name="connsiteX112" fmla="*/ 3145971 w 3368040"/>
              <a:gd name="connsiteY112" fmla="*/ 1295400 h 1545771"/>
              <a:gd name="connsiteX113" fmla="*/ 3167743 w 3368040"/>
              <a:gd name="connsiteY113" fmla="*/ 1317171 h 1545771"/>
              <a:gd name="connsiteX114" fmla="*/ 3200400 w 3368040"/>
              <a:gd name="connsiteY114" fmla="*/ 1338942 h 1545771"/>
              <a:gd name="connsiteX115" fmla="*/ 3222171 w 3368040"/>
              <a:gd name="connsiteY115" fmla="*/ 1360714 h 1545771"/>
              <a:gd name="connsiteX116" fmla="*/ 3287486 w 3368040"/>
              <a:gd name="connsiteY116" fmla="*/ 1382485 h 1545771"/>
              <a:gd name="connsiteX117" fmla="*/ 3320143 w 3368040"/>
              <a:gd name="connsiteY117" fmla="*/ 1393371 h 1545771"/>
              <a:gd name="connsiteX118" fmla="*/ 3341914 w 3368040"/>
              <a:gd name="connsiteY118" fmla="*/ 1502228 h 1545771"/>
              <a:gd name="connsiteX119" fmla="*/ 3320143 w 3368040"/>
              <a:gd name="connsiteY119" fmla="*/ 1524000 h 1545771"/>
              <a:gd name="connsiteX120" fmla="*/ 3254828 w 3368040"/>
              <a:gd name="connsiteY120" fmla="*/ 1545771 h 1545771"/>
              <a:gd name="connsiteX121" fmla="*/ 3167743 w 3368040"/>
              <a:gd name="connsiteY121" fmla="*/ 1524000 h 1545771"/>
              <a:gd name="connsiteX122" fmla="*/ 3145971 w 3368040"/>
              <a:gd name="connsiteY122" fmla="*/ 1502228 h 1545771"/>
              <a:gd name="connsiteX123" fmla="*/ 3113314 w 3368040"/>
              <a:gd name="connsiteY123" fmla="*/ 1491342 h 1545771"/>
              <a:gd name="connsiteX124" fmla="*/ 3048000 w 3368040"/>
              <a:gd name="connsiteY124" fmla="*/ 1447800 h 1545771"/>
              <a:gd name="connsiteX125" fmla="*/ 3026228 w 3368040"/>
              <a:gd name="connsiteY125" fmla="*/ 1426028 h 1545771"/>
              <a:gd name="connsiteX126" fmla="*/ 2993571 w 3368040"/>
              <a:gd name="connsiteY126" fmla="*/ 1415142 h 1545771"/>
              <a:gd name="connsiteX127" fmla="*/ 2928257 w 3368040"/>
              <a:gd name="connsiteY127" fmla="*/ 1371600 h 1545771"/>
              <a:gd name="connsiteX128" fmla="*/ 2906486 w 3368040"/>
              <a:gd name="connsiteY128" fmla="*/ 1349828 h 1545771"/>
              <a:gd name="connsiteX129" fmla="*/ 2873828 w 3368040"/>
              <a:gd name="connsiteY129" fmla="*/ 1338942 h 1545771"/>
              <a:gd name="connsiteX130" fmla="*/ 2830286 w 3368040"/>
              <a:gd name="connsiteY130" fmla="*/ 1273628 h 1545771"/>
              <a:gd name="connsiteX131" fmla="*/ 2786743 w 3368040"/>
              <a:gd name="connsiteY131" fmla="*/ 1230085 h 1545771"/>
              <a:gd name="connsiteX132" fmla="*/ 2775857 w 3368040"/>
              <a:gd name="connsiteY132" fmla="*/ 1197428 h 1545771"/>
              <a:gd name="connsiteX133" fmla="*/ 2797628 w 3368040"/>
              <a:gd name="connsiteY133" fmla="*/ 1034142 h 1545771"/>
              <a:gd name="connsiteX134" fmla="*/ 2786743 w 3368040"/>
              <a:gd name="connsiteY134" fmla="*/ 925285 h 1545771"/>
              <a:gd name="connsiteX135" fmla="*/ 2764971 w 3368040"/>
              <a:gd name="connsiteY135" fmla="*/ 903514 h 1545771"/>
              <a:gd name="connsiteX136" fmla="*/ 2699657 w 3368040"/>
              <a:gd name="connsiteY136" fmla="*/ 881742 h 1545771"/>
              <a:gd name="connsiteX137" fmla="*/ 2623457 w 3368040"/>
              <a:gd name="connsiteY137" fmla="*/ 859971 h 1545771"/>
              <a:gd name="connsiteX138" fmla="*/ 2601686 w 3368040"/>
              <a:gd name="connsiteY138" fmla="*/ 827314 h 1545771"/>
              <a:gd name="connsiteX139" fmla="*/ 2590800 w 3368040"/>
              <a:gd name="connsiteY139" fmla="*/ 794657 h 1545771"/>
              <a:gd name="connsiteX140" fmla="*/ 2579914 w 3368040"/>
              <a:gd name="connsiteY140" fmla="*/ 566057 h 1545771"/>
              <a:gd name="connsiteX141" fmla="*/ 2558143 w 3368040"/>
              <a:gd name="connsiteY141" fmla="*/ 544285 h 1545771"/>
              <a:gd name="connsiteX142" fmla="*/ 2525486 w 3368040"/>
              <a:gd name="connsiteY142" fmla="*/ 522514 h 1545771"/>
              <a:gd name="connsiteX143" fmla="*/ 2503714 w 3368040"/>
              <a:gd name="connsiteY143" fmla="*/ 500742 h 1545771"/>
              <a:gd name="connsiteX144" fmla="*/ 2471057 w 3368040"/>
              <a:gd name="connsiteY144" fmla="*/ 489857 h 1545771"/>
              <a:gd name="connsiteX145" fmla="*/ 2449286 w 3368040"/>
              <a:gd name="connsiteY145" fmla="*/ 468085 h 1545771"/>
              <a:gd name="connsiteX146" fmla="*/ 2416628 w 3368040"/>
              <a:gd name="connsiteY146" fmla="*/ 446314 h 1545771"/>
              <a:gd name="connsiteX147" fmla="*/ 2394857 w 3368040"/>
              <a:gd name="connsiteY147" fmla="*/ 381000 h 1545771"/>
              <a:gd name="connsiteX148" fmla="*/ 2318657 w 3368040"/>
              <a:gd name="connsiteY148" fmla="*/ 326571 h 1545771"/>
              <a:gd name="connsiteX149" fmla="*/ 2264228 w 3368040"/>
              <a:gd name="connsiteY149" fmla="*/ 272142 h 1545771"/>
              <a:gd name="connsiteX150" fmla="*/ 2220686 w 3368040"/>
              <a:gd name="connsiteY150" fmla="*/ 174171 h 1545771"/>
              <a:gd name="connsiteX151" fmla="*/ 2198914 w 3368040"/>
              <a:gd name="connsiteY151" fmla="*/ 152400 h 1545771"/>
              <a:gd name="connsiteX152" fmla="*/ 2166257 w 3368040"/>
              <a:gd name="connsiteY152" fmla="*/ 130628 h 1545771"/>
              <a:gd name="connsiteX153" fmla="*/ 2111828 w 3368040"/>
              <a:gd name="connsiteY153" fmla="*/ 141514 h 1545771"/>
              <a:gd name="connsiteX154" fmla="*/ 2100943 w 3368040"/>
              <a:gd name="connsiteY154" fmla="*/ 261257 h 1545771"/>
              <a:gd name="connsiteX155" fmla="*/ 2122714 w 3368040"/>
              <a:gd name="connsiteY155" fmla="*/ 293914 h 1545771"/>
              <a:gd name="connsiteX156" fmla="*/ 2166257 w 3368040"/>
              <a:gd name="connsiteY156" fmla="*/ 391885 h 1545771"/>
              <a:gd name="connsiteX157" fmla="*/ 2188028 w 3368040"/>
              <a:gd name="connsiteY157" fmla="*/ 413657 h 1545771"/>
              <a:gd name="connsiteX158" fmla="*/ 2220686 w 3368040"/>
              <a:gd name="connsiteY158" fmla="*/ 424542 h 1545771"/>
              <a:gd name="connsiteX159" fmla="*/ 2275114 w 3368040"/>
              <a:gd name="connsiteY159" fmla="*/ 468085 h 1545771"/>
              <a:gd name="connsiteX160" fmla="*/ 2296886 w 3368040"/>
              <a:gd name="connsiteY160" fmla="*/ 489857 h 1545771"/>
              <a:gd name="connsiteX161" fmla="*/ 2329543 w 3368040"/>
              <a:gd name="connsiteY161" fmla="*/ 511628 h 1545771"/>
              <a:gd name="connsiteX162" fmla="*/ 2351314 w 3368040"/>
              <a:gd name="connsiteY162" fmla="*/ 533400 h 1545771"/>
              <a:gd name="connsiteX163" fmla="*/ 2383971 w 3368040"/>
              <a:gd name="connsiteY163" fmla="*/ 544285 h 1545771"/>
              <a:gd name="connsiteX164" fmla="*/ 2405743 w 3368040"/>
              <a:gd name="connsiteY164" fmla="*/ 566057 h 1545771"/>
              <a:gd name="connsiteX165" fmla="*/ 2438400 w 3368040"/>
              <a:gd name="connsiteY165" fmla="*/ 642257 h 1545771"/>
              <a:gd name="connsiteX166" fmla="*/ 2481943 w 3368040"/>
              <a:gd name="connsiteY166" fmla="*/ 653142 h 1545771"/>
              <a:gd name="connsiteX167" fmla="*/ 2503714 w 3368040"/>
              <a:gd name="connsiteY167" fmla="*/ 674914 h 1545771"/>
              <a:gd name="connsiteX168" fmla="*/ 2536371 w 3368040"/>
              <a:gd name="connsiteY168" fmla="*/ 685800 h 1545771"/>
              <a:gd name="connsiteX169" fmla="*/ 2558143 w 3368040"/>
              <a:gd name="connsiteY169" fmla="*/ 751114 h 1545771"/>
              <a:gd name="connsiteX170" fmla="*/ 2514600 w 3368040"/>
              <a:gd name="connsiteY170" fmla="*/ 794657 h 1545771"/>
              <a:gd name="connsiteX171" fmla="*/ 2492828 w 3368040"/>
              <a:gd name="connsiteY171" fmla="*/ 816428 h 1545771"/>
              <a:gd name="connsiteX172" fmla="*/ 2471057 w 3368040"/>
              <a:gd name="connsiteY172" fmla="*/ 936171 h 1545771"/>
              <a:gd name="connsiteX173" fmla="*/ 2449286 w 3368040"/>
              <a:gd name="connsiteY173" fmla="*/ 968828 h 1545771"/>
              <a:gd name="connsiteX174" fmla="*/ 2362200 w 3368040"/>
              <a:gd name="connsiteY174" fmla="*/ 1045028 h 1545771"/>
              <a:gd name="connsiteX175" fmla="*/ 2351314 w 3368040"/>
              <a:gd name="connsiteY175" fmla="*/ 1077685 h 1545771"/>
              <a:gd name="connsiteX176" fmla="*/ 2307771 w 3368040"/>
              <a:gd name="connsiteY176" fmla="*/ 1121228 h 1545771"/>
              <a:gd name="connsiteX177" fmla="*/ 2275114 w 3368040"/>
              <a:gd name="connsiteY177" fmla="*/ 1175657 h 1545771"/>
              <a:gd name="connsiteX178" fmla="*/ 2253343 w 3368040"/>
              <a:gd name="connsiteY178" fmla="*/ 1208314 h 1545771"/>
              <a:gd name="connsiteX179" fmla="*/ 2188028 w 3368040"/>
              <a:gd name="connsiteY179" fmla="*/ 1230085 h 1545771"/>
              <a:gd name="connsiteX180" fmla="*/ 2144486 w 3368040"/>
              <a:gd name="connsiteY180" fmla="*/ 1219200 h 1545771"/>
              <a:gd name="connsiteX181" fmla="*/ 2079171 w 3368040"/>
              <a:gd name="connsiteY181" fmla="*/ 1197428 h 1545771"/>
              <a:gd name="connsiteX182" fmla="*/ 2057400 w 3368040"/>
              <a:gd name="connsiteY182" fmla="*/ 1164771 h 1545771"/>
              <a:gd name="connsiteX183" fmla="*/ 2013857 w 3368040"/>
              <a:gd name="connsiteY183" fmla="*/ 1121228 h 1545771"/>
              <a:gd name="connsiteX184" fmla="*/ 2024743 w 3368040"/>
              <a:gd name="connsiteY184" fmla="*/ 1001485 h 1545771"/>
              <a:gd name="connsiteX185" fmla="*/ 2035628 w 3368040"/>
              <a:gd name="connsiteY185" fmla="*/ 968828 h 1545771"/>
              <a:gd name="connsiteX186" fmla="*/ 2100943 w 3368040"/>
              <a:gd name="connsiteY186" fmla="*/ 947057 h 1545771"/>
              <a:gd name="connsiteX187" fmla="*/ 2220686 w 3368040"/>
              <a:gd name="connsiteY187" fmla="*/ 925285 h 1545771"/>
              <a:gd name="connsiteX188" fmla="*/ 2296886 w 3368040"/>
              <a:gd name="connsiteY188" fmla="*/ 903514 h 1545771"/>
              <a:gd name="connsiteX189" fmla="*/ 2286000 w 3368040"/>
              <a:gd name="connsiteY189" fmla="*/ 805542 h 1545771"/>
              <a:gd name="connsiteX190" fmla="*/ 2242457 w 3368040"/>
              <a:gd name="connsiteY190" fmla="*/ 794657 h 1545771"/>
              <a:gd name="connsiteX191" fmla="*/ 2177143 w 3368040"/>
              <a:gd name="connsiteY191" fmla="*/ 772885 h 1545771"/>
              <a:gd name="connsiteX192" fmla="*/ 2144486 w 3368040"/>
              <a:gd name="connsiteY192" fmla="*/ 762000 h 1545771"/>
              <a:gd name="connsiteX193" fmla="*/ 2090057 w 3368040"/>
              <a:gd name="connsiteY193" fmla="*/ 718457 h 1545771"/>
              <a:gd name="connsiteX194" fmla="*/ 2068286 w 3368040"/>
              <a:gd name="connsiteY194" fmla="*/ 696685 h 1545771"/>
              <a:gd name="connsiteX195" fmla="*/ 2046514 w 3368040"/>
              <a:gd name="connsiteY195" fmla="*/ 631371 h 1545771"/>
              <a:gd name="connsiteX196" fmla="*/ 2035628 w 3368040"/>
              <a:gd name="connsiteY196" fmla="*/ 598714 h 1545771"/>
              <a:gd name="connsiteX197" fmla="*/ 2013857 w 3368040"/>
              <a:gd name="connsiteY197" fmla="*/ 576942 h 1545771"/>
              <a:gd name="connsiteX198" fmla="*/ 1992086 w 3368040"/>
              <a:gd name="connsiteY198" fmla="*/ 544285 h 1545771"/>
              <a:gd name="connsiteX199" fmla="*/ 1959428 w 3368040"/>
              <a:gd name="connsiteY199" fmla="*/ 533400 h 1545771"/>
              <a:gd name="connsiteX200" fmla="*/ 1905000 w 3368040"/>
              <a:gd name="connsiteY200" fmla="*/ 500742 h 1545771"/>
              <a:gd name="connsiteX201" fmla="*/ 1883228 w 3368040"/>
              <a:gd name="connsiteY201" fmla="*/ 478971 h 1545771"/>
              <a:gd name="connsiteX202" fmla="*/ 1850571 w 3368040"/>
              <a:gd name="connsiteY202" fmla="*/ 457200 h 1545771"/>
              <a:gd name="connsiteX203" fmla="*/ 1817914 w 3368040"/>
              <a:gd name="connsiteY203" fmla="*/ 283028 h 1545771"/>
              <a:gd name="connsiteX204" fmla="*/ 1741714 w 3368040"/>
              <a:gd name="connsiteY204" fmla="*/ 293914 h 1545771"/>
              <a:gd name="connsiteX205" fmla="*/ 1709057 w 3368040"/>
              <a:gd name="connsiteY205" fmla="*/ 304800 h 1545771"/>
              <a:gd name="connsiteX206" fmla="*/ 1698171 w 3368040"/>
              <a:gd name="connsiteY206" fmla="*/ 337457 h 1545771"/>
              <a:gd name="connsiteX207" fmla="*/ 1676400 w 3368040"/>
              <a:gd name="connsiteY207" fmla="*/ 359228 h 1545771"/>
              <a:gd name="connsiteX208" fmla="*/ 1676400 w 3368040"/>
              <a:gd name="connsiteY208" fmla="*/ 359228 h 1545771"/>
              <a:gd name="connsiteX209" fmla="*/ 1676400 w 3368040"/>
              <a:gd name="connsiteY209" fmla="*/ 359228 h 1545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</a:cxnLst>
            <a:rect l="l" t="t" r="r" b="b"/>
            <a:pathLst>
              <a:path w="3368040" h="1545771">
                <a:moveTo>
                  <a:pt x="794657" y="293914"/>
                </a:moveTo>
                <a:lnTo>
                  <a:pt x="794657" y="293914"/>
                </a:lnTo>
                <a:cubicBezTo>
                  <a:pt x="711200" y="290285"/>
                  <a:pt x="627227" y="292981"/>
                  <a:pt x="544286" y="283028"/>
                </a:cubicBezTo>
                <a:cubicBezTo>
                  <a:pt x="534096" y="281805"/>
                  <a:pt x="527795" y="270058"/>
                  <a:pt x="522514" y="261257"/>
                </a:cubicBezTo>
                <a:cubicBezTo>
                  <a:pt x="516610" y="251418"/>
                  <a:pt x="515257" y="239486"/>
                  <a:pt x="511628" y="228600"/>
                </a:cubicBezTo>
                <a:cubicBezTo>
                  <a:pt x="486228" y="232228"/>
                  <a:pt x="460588" y="234453"/>
                  <a:pt x="435428" y="239485"/>
                </a:cubicBezTo>
                <a:cubicBezTo>
                  <a:pt x="424176" y="241735"/>
                  <a:pt x="414182" y="249170"/>
                  <a:pt x="402771" y="250371"/>
                </a:cubicBezTo>
                <a:cubicBezTo>
                  <a:pt x="344920" y="256461"/>
                  <a:pt x="286657" y="257628"/>
                  <a:pt x="228600" y="261257"/>
                </a:cubicBezTo>
                <a:cubicBezTo>
                  <a:pt x="217714" y="264885"/>
                  <a:pt x="205782" y="266239"/>
                  <a:pt x="195943" y="272142"/>
                </a:cubicBezTo>
                <a:cubicBezTo>
                  <a:pt x="187142" y="277422"/>
                  <a:pt x="182185" y="287503"/>
                  <a:pt x="174171" y="293914"/>
                </a:cubicBezTo>
                <a:cubicBezTo>
                  <a:pt x="105516" y="348838"/>
                  <a:pt x="172306" y="284892"/>
                  <a:pt x="119743" y="337457"/>
                </a:cubicBezTo>
                <a:cubicBezTo>
                  <a:pt x="116114" y="348343"/>
                  <a:pt x="108857" y="358639"/>
                  <a:pt x="108857" y="370114"/>
                </a:cubicBezTo>
                <a:cubicBezTo>
                  <a:pt x="108857" y="408100"/>
                  <a:pt x="127325" y="404481"/>
                  <a:pt x="152400" y="424542"/>
                </a:cubicBezTo>
                <a:cubicBezTo>
                  <a:pt x="160414" y="430953"/>
                  <a:pt x="166914" y="439057"/>
                  <a:pt x="174171" y="446314"/>
                </a:cubicBezTo>
                <a:cubicBezTo>
                  <a:pt x="171972" y="459507"/>
                  <a:pt x="164769" y="523670"/>
                  <a:pt x="152400" y="544285"/>
                </a:cubicBezTo>
                <a:cubicBezTo>
                  <a:pt x="113626" y="608907"/>
                  <a:pt x="146201" y="514689"/>
                  <a:pt x="108857" y="598714"/>
                </a:cubicBezTo>
                <a:cubicBezTo>
                  <a:pt x="88163" y="645277"/>
                  <a:pt x="88866" y="663241"/>
                  <a:pt x="76200" y="707571"/>
                </a:cubicBezTo>
                <a:cubicBezTo>
                  <a:pt x="73048" y="718604"/>
                  <a:pt x="71218" y="730389"/>
                  <a:pt x="65314" y="740228"/>
                </a:cubicBezTo>
                <a:cubicBezTo>
                  <a:pt x="60034" y="749029"/>
                  <a:pt x="50800" y="754743"/>
                  <a:pt x="43543" y="762000"/>
                </a:cubicBezTo>
                <a:cubicBezTo>
                  <a:pt x="36286" y="783771"/>
                  <a:pt x="26271" y="804811"/>
                  <a:pt x="21771" y="827314"/>
                </a:cubicBezTo>
                <a:cubicBezTo>
                  <a:pt x="6558" y="903385"/>
                  <a:pt x="13928" y="863492"/>
                  <a:pt x="0" y="947057"/>
                </a:cubicBezTo>
                <a:cubicBezTo>
                  <a:pt x="1409" y="961150"/>
                  <a:pt x="6755" y="1095325"/>
                  <a:pt x="32657" y="1121228"/>
                </a:cubicBezTo>
                <a:cubicBezTo>
                  <a:pt x="39914" y="1128485"/>
                  <a:pt x="48017" y="1134986"/>
                  <a:pt x="54428" y="1143000"/>
                </a:cubicBezTo>
                <a:cubicBezTo>
                  <a:pt x="90237" y="1187761"/>
                  <a:pt x="57060" y="1169277"/>
                  <a:pt x="108857" y="1186542"/>
                </a:cubicBezTo>
                <a:cubicBezTo>
                  <a:pt x="127000" y="1182914"/>
                  <a:pt x="146280" y="1182945"/>
                  <a:pt x="163286" y="1175657"/>
                </a:cubicBezTo>
                <a:cubicBezTo>
                  <a:pt x="207521" y="1156699"/>
                  <a:pt x="165767" y="1151404"/>
                  <a:pt x="195943" y="1121228"/>
                </a:cubicBezTo>
                <a:cubicBezTo>
                  <a:pt x="207418" y="1109754"/>
                  <a:pt x="224972" y="1106714"/>
                  <a:pt x="239486" y="1099457"/>
                </a:cubicBezTo>
                <a:cubicBezTo>
                  <a:pt x="246743" y="1110343"/>
                  <a:pt x="255944" y="1120159"/>
                  <a:pt x="261257" y="1132114"/>
                </a:cubicBezTo>
                <a:cubicBezTo>
                  <a:pt x="272719" y="1157904"/>
                  <a:pt x="272863" y="1203231"/>
                  <a:pt x="304800" y="1219200"/>
                </a:cubicBezTo>
                <a:cubicBezTo>
                  <a:pt x="325326" y="1229463"/>
                  <a:pt x="370114" y="1240971"/>
                  <a:pt x="370114" y="1240971"/>
                </a:cubicBezTo>
                <a:cubicBezTo>
                  <a:pt x="393206" y="1238872"/>
                  <a:pt x="541901" y="1226709"/>
                  <a:pt x="576943" y="1219200"/>
                </a:cubicBezTo>
                <a:cubicBezTo>
                  <a:pt x="599383" y="1214392"/>
                  <a:pt x="623162" y="1210158"/>
                  <a:pt x="642257" y="1197428"/>
                </a:cubicBezTo>
                <a:cubicBezTo>
                  <a:pt x="653143" y="1190171"/>
                  <a:pt x="664698" y="1183830"/>
                  <a:pt x="674914" y="1175657"/>
                </a:cubicBezTo>
                <a:cubicBezTo>
                  <a:pt x="682928" y="1169246"/>
                  <a:pt x="687885" y="1159165"/>
                  <a:pt x="696686" y="1153885"/>
                </a:cubicBezTo>
                <a:cubicBezTo>
                  <a:pt x="706525" y="1147982"/>
                  <a:pt x="718457" y="1146628"/>
                  <a:pt x="729343" y="1143000"/>
                </a:cubicBezTo>
                <a:cubicBezTo>
                  <a:pt x="781000" y="1091343"/>
                  <a:pt x="753413" y="1105948"/>
                  <a:pt x="805543" y="1088571"/>
                </a:cubicBezTo>
                <a:cubicBezTo>
                  <a:pt x="855947" y="1093612"/>
                  <a:pt x="917639" y="1110509"/>
                  <a:pt x="968828" y="1088571"/>
                </a:cubicBezTo>
                <a:cubicBezTo>
                  <a:pt x="978261" y="1084528"/>
                  <a:pt x="983343" y="1074057"/>
                  <a:pt x="990600" y="1066800"/>
                </a:cubicBezTo>
                <a:cubicBezTo>
                  <a:pt x="986971" y="1034143"/>
                  <a:pt x="987683" y="1000705"/>
                  <a:pt x="979714" y="968828"/>
                </a:cubicBezTo>
                <a:cubicBezTo>
                  <a:pt x="976541" y="956136"/>
                  <a:pt x="963794" y="947873"/>
                  <a:pt x="957943" y="936171"/>
                </a:cubicBezTo>
                <a:cubicBezTo>
                  <a:pt x="929680" y="879646"/>
                  <a:pt x="967810" y="924268"/>
                  <a:pt x="925286" y="881742"/>
                </a:cubicBezTo>
                <a:cubicBezTo>
                  <a:pt x="921657" y="870856"/>
                  <a:pt x="914400" y="860560"/>
                  <a:pt x="914400" y="849085"/>
                </a:cubicBezTo>
                <a:cubicBezTo>
                  <a:pt x="914400" y="801774"/>
                  <a:pt x="919418" y="754516"/>
                  <a:pt x="925286" y="707571"/>
                </a:cubicBezTo>
                <a:cubicBezTo>
                  <a:pt x="929278" y="675631"/>
                  <a:pt x="939200" y="666310"/>
                  <a:pt x="968828" y="653142"/>
                </a:cubicBezTo>
                <a:cubicBezTo>
                  <a:pt x="1045707" y="618974"/>
                  <a:pt x="1079949" y="627847"/>
                  <a:pt x="1175657" y="620485"/>
                </a:cubicBezTo>
                <a:cubicBezTo>
                  <a:pt x="1182914" y="598714"/>
                  <a:pt x="1204685" y="576942"/>
                  <a:pt x="1197428" y="555171"/>
                </a:cubicBezTo>
                <a:cubicBezTo>
                  <a:pt x="1193800" y="544285"/>
                  <a:pt x="1193711" y="531474"/>
                  <a:pt x="1186543" y="522514"/>
                </a:cubicBezTo>
                <a:cubicBezTo>
                  <a:pt x="1174309" y="507221"/>
                  <a:pt x="1140012" y="493614"/>
                  <a:pt x="1121228" y="489857"/>
                </a:cubicBezTo>
                <a:cubicBezTo>
                  <a:pt x="1086700" y="482952"/>
                  <a:pt x="1015693" y="477080"/>
                  <a:pt x="979714" y="468085"/>
                </a:cubicBezTo>
                <a:cubicBezTo>
                  <a:pt x="957450" y="462519"/>
                  <a:pt x="936171" y="453571"/>
                  <a:pt x="914400" y="446314"/>
                </a:cubicBezTo>
                <a:lnTo>
                  <a:pt x="881743" y="435428"/>
                </a:lnTo>
                <a:lnTo>
                  <a:pt x="838200" y="391885"/>
                </a:lnTo>
                <a:lnTo>
                  <a:pt x="816428" y="370114"/>
                </a:lnTo>
                <a:cubicBezTo>
                  <a:pt x="790520" y="292388"/>
                  <a:pt x="781927" y="285705"/>
                  <a:pt x="816428" y="337457"/>
                </a:cubicBezTo>
                <a:cubicBezTo>
                  <a:pt x="820057" y="355600"/>
                  <a:pt x="820026" y="374879"/>
                  <a:pt x="827314" y="391885"/>
                </a:cubicBezTo>
                <a:cubicBezTo>
                  <a:pt x="839981" y="421440"/>
                  <a:pt x="895992" y="429292"/>
                  <a:pt x="914400" y="435428"/>
                </a:cubicBezTo>
                <a:lnTo>
                  <a:pt x="947057" y="446314"/>
                </a:lnTo>
                <a:lnTo>
                  <a:pt x="979714" y="457200"/>
                </a:lnTo>
                <a:cubicBezTo>
                  <a:pt x="1017714" y="495198"/>
                  <a:pt x="991749" y="475725"/>
                  <a:pt x="1066800" y="500742"/>
                </a:cubicBezTo>
                <a:lnTo>
                  <a:pt x="1099457" y="511628"/>
                </a:lnTo>
                <a:lnTo>
                  <a:pt x="1132114" y="522514"/>
                </a:lnTo>
                <a:cubicBezTo>
                  <a:pt x="1164771" y="518885"/>
                  <a:pt x="1197675" y="517030"/>
                  <a:pt x="1230086" y="511628"/>
                </a:cubicBezTo>
                <a:cubicBezTo>
                  <a:pt x="1241404" y="509742"/>
                  <a:pt x="1254629" y="508856"/>
                  <a:pt x="1262743" y="500742"/>
                </a:cubicBezTo>
                <a:cubicBezTo>
                  <a:pt x="1270857" y="492628"/>
                  <a:pt x="1265514" y="476199"/>
                  <a:pt x="1273628" y="468085"/>
                </a:cubicBezTo>
                <a:cubicBezTo>
                  <a:pt x="1281742" y="459971"/>
                  <a:pt x="1295253" y="460352"/>
                  <a:pt x="1306286" y="457200"/>
                </a:cubicBezTo>
                <a:cubicBezTo>
                  <a:pt x="1380434" y="436015"/>
                  <a:pt x="1383271" y="443741"/>
                  <a:pt x="1491343" y="435428"/>
                </a:cubicBezTo>
                <a:cubicBezTo>
                  <a:pt x="1513114" y="428171"/>
                  <a:pt x="1540430" y="429885"/>
                  <a:pt x="1556657" y="413657"/>
                </a:cubicBezTo>
                <a:cubicBezTo>
                  <a:pt x="1563914" y="406400"/>
                  <a:pt x="1569248" y="396475"/>
                  <a:pt x="1578428" y="391885"/>
                </a:cubicBezTo>
                <a:cubicBezTo>
                  <a:pt x="1598954" y="381622"/>
                  <a:pt x="1621971" y="377371"/>
                  <a:pt x="1643743" y="370114"/>
                </a:cubicBezTo>
                <a:lnTo>
                  <a:pt x="1676400" y="359228"/>
                </a:lnTo>
                <a:cubicBezTo>
                  <a:pt x="1713376" y="303764"/>
                  <a:pt x="1707204" y="328191"/>
                  <a:pt x="1687286" y="228600"/>
                </a:cubicBezTo>
                <a:cubicBezTo>
                  <a:pt x="1682785" y="206096"/>
                  <a:pt x="1672771" y="185057"/>
                  <a:pt x="1665514" y="163285"/>
                </a:cubicBezTo>
                <a:lnTo>
                  <a:pt x="1654628" y="130628"/>
                </a:lnTo>
                <a:cubicBezTo>
                  <a:pt x="1658257" y="112485"/>
                  <a:pt x="1653669" y="90414"/>
                  <a:pt x="1665514" y="76200"/>
                </a:cubicBezTo>
                <a:cubicBezTo>
                  <a:pt x="1675092" y="64707"/>
                  <a:pt x="1694129" y="66309"/>
                  <a:pt x="1709057" y="65314"/>
                </a:cubicBezTo>
                <a:cubicBezTo>
                  <a:pt x="1803261" y="59034"/>
                  <a:pt x="1897743" y="58057"/>
                  <a:pt x="1992086" y="54428"/>
                </a:cubicBezTo>
                <a:cubicBezTo>
                  <a:pt x="2069848" y="2586"/>
                  <a:pt x="2032015" y="17231"/>
                  <a:pt x="2100943" y="0"/>
                </a:cubicBezTo>
                <a:cubicBezTo>
                  <a:pt x="2151743" y="3628"/>
                  <a:pt x="2203189" y="2034"/>
                  <a:pt x="2253343" y="10885"/>
                </a:cubicBezTo>
                <a:cubicBezTo>
                  <a:pt x="2266227" y="13159"/>
                  <a:pt x="2277385" y="22811"/>
                  <a:pt x="2286000" y="32657"/>
                </a:cubicBezTo>
                <a:cubicBezTo>
                  <a:pt x="2303230" y="52349"/>
                  <a:pt x="2329543" y="97971"/>
                  <a:pt x="2329543" y="97971"/>
                </a:cubicBezTo>
                <a:cubicBezTo>
                  <a:pt x="2333171" y="108857"/>
                  <a:pt x="2334525" y="120789"/>
                  <a:pt x="2340428" y="130628"/>
                </a:cubicBezTo>
                <a:cubicBezTo>
                  <a:pt x="2345708" y="139429"/>
                  <a:pt x="2357610" y="143220"/>
                  <a:pt x="2362200" y="152400"/>
                </a:cubicBezTo>
                <a:cubicBezTo>
                  <a:pt x="2372463" y="172926"/>
                  <a:pt x="2367744" y="201487"/>
                  <a:pt x="2383971" y="217714"/>
                </a:cubicBezTo>
                <a:cubicBezTo>
                  <a:pt x="2435628" y="269371"/>
                  <a:pt x="2408041" y="254766"/>
                  <a:pt x="2460171" y="272142"/>
                </a:cubicBezTo>
                <a:cubicBezTo>
                  <a:pt x="2511924" y="306645"/>
                  <a:pt x="2480415" y="289776"/>
                  <a:pt x="2558143" y="315685"/>
                </a:cubicBezTo>
                <a:cubicBezTo>
                  <a:pt x="2569029" y="319314"/>
                  <a:pt x="2581253" y="320206"/>
                  <a:pt x="2590800" y="326571"/>
                </a:cubicBezTo>
                <a:cubicBezTo>
                  <a:pt x="2601686" y="333828"/>
                  <a:pt x="2611755" y="342491"/>
                  <a:pt x="2623457" y="348342"/>
                </a:cubicBezTo>
                <a:cubicBezTo>
                  <a:pt x="2640859" y="357043"/>
                  <a:pt x="2683379" y="365463"/>
                  <a:pt x="2699657" y="370114"/>
                </a:cubicBezTo>
                <a:cubicBezTo>
                  <a:pt x="2710690" y="373266"/>
                  <a:pt x="2721182" y="378217"/>
                  <a:pt x="2732314" y="381000"/>
                </a:cubicBezTo>
                <a:cubicBezTo>
                  <a:pt x="2750264" y="385487"/>
                  <a:pt x="2768793" y="387398"/>
                  <a:pt x="2786743" y="391885"/>
                </a:cubicBezTo>
                <a:cubicBezTo>
                  <a:pt x="2797875" y="394668"/>
                  <a:pt x="2808082" y="400885"/>
                  <a:pt x="2819400" y="402771"/>
                </a:cubicBezTo>
                <a:cubicBezTo>
                  <a:pt x="2851811" y="408173"/>
                  <a:pt x="2884801" y="409314"/>
                  <a:pt x="2917371" y="413657"/>
                </a:cubicBezTo>
                <a:cubicBezTo>
                  <a:pt x="2939249" y="416574"/>
                  <a:pt x="2960914" y="420914"/>
                  <a:pt x="2982686" y="424542"/>
                </a:cubicBezTo>
                <a:cubicBezTo>
                  <a:pt x="3022440" y="437794"/>
                  <a:pt x="3029369" y="434694"/>
                  <a:pt x="3058886" y="478971"/>
                </a:cubicBezTo>
                <a:cubicBezTo>
                  <a:pt x="3066576" y="490507"/>
                  <a:pt x="3086918" y="525645"/>
                  <a:pt x="3102428" y="533400"/>
                </a:cubicBezTo>
                <a:cubicBezTo>
                  <a:pt x="3122954" y="543663"/>
                  <a:pt x="3145971" y="547914"/>
                  <a:pt x="3167743" y="555171"/>
                </a:cubicBezTo>
                <a:cubicBezTo>
                  <a:pt x="3214601" y="570790"/>
                  <a:pt x="3189258" y="563272"/>
                  <a:pt x="3243943" y="576942"/>
                </a:cubicBezTo>
                <a:cubicBezTo>
                  <a:pt x="3251200" y="584199"/>
                  <a:pt x="3256913" y="593433"/>
                  <a:pt x="3265714" y="598714"/>
                </a:cubicBezTo>
                <a:cubicBezTo>
                  <a:pt x="3275553" y="604618"/>
                  <a:pt x="3290257" y="601486"/>
                  <a:pt x="3298371" y="609600"/>
                </a:cubicBezTo>
                <a:cubicBezTo>
                  <a:pt x="3306485" y="617714"/>
                  <a:pt x="3305628" y="631371"/>
                  <a:pt x="3309257" y="642257"/>
                </a:cubicBezTo>
                <a:cubicBezTo>
                  <a:pt x="3305628" y="660400"/>
                  <a:pt x="3305659" y="679679"/>
                  <a:pt x="3298371" y="696685"/>
                </a:cubicBezTo>
                <a:cubicBezTo>
                  <a:pt x="3294328" y="706118"/>
                  <a:pt x="3285401" y="713177"/>
                  <a:pt x="3276600" y="718457"/>
                </a:cubicBezTo>
                <a:cubicBezTo>
                  <a:pt x="3266761" y="724361"/>
                  <a:pt x="3255317" y="727826"/>
                  <a:pt x="3243943" y="729342"/>
                </a:cubicBezTo>
                <a:cubicBezTo>
                  <a:pt x="3200632" y="735117"/>
                  <a:pt x="3156857" y="736599"/>
                  <a:pt x="3113314" y="740228"/>
                </a:cubicBezTo>
                <a:cubicBezTo>
                  <a:pt x="3098800" y="743857"/>
                  <a:pt x="3084101" y="746815"/>
                  <a:pt x="3069771" y="751114"/>
                </a:cubicBezTo>
                <a:cubicBezTo>
                  <a:pt x="3047790" y="757708"/>
                  <a:pt x="3004457" y="772885"/>
                  <a:pt x="3004457" y="772885"/>
                </a:cubicBezTo>
                <a:cubicBezTo>
                  <a:pt x="2997200" y="780142"/>
                  <a:pt x="2987966" y="785856"/>
                  <a:pt x="2982686" y="794657"/>
                </a:cubicBezTo>
                <a:cubicBezTo>
                  <a:pt x="2961437" y="830072"/>
                  <a:pt x="2973210" y="879654"/>
                  <a:pt x="2982686" y="914400"/>
                </a:cubicBezTo>
                <a:cubicBezTo>
                  <a:pt x="2986128" y="927022"/>
                  <a:pt x="2994241" y="938884"/>
                  <a:pt x="3004457" y="947057"/>
                </a:cubicBezTo>
                <a:cubicBezTo>
                  <a:pt x="3013417" y="954225"/>
                  <a:pt x="3026228" y="954314"/>
                  <a:pt x="3037114" y="957942"/>
                </a:cubicBezTo>
                <a:cubicBezTo>
                  <a:pt x="3100456" y="1021284"/>
                  <a:pt x="3011996" y="929978"/>
                  <a:pt x="3080657" y="1012371"/>
                </a:cubicBezTo>
                <a:cubicBezTo>
                  <a:pt x="3090512" y="1024198"/>
                  <a:pt x="3102428" y="1034142"/>
                  <a:pt x="3113314" y="1045028"/>
                </a:cubicBezTo>
                <a:cubicBezTo>
                  <a:pt x="3169166" y="1212578"/>
                  <a:pt x="3094592" y="969996"/>
                  <a:pt x="3145971" y="1295400"/>
                </a:cubicBezTo>
                <a:cubicBezTo>
                  <a:pt x="3147572" y="1305538"/>
                  <a:pt x="3159729" y="1310760"/>
                  <a:pt x="3167743" y="1317171"/>
                </a:cubicBezTo>
                <a:cubicBezTo>
                  <a:pt x="3177959" y="1325344"/>
                  <a:pt x="3190184" y="1330769"/>
                  <a:pt x="3200400" y="1338942"/>
                </a:cubicBezTo>
                <a:cubicBezTo>
                  <a:pt x="3208414" y="1345353"/>
                  <a:pt x="3212991" y="1356124"/>
                  <a:pt x="3222171" y="1360714"/>
                </a:cubicBezTo>
                <a:cubicBezTo>
                  <a:pt x="3242697" y="1370977"/>
                  <a:pt x="3265714" y="1375228"/>
                  <a:pt x="3287486" y="1382485"/>
                </a:cubicBezTo>
                <a:lnTo>
                  <a:pt x="3320143" y="1393371"/>
                </a:lnTo>
                <a:cubicBezTo>
                  <a:pt x="3363105" y="1436333"/>
                  <a:pt x="3368040" y="1423850"/>
                  <a:pt x="3341914" y="1502228"/>
                </a:cubicBezTo>
                <a:cubicBezTo>
                  <a:pt x="3338669" y="1511965"/>
                  <a:pt x="3329323" y="1519410"/>
                  <a:pt x="3320143" y="1524000"/>
                </a:cubicBezTo>
                <a:cubicBezTo>
                  <a:pt x="3299617" y="1534263"/>
                  <a:pt x="3254828" y="1545771"/>
                  <a:pt x="3254828" y="1545771"/>
                </a:cubicBezTo>
                <a:cubicBezTo>
                  <a:pt x="3243127" y="1543431"/>
                  <a:pt x="3184477" y="1534040"/>
                  <a:pt x="3167743" y="1524000"/>
                </a:cubicBezTo>
                <a:cubicBezTo>
                  <a:pt x="3158942" y="1518720"/>
                  <a:pt x="3154772" y="1507509"/>
                  <a:pt x="3145971" y="1502228"/>
                </a:cubicBezTo>
                <a:cubicBezTo>
                  <a:pt x="3136132" y="1496324"/>
                  <a:pt x="3123345" y="1496915"/>
                  <a:pt x="3113314" y="1491342"/>
                </a:cubicBezTo>
                <a:cubicBezTo>
                  <a:pt x="3090441" y="1478635"/>
                  <a:pt x="3066502" y="1466302"/>
                  <a:pt x="3048000" y="1447800"/>
                </a:cubicBezTo>
                <a:cubicBezTo>
                  <a:pt x="3040743" y="1440543"/>
                  <a:pt x="3035029" y="1431309"/>
                  <a:pt x="3026228" y="1426028"/>
                </a:cubicBezTo>
                <a:cubicBezTo>
                  <a:pt x="3016389" y="1420124"/>
                  <a:pt x="3003602" y="1420715"/>
                  <a:pt x="2993571" y="1415142"/>
                </a:cubicBezTo>
                <a:cubicBezTo>
                  <a:pt x="2970698" y="1402435"/>
                  <a:pt x="2946759" y="1390102"/>
                  <a:pt x="2928257" y="1371600"/>
                </a:cubicBezTo>
                <a:cubicBezTo>
                  <a:pt x="2921000" y="1364343"/>
                  <a:pt x="2915287" y="1355108"/>
                  <a:pt x="2906486" y="1349828"/>
                </a:cubicBezTo>
                <a:cubicBezTo>
                  <a:pt x="2896646" y="1343924"/>
                  <a:pt x="2884714" y="1342571"/>
                  <a:pt x="2873828" y="1338942"/>
                </a:cubicBezTo>
                <a:cubicBezTo>
                  <a:pt x="2859314" y="1317171"/>
                  <a:pt x="2848788" y="1292130"/>
                  <a:pt x="2830286" y="1273628"/>
                </a:cubicBezTo>
                <a:lnTo>
                  <a:pt x="2786743" y="1230085"/>
                </a:lnTo>
                <a:cubicBezTo>
                  <a:pt x="2783114" y="1219199"/>
                  <a:pt x="2775857" y="1208903"/>
                  <a:pt x="2775857" y="1197428"/>
                </a:cubicBezTo>
                <a:cubicBezTo>
                  <a:pt x="2775857" y="1111751"/>
                  <a:pt x="2781592" y="1098289"/>
                  <a:pt x="2797628" y="1034142"/>
                </a:cubicBezTo>
                <a:cubicBezTo>
                  <a:pt x="2794000" y="997856"/>
                  <a:pt x="2795587" y="960663"/>
                  <a:pt x="2786743" y="925285"/>
                </a:cubicBezTo>
                <a:cubicBezTo>
                  <a:pt x="2784254" y="915328"/>
                  <a:pt x="2774151" y="908104"/>
                  <a:pt x="2764971" y="903514"/>
                </a:cubicBezTo>
                <a:cubicBezTo>
                  <a:pt x="2744445" y="893251"/>
                  <a:pt x="2721428" y="888999"/>
                  <a:pt x="2699657" y="881742"/>
                </a:cubicBezTo>
                <a:cubicBezTo>
                  <a:pt x="2652818" y="866129"/>
                  <a:pt x="2678117" y="873636"/>
                  <a:pt x="2623457" y="859971"/>
                </a:cubicBezTo>
                <a:cubicBezTo>
                  <a:pt x="2616200" y="849085"/>
                  <a:pt x="2607537" y="839016"/>
                  <a:pt x="2601686" y="827314"/>
                </a:cubicBezTo>
                <a:cubicBezTo>
                  <a:pt x="2596554" y="817051"/>
                  <a:pt x="2591753" y="806092"/>
                  <a:pt x="2590800" y="794657"/>
                </a:cubicBezTo>
                <a:cubicBezTo>
                  <a:pt x="2584465" y="718634"/>
                  <a:pt x="2589781" y="641703"/>
                  <a:pt x="2579914" y="566057"/>
                </a:cubicBezTo>
                <a:cubicBezTo>
                  <a:pt x="2578587" y="555880"/>
                  <a:pt x="2566157" y="550696"/>
                  <a:pt x="2558143" y="544285"/>
                </a:cubicBezTo>
                <a:cubicBezTo>
                  <a:pt x="2547927" y="536112"/>
                  <a:pt x="2535702" y="530687"/>
                  <a:pt x="2525486" y="522514"/>
                </a:cubicBezTo>
                <a:cubicBezTo>
                  <a:pt x="2517472" y="516103"/>
                  <a:pt x="2512515" y="506022"/>
                  <a:pt x="2503714" y="500742"/>
                </a:cubicBezTo>
                <a:cubicBezTo>
                  <a:pt x="2493875" y="494839"/>
                  <a:pt x="2481943" y="493485"/>
                  <a:pt x="2471057" y="489857"/>
                </a:cubicBezTo>
                <a:cubicBezTo>
                  <a:pt x="2463800" y="482600"/>
                  <a:pt x="2457300" y="474496"/>
                  <a:pt x="2449286" y="468085"/>
                </a:cubicBezTo>
                <a:cubicBezTo>
                  <a:pt x="2439070" y="459912"/>
                  <a:pt x="2423562" y="457408"/>
                  <a:pt x="2416628" y="446314"/>
                </a:cubicBezTo>
                <a:cubicBezTo>
                  <a:pt x="2404465" y="426853"/>
                  <a:pt x="2411084" y="397227"/>
                  <a:pt x="2394857" y="381000"/>
                </a:cubicBezTo>
                <a:cubicBezTo>
                  <a:pt x="2343200" y="329343"/>
                  <a:pt x="2370787" y="343948"/>
                  <a:pt x="2318657" y="326571"/>
                </a:cubicBezTo>
                <a:cubicBezTo>
                  <a:pt x="2300514" y="308428"/>
                  <a:pt x="2272342" y="296483"/>
                  <a:pt x="2264228" y="272142"/>
                </a:cubicBezTo>
                <a:cubicBezTo>
                  <a:pt x="2246966" y="220357"/>
                  <a:pt x="2250257" y="211135"/>
                  <a:pt x="2220686" y="174171"/>
                </a:cubicBezTo>
                <a:cubicBezTo>
                  <a:pt x="2214275" y="166157"/>
                  <a:pt x="2206928" y="158811"/>
                  <a:pt x="2198914" y="152400"/>
                </a:cubicBezTo>
                <a:cubicBezTo>
                  <a:pt x="2188698" y="144227"/>
                  <a:pt x="2177143" y="137885"/>
                  <a:pt x="2166257" y="130628"/>
                </a:cubicBezTo>
                <a:cubicBezTo>
                  <a:pt x="2148114" y="134257"/>
                  <a:pt x="2127892" y="132334"/>
                  <a:pt x="2111828" y="141514"/>
                </a:cubicBezTo>
                <a:cubicBezTo>
                  <a:pt x="2071223" y="164717"/>
                  <a:pt x="2094262" y="236760"/>
                  <a:pt x="2100943" y="261257"/>
                </a:cubicBezTo>
                <a:cubicBezTo>
                  <a:pt x="2104385" y="273879"/>
                  <a:pt x="2117401" y="281959"/>
                  <a:pt x="2122714" y="293914"/>
                </a:cubicBezTo>
                <a:cubicBezTo>
                  <a:pt x="2152925" y="361887"/>
                  <a:pt x="2129304" y="345693"/>
                  <a:pt x="2166257" y="391885"/>
                </a:cubicBezTo>
                <a:cubicBezTo>
                  <a:pt x="2172668" y="399899"/>
                  <a:pt x="2179227" y="408377"/>
                  <a:pt x="2188028" y="413657"/>
                </a:cubicBezTo>
                <a:cubicBezTo>
                  <a:pt x="2197868" y="419561"/>
                  <a:pt x="2209800" y="420914"/>
                  <a:pt x="2220686" y="424542"/>
                </a:cubicBezTo>
                <a:cubicBezTo>
                  <a:pt x="2273249" y="477107"/>
                  <a:pt x="2206459" y="413161"/>
                  <a:pt x="2275114" y="468085"/>
                </a:cubicBezTo>
                <a:cubicBezTo>
                  <a:pt x="2283128" y="474496"/>
                  <a:pt x="2288872" y="483446"/>
                  <a:pt x="2296886" y="489857"/>
                </a:cubicBezTo>
                <a:cubicBezTo>
                  <a:pt x="2307102" y="498030"/>
                  <a:pt x="2319327" y="503455"/>
                  <a:pt x="2329543" y="511628"/>
                </a:cubicBezTo>
                <a:cubicBezTo>
                  <a:pt x="2337557" y="518039"/>
                  <a:pt x="2342513" y="528120"/>
                  <a:pt x="2351314" y="533400"/>
                </a:cubicBezTo>
                <a:cubicBezTo>
                  <a:pt x="2361153" y="539304"/>
                  <a:pt x="2373085" y="540657"/>
                  <a:pt x="2383971" y="544285"/>
                </a:cubicBezTo>
                <a:cubicBezTo>
                  <a:pt x="2391228" y="551542"/>
                  <a:pt x="2401700" y="556623"/>
                  <a:pt x="2405743" y="566057"/>
                </a:cubicBezTo>
                <a:cubicBezTo>
                  <a:pt x="2420266" y="599945"/>
                  <a:pt x="2402643" y="624379"/>
                  <a:pt x="2438400" y="642257"/>
                </a:cubicBezTo>
                <a:cubicBezTo>
                  <a:pt x="2451782" y="648948"/>
                  <a:pt x="2467429" y="649514"/>
                  <a:pt x="2481943" y="653142"/>
                </a:cubicBezTo>
                <a:cubicBezTo>
                  <a:pt x="2489200" y="660399"/>
                  <a:pt x="2494913" y="669633"/>
                  <a:pt x="2503714" y="674914"/>
                </a:cubicBezTo>
                <a:cubicBezTo>
                  <a:pt x="2513553" y="680818"/>
                  <a:pt x="2529702" y="676463"/>
                  <a:pt x="2536371" y="685800"/>
                </a:cubicBezTo>
                <a:cubicBezTo>
                  <a:pt x="2549710" y="704474"/>
                  <a:pt x="2558143" y="751114"/>
                  <a:pt x="2558143" y="751114"/>
                </a:cubicBezTo>
                <a:lnTo>
                  <a:pt x="2514600" y="794657"/>
                </a:lnTo>
                <a:lnTo>
                  <a:pt x="2492828" y="816428"/>
                </a:lnTo>
                <a:cubicBezTo>
                  <a:pt x="2490305" y="834091"/>
                  <a:pt x="2482057" y="910505"/>
                  <a:pt x="2471057" y="936171"/>
                </a:cubicBezTo>
                <a:cubicBezTo>
                  <a:pt x="2465903" y="948196"/>
                  <a:pt x="2457901" y="958982"/>
                  <a:pt x="2449286" y="968828"/>
                </a:cubicBezTo>
                <a:cubicBezTo>
                  <a:pt x="2404710" y="1019772"/>
                  <a:pt x="2406465" y="1015518"/>
                  <a:pt x="2362200" y="1045028"/>
                </a:cubicBezTo>
                <a:cubicBezTo>
                  <a:pt x="2358571" y="1055914"/>
                  <a:pt x="2357983" y="1068348"/>
                  <a:pt x="2351314" y="1077685"/>
                </a:cubicBezTo>
                <a:cubicBezTo>
                  <a:pt x="2339383" y="1094388"/>
                  <a:pt x="2307771" y="1121228"/>
                  <a:pt x="2307771" y="1121228"/>
                </a:cubicBezTo>
                <a:cubicBezTo>
                  <a:pt x="2288868" y="1177941"/>
                  <a:pt x="2309269" y="1132963"/>
                  <a:pt x="2275114" y="1175657"/>
                </a:cubicBezTo>
                <a:cubicBezTo>
                  <a:pt x="2266941" y="1185873"/>
                  <a:pt x="2264437" y="1201380"/>
                  <a:pt x="2253343" y="1208314"/>
                </a:cubicBezTo>
                <a:cubicBezTo>
                  <a:pt x="2233882" y="1220477"/>
                  <a:pt x="2188028" y="1230085"/>
                  <a:pt x="2188028" y="1230085"/>
                </a:cubicBezTo>
                <a:cubicBezTo>
                  <a:pt x="2173514" y="1226457"/>
                  <a:pt x="2158816" y="1223499"/>
                  <a:pt x="2144486" y="1219200"/>
                </a:cubicBezTo>
                <a:cubicBezTo>
                  <a:pt x="2122504" y="1212606"/>
                  <a:pt x="2079171" y="1197428"/>
                  <a:pt x="2079171" y="1197428"/>
                </a:cubicBezTo>
                <a:cubicBezTo>
                  <a:pt x="2071914" y="1186542"/>
                  <a:pt x="2065914" y="1174704"/>
                  <a:pt x="2057400" y="1164771"/>
                </a:cubicBezTo>
                <a:cubicBezTo>
                  <a:pt x="2044042" y="1149186"/>
                  <a:pt x="2013857" y="1121228"/>
                  <a:pt x="2013857" y="1121228"/>
                </a:cubicBezTo>
                <a:cubicBezTo>
                  <a:pt x="2017486" y="1081314"/>
                  <a:pt x="2019075" y="1041161"/>
                  <a:pt x="2024743" y="1001485"/>
                </a:cubicBezTo>
                <a:cubicBezTo>
                  <a:pt x="2026366" y="990126"/>
                  <a:pt x="2026291" y="975497"/>
                  <a:pt x="2035628" y="968828"/>
                </a:cubicBezTo>
                <a:cubicBezTo>
                  <a:pt x="2054303" y="955489"/>
                  <a:pt x="2079171" y="954314"/>
                  <a:pt x="2100943" y="947057"/>
                </a:cubicBezTo>
                <a:cubicBezTo>
                  <a:pt x="2171013" y="923701"/>
                  <a:pt x="2097587" y="945801"/>
                  <a:pt x="2220686" y="925285"/>
                </a:cubicBezTo>
                <a:cubicBezTo>
                  <a:pt x="2248026" y="920728"/>
                  <a:pt x="2271000" y="912143"/>
                  <a:pt x="2296886" y="903514"/>
                </a:cubicBezTo>
                <a:cubicBezTo>
                  <a:pt x="2293257" y="870857"/>
                  <a:pt x="2300695" y="834931"/>
                  <a:pt x="2286000" y="805542"/>
                </a:cubicBezTo>
                <a:cubicBezTo>
                  <a:pt x="2279309" y="792161"/>
                  <a:pt x="2256787" y="798956"/>
                  <a:pt x="2242457" y="794657"/>
                </a:cubicBezTo>
                <a:cubicBezTo>
                  <a:pt x="2220476" y="788063"/>
                  <a:pt x="2198914" y="780142"/>
                  <a:pt x="2177143" y="772885"/>
                </a:cubicBezTo>
                <a:lnTo>
                  <a:pt x="2144486" y="762000"/>
                </a:lnTo>
                <a:cubicBezTo>
                  <a:pt x="2091913" y="709427"/>
                  <a:pt x="2158724" y="773391"/>
                  <a:pt x="2090057" y="718457"/>
                </a:cubicBezTo>
                <a:cubicBezTo>
                  <a:pt x="2082043" y="712046"/>
                  <a:pt x="2075543" y="703942"/>
                  <a:pt x="2068286" y="696685"/>
                </a:cubicBezTo>
                <a:lnTo>
                  <a:pt x="2046514" y="631371"/>
                </a:lnTo>
                <a:cubicBezTo>
                  <a:pt x="2042885" y="620485"/>
                  <a:pt x="2043742" y="606828"/>
                  <a:pt x="2035628" y="598714"/>
                </a:cubicBezTo>
                <a:cubicBezTo>
                  <a:pt x="2028371" y="591457"/>
                  <a:pt x="2020268" y="584956"/>
                  <a:pt x="2013857" y="576942"/>
                </a:cubicBezTo>
                <a:cubicBezTo>
                  <a:pt x="2005684" y="566726"/>
                  <a:pt x="2002302" y="552458"/>
                  <a:pt x="1992086" y="544285"/>
                </a:cubicBezTo>
                <a:cubicBezTo>
                  <a:pt x="1983126" y="537117"/>
                  <a:pt x="1970314" y="537028"/>
                  <a:pt x="1959428" y="533400"/>
                </a:cubicBezTo>
                <a:cubicBezTo>
                  <a:pt x="1904270" y="478239"/>
                  <a:pt x="1975650" y="543132"/>
                  <a:pt x="1905000" y="500742"/>
                </a:cubicBezTo>
                <a:cubicBezTo>
                  <a:pt x="1896199" y="495462"/>
                  <a:pt x="1891242" y="485382"/>
                  <a:pt x="1883228" y="478971"/>
                </a:cubicBezTo>
                <a:cubicBezTo>
                  <a:pt x="1873012" y="470798"/>
                  <a:pt x="1861457" y="464457"/>
                  <a:pt x="1850571" y="457200"/>
                </a:cubicBezTo>
                <a:cubicBezTo>
                  <a:pt x="1817269" y="357290"/>
                  <a:pt x="1831084" y="414720"/>
                  <a:pt x="1817914" y="283028"/>
                </a:cubicBezTo>
                <a:cubicBezTo>
                  <a:pt x="1792514" y="286657"/>
                  <a:pt x="1766874" y="288882"/>
                  <a:pt x="1741714" y="293914"/>
                </a:cubicBezTo>
                <a:cubicBezTo>
                  <a:pt x="1730462" y="296164"/>
                  <a:pt x="1717171" y="296686"/>
                  <a:pt x="1709057" y="304800"/>
                </a:cubicBezTo>
                <a:cubicBezTo>
                  <a:pt x="1700943" y="312914"/>
                  <a:pt x="1704075" y="327618"/>
                  <a:pt x="1698171" y="337457"/>
                </a:cubicBezTo>
                <a:cubicBezTo>
                  <a:pt x="1692891" y="346257"/>
                  <a:pt x="1683657" y="351971"/>
                  <a:pt x="1676400" y="359228"/>
                </a:cubicBezTo>
                <a:lnTo>
                  <a:pt x="1676400" y="359228"/>
                </a:lnTo>
                <a:lnTo>
                  <a:pt x="1676400" y="359228"/>
                </a:lnTo>
              </a:path>
            </a:pathLst>
          </a:cu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39552" y="4941168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Южная Европа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5614183" y="2721429"/>
            <a:ext cx="1990686" cy="2383971"/>
          </a:xfrm>
          <a:custGeom>
            <a:avLst/>
            <a:gdLst>
              <a:gd name="connsiteX0" fmla="*/ 1102303 w 1990686"/>
              <a:gd name="connsiteY0" fmla="*/ 65314 h 2383971"/>
              <a:gd name="connsiteX1" fmla="*/ 1102303 w 1990686"/>
              <a:gd name="connsiteY1" fmla="*/ 65314 h 2383971"/>
              <a:gd name="connsiteX2" fmla="*/ 1004331 w 1990686"/>
              <a:gd name="connsiteY2" fmla="*/ 54428 h 2383971"/>
              <a:gd name="connsiteX3" fmla="*/ 949903 w 1990686"/>
              <a:gd name="connsiteY3" fmla="*/ 10885 h 2383971"/>
              <a:gd name="connsiteX4" fmla="*/ 917246 w 1990686"/>
              <a:gd name="connsiteY4" fmla="*/ 0 h 2383971"/>
              <a:gd name="connsiteX5" fmla="*/ 830160 w 1990686"/>
              <a:gd name="connsiteY5" fmla="*/ 10885 h 2383971"/>
              <a:gd name="connsiteX6" fmla="*/ 764846 w 1990686"/>
              <a:gd name="connsiteY6" fmla="*/ 32657 h 2383971"/>
              <a:gd name="connsiteX7" fmla="*/ 743074 w 1990686"/>
              <a:gd name="connsiteY7" fmla="*/ 97971 h 2383971"/>
              <a:gd name="connsiteX8" fmla="*/ 732188 w 1990686"/>
              <a:gd name="connsiteY8" fmla="*/ 130628 h 2383971"/>
              <a:gd name="connsiteX9" fmla="*/ 775731 w 1990686"/>
              <a:gd name="connsiteY9" fmla="*/ 228600 h 2383971"/>
              <a:gd name="connsiteX10" fmla="*/ 786617 w 1990686"/>
              <a:gd name="connsiteY10" fmla="*/ 261257 h 2383971"/>
              <a:gd name="connsiteX11" fmla="*/ 710417 w 1990686"/>
              <a:gd name="connsiteY11" fmla="*/ 315685 h 2383971"/>
              <a:gd name="connsiteX12" fmla="*/ 677760 w 1990686"/>
              <a:gd name="connsiteY12" fmla="*/ 326571 h 2383971"/>
              <a:gd name="connsiteX13" fmla="*/ 645103 w 1990686"/>
              <a:gd name="connsiteY13" fmla="*/ 337457 h 2383971"/>
              <a:gd name="connsiteX14" fmla="*/ 579788 w 1990686"/>
              <a:gd name="connsiteY14" fmla="*/ 446314 h 2383971"/>
              <a:gd name="connsiteX15" fmla="*/ 568903 w 1990686"/>
              <a:gd name="connsiteY15" fmla="*/ 478971 h 2383971"/>
              <a:gd name="connsiteX16" fmla="*/ 558017 w 1990686"/>
              <a:gd name="connsiteY16" fmla="*/ 653142 h 2383971"/>
              <a:gd name="connsiteX17" fmla="*/ 492703 w 1990686"/>
              <a:gd name="connsiteY17" fmla="*/ 674914 h 2383971"/>
              <a:gd name="connsiteX18" fmla="*/ 416503 w 1990686"/>
              <a:gd name="connsiteY18" fmla="*/ 664028 h 2383971"/>
              <a:gd name="connsiteX19" fmla="*/ 383846 w 1990686"/>
              <a:gd name="connsiteY19" fmla="*/ 653142 h 2383971"/>
              <a:gd name="connsiteX20" fmla="*/ 329417 w 1990686"/>
              <a:gd name="connsiteY20" fmla="*/ 642257 h 2383971"/>
              <a:gd name="connsiteX21" fmla="*/ 220560 w 1990686"/>
              <a:gd name="connsiteY21" fmla="*/ 653142 h 2383971"/>
              <a:gd name="connsiteX22" fmla="*/ 166131 w 1990686"/>
              <a:gd name="connsiteY22" fmla="*/ 685800 h 2383971"/>
              <a:gd name="connsiteX23" fmla="*/ 100817 w 1990686"/>
              <a:gd name="connsiteY23" fmla="*/ 707571 h 2383971"/>
              <a:gd name="connsiteX24" fmla="*/ 24617 w 1990686"/>
              <a:gd name="connsiteY24" fmla="*/ 729342 h 2383971"/>
              <a:gd name="connsiteX25" fmla="*/ 2846 w 1990686"/>
              <a:gd name="connsiteY25" fmla="*/ 794657 h 2383971"/>
              <a:gd name="connsiteX26" fmla="*/ 24617 w 1990686"/>
              <a:gd name="connsiteY26" fmla="*/ 914400 h 2383971"/>
              <a:gd name="connsiteX27" fmla="*/ 46388 w 1990686"/>
              <a:gd name="connsiteY27" fmla="*/ 947057 h 2383971"/>
              <a:gd name="connsiteX28" fmla="*/ 68160 w 1990686"/>
              <a:gd name="connsiteY28" fmla="*/ 968828 h 2383971"/>
              <a:gd name="connsiteX29" fmla="*/ 79046 w 1990686"/>
              <a:gd name="connsiteY29" fmla="*/ 1001485 h 2383971"/>
              <a:gd name="connsiteX30" fmla="*/ 100817 w 1990686"/>
              <a:gd name="connsiteY30" fmla="*/ 1023257 h 2383971"/>
              <a:gd name="connsiteX31" fmla="*/ 144360 w 1990686"/>
              <a:gd name="connsiteY31" fmla="*/ 1077685 h 2383971"/>
              <a:gd name="connsiteX32" fmla="*/ 198788 w 1990686"/>
              <a:gd name="connsiteY32" fmla="*/ 1175657 h 2383971"/>
              <a:gd name="connsiteX33" fmla="*/ 264103 w 1990686"/>
              <a:gd name="connsiteY33" fmla="*/ 1240971 h 2383971"/>
              <a:gd name="connsiteX34" fmla="*/ 318531 w 1990686"/>
              <a:gd name="connsiteY34" fmla="*/ 1306285 h 2383971"/>
              <a:gd name="connsiteX35" fmla="*/ 329417 w 1990686"/>
              <a:gd name="connsiteY35" fmla="*/ 1338942 h 2383971"/>
              <a:gd name="connsiteX36" fmla="*/ 307646 w 1990686"/>
              <a:gd name="connsiteY36" fmla="*/ 1524000 h 2383971"/>
              <a:gd name="connsiteX37" fmla="*/ 296760 w 1990686"/>
              <a:gd name="connsiteY37" fmla="*/ 1556657 h 2383971"/>
              <a:gd name="connsiteX38" fmla="*/ 274988 w 1990686"/>
              <a:gd name="connsiteY38" fmla="*/ 1578428 h 2383971"/>
              <a:gd name="connsiteX39" fmla="*/ 242331 w 1990686"/>
              <a:gd name="connsiteY39" fmla="*/ 1632857 h 2383971"/>
              <a:gd name="connsiteX40" fmla="*/ 177017 w 1990686"/>
              <a:gd name="connsiteY40" fmla="*/ 1709057 h 2383971"/>
              <a:gd name="connsiteX41" fmla="*/ 144360 w 1990686"/>
              <a:gd name="connsiteY41" fmla="*/ 1719942 h 2383971"/>
              <a:gd name="connsiteX42" fmla="*/ 89931 w 1990686"/>
              <a:gd name="connsiteY42" fmla="*/ 1763485 h 2383971"/>
              <a:gd name="connsiteX43" fmla="*/ 68160 w 1990686"/>
              <a:gd name="connsiteY43" fmla="*/ 1785257 h 2383971"/>
              <a:gd name="connsiteX44" fmla="*/ 46388 w 1990686"/>
              <a:gd name="connsiteY44" fmla="*/ 1850571 h 2383971"/>
              <a:gd name="connsiteX45" fmla="*/ 57274 w 1990686"/>
              <a:gd name="connsiteY45" fmla="*/ 1926771 h 2383971"/>
              <a:gd name="connsiteX46" fmla="*/ 133474 w 1990686"/>
              <a:gd name="connsiteY46" fmla="*/ 1992085 h 2383971"/>
              <a:gd name="connsiteX47" fmla="*/ 155246 w 1990686"/>
              <a:gd name="connsiteY47" fmla="*/ 2013857 h 2383971"/>
              <a:gd name="connsiteX48" fmla="*/ 220560 w 1990686"/>
              <a:gd name="connsiteY48" fmla="*/ 2035628 h 2383971"/>
              <a:gd name="connsiteX49" fmla="*/ 307646 w 1990686"/>
              <a:gd name="connsiteY49" fmla="*/ 2057400 h 2383971"/>
              <a:gd name="connsiteX50" fmla="*/ 372960 w 1990686"/>
              <a:gd name="connsiteY50" fmla="*/ 2100942 h 2383971"/>
              <a:gd name="connsiteX51" fmla="*/ 394731 w 1990686"/>
              <a:gd name="connsiteY51" fmla="*/ 2122714 h 2383971"/>
              <a:gd name="connsiteX52" fmla="*/ 427388 w 1990686"/>
              <a:gd name="connsiteY52" fmla="*/ 2133600 h 2383971"/>
              <a:gd name="connsiteX53" fmla="*/ 449160 w 1990686"/>
              <a:gd name="connsiteY53" fmla="*/ 2155371 h 2383971"/>
              <a:gd name="connsiteX54" fmla="*/ 492703 w 1990686"/>
              <a:gd name="connsiteY54" fmla="*/ 2166257 h 2383971"/>
              <a:gd name="connsiteX55" fmla="*/ 655988 w 1990686"/>
              <a:gd name="connsiteY55" fmla="*/ 2177142 h 2383971"/>
              <a:gd name="connsiteX56" fmla="*/ 732188 w 1990686"/>
              <a:gd name="connsiteY56" fmla="*/ 2198914 h 2383971"/>
              <a:gd name="connsiteX57" fmla="*/ 830160 w 1990686"/>
              <a:gd name="connsiteY57" fmla="*/ 2253342 h 2383971"/>
              <a:gd name="connsiteX58" fmla="*/ 873703 w 1990686"/>
              <a:gd name="connsiteY58" fmla="*/ 2296885 h 2383971"/>
              <a:gd name="connsiteX59" fmla="*/ 939017 w 1990686"/>
              <a:gd name="connsiteY59" fmla="*/ 2329542 h 2383971"/>
              <a:gd name="connsiteX60" fmla="*/ 960788 w 1990686"/>
              <a:gd name="connsiteY60" fmla="*/ 2351314 h 2383971"/>
              <a:gd name="connsiteX61" fmla="*/ 1026103 w 1990686"/>
              <a:gd name="connsiteY61" fmla="*/ 2373085 h 2383971"/>
              <a:gd name="connsiteX62" fmla="*/ 1058760 w 1990686"/>
              <a:gd name="connsiteY62" fmla="*/ 2383971 h 2383971"/>
              <a:gd name="connsiteX63" fmla="*/ 1102303 w 1990686"/>
              <a:gd name="connsiteY63" fmla="*/ 2373085 h 2383971"/>
              <a:gd name="connsiteX64" fmla="*/ 1113188 w 1990686"/>
              <a:gd name="connsiteY64" fmla="*/ 2340428 h 2383971"/>
              <a:gd name="connsiteX65" fmla="*/ 1124074 w 1990686"/>
              <a:gd name="connsiteY65" fmla="*/ 2166257 h 2383971"/>
              <a:gd name="connsiteX66" fmla="*/ 1145846 w 1990686"/>
              <a:gd name="connsiteY66" fmla="*/ 2144485 h 2383971"/>
              <a:gd name="connsiteX67" fmla="*/ 1189388 w 1990686"/>
              <a:gd name="connsiteY67" fmla="*/ 2079171 h 2383971"/>
              <a:gd name="connsiteX68" fmla="*/ 1211160 w 1990686"/>
              <a:gd name="connsiteY68" fmla="*/ 2013857 h 2383971"/>
              <a:gd name="connsiteX69" fmla="*/ 1232931 w 1990686"/>
              <a:gd name="connsiteY69" fmla="*/ 1861457 h 2383971"/>
              <a:gd name="connsiteX70" fmla="*/ 1254703 w 1990686"/>
              <a:gd name="connsiteY70" fmla="*/ 1839685 h 2383971"/>
              <a:gd name="connsiteX71" fmla="*/ 1320017 w 1990686"/>
              <a:gd name="connsiteY71" fmla="*/ 1817914 h 2383971"/>
              <a:gd name="connsiteX72" fmla="*/ 1385331 w 1990686"/>
              <a:gd name="connsiteY72" fmla="*/ 1828800 h 2383971"/>
              <a:gd name="connsiteX73" fmla="*/ 1407103 w 1990686"/>
              <a:gd name="connsiteY73" fmla="*/ 1850571 h 2383971"/>
              <a:gd name="connsiteX74" fmla="*/ 1450646 w 1990686"/>
              <a:gd name="connsiteY74" fmla="*/ 1948542 h 2383971"/>
              <a:gd name="connsiteX75" fmla="*/ 1461531 w 1990686"/>
              <a:gd name="connsiteY75" fmla="*/ 1981200 h 2383971"/>
              <a:gd name="connsiteX76" fmla="*/ 1515960 w 1990686"/>
              <a:gd name="connsiteY76" fmla="*/ 2024742 h 2383971"/>
              <a:gd name="connsiteX77" fmla="*/ 1646588 w 1990686"/>
              <a:gd name="connsiteY77" fmla="*/ 2013857 h 2383971"/>
              <a:gd name="connsiteX78" fmla="*/ 1668360 w 1990686"/>
              <a:gd name="connsiteY78" fmla="*/ 1992085 h 2383971"/>
              <a:gd name="connsiteX79" fmla="*/ 1701017 w 1990686"/>
              <a:gd name="connsiteY79" fmla="*/ 1970314 h 2383971"/>
              <a:gd name="connsiteX80" fmla="*/ 1668360 w 1990686"/>
              <a:gd name="connsiteY80" fmla="*/ 1872342 h 2383971"/>
              <a:gd name="connsiteX81" fmla="*/ 1603046 w 1990686"/>
              <a:gd name="connsiteY81" fmla="*/ 1850571 h 2383971"/>
              <a:gd name="connsiteX82" fmla="*/ 1548617 w 1990686"/>
              <a:gd name="connsiteY82" fmla="*/ 1774371 h 2383971"/>
              <a:gd name="connsiteX83" fmla="*/ 1722788 w 1990686"/>
              <a:gd name="connsiteY83" fmla="*/ 1774371 h 2383971"/>
              <a:gd name="connsiteX84" fmla="*/ 1798988 w 1990686"/>
              <a:gd name="connsiteY84" fmla="*/ 1763485 h 2383971"/>
              <a:gd name="connsiteX85" fmla="*/ 1831646 w 1990686"/>
              <a:gd name="connsiteY85" fmla="*/ 1752600 h 2383971"/>
              <a:gd name="connsiteX86" fmla="*/ 1896960 w 1990686"/>
              <a:gd name="connsiteY86" fmla="*/ 1719942 h 2383971"/>
              <a:gd name="connsiteX87" fmla="*/ 1918731 w 1990686"/>
              <a:gd name="connsiteY87" fmla="*/ 1687285 h 2383971"/>
              <a:gd name="connsiteX88" fmla="*/ 1940503 w 1990686"/>
              <a:gd name="connsiteY88" fmla="*/ 1665514 h 2383971"/>
              <a:gd name="connsiteX89" fmla="*/ 1962274 w 1990686"/>
              <a:gd name="connsiteY89" fmla="*/ 1600200 h 2383971"/>
              <a:gd name="connsiteX90" fmla="*/ 1973160 w 1990686"/>
              <a:gd name="connsiteY90" fmla="*/ 1567542 h 2383971"/>
              <a:gd name="connsiteX91" fmla="*/ 1973160 w 1990686"/>
              <a:gd name="connsiteY91" fmla="*/ 1338942 h 2383971"/>
              <a:gd name="connsiteX92" fmla="*/ 1962274 w 1990686"/>
              <a:gd name="connsiteY92" fmla="*/ 1306285 h 2383971"/>
              <a:gd name="connsiteX93" fmla="*/ 1929617 w 1990686"/>
              <a:gd name="connsiteY93" fmla="*/ 1284514 h 2383971"/>
              <a:gd name="connsiteX94" fmla="*/ 1820760 w 1990686"/>
              <a:gd name="connsiteY94" fmla="*/ 1251857 h 2383971"/>
              <a:gd name="connsiteX95" fmla="*/ 1755446 w 1990686"/>
              <a:gd name="connsiteY95" fmla="*/ 1230085 h 2383971"/>
              <a:gd name="connsiteX96" fmla="*/ 1701017 w 1990686"/>
              <a:gd name="connsiteY96" fmla="*/ 1186542 h 2383971"/>
              <a:gd name="connsiteX97" fmla="*/ 1668360 w 1990686"/>
              <a:gd name="connsiteY97" fmla="*/ 1175657 h 2383971"/>
              <a:gd name="connsiteX98" fmla="*/ 1646588 w 1990686"/>
              <a:gd name="connsiteY98" fmla="*/ 1153885 h 2383971"/>
              <a:gd name="connsiteX99" fmla="*/ 1635703 w 1990686"/>
              <a:gd name="connsiteY99" fmla="*/ 1121228 h 2383971"/>
              <a:gd name="connsiteX100" fmla="*/ 1570388 w 1990686"/>
              <a:gd name="connsiteY100" fmla="*/ 1088571 h 2383971"/>
              <a:gd name="connsiteX101" fmla="*/ 1537731 w 1990686"/>
              <a:gd name="connsiteY101" fmla="*/ 1066800 h 2383971"/>
              <a:gd name="connsiteX102" fmla="*/ 1526846 w 1990686"/>
              <a:gd name="connsiteY102" fmla="*/ 1034142 h 2383971"/>
              <a:gd name="connsiteX103" fmla="*/ 1505074 w 1990686"/>
              <a:gd name="connsiteY103" fmla="*/ 1012371 h 2383971"/>
              <a:gd name="connsiteX104" fmla="*/ 1461531 w 1990686"/>
              <a:gd name="connsiteY104" fmla="*/ 957942 h 2383971"/>
              <a:gd name="connsiteX105" fmla="*/ 1396217 w 1990686"/>
              <a:gd name="connsiteY105" fmla="*/ 979714 h 2383971"/>
              <a:gd name="connsiteX106" fmla="*/ 1330903 w 1990686"/>
              <a:gd name="connsiteY106" fmla="*/ 1023257 h 2383971"/>
              <a:gd name="connsiteX107" fmla="*/ 1287360 w 1990686"/>
              <a:gd name="connsiteY107" fmla="*/ 1012371 h 2383971"/>
              <a:gd name="connsiteX108" fmla="*/ 1265588 w 1990686"/>
              <a:gd name="connsiteY108" fmla="*/ 947057 h 2383971"/>
              <a:gd name="connsiteX109" fmla="*/ 1276474 w 1990686"/>
              <a:gd name="connsiteY109" fmla="*/ 892628 h 2383971"/>
              <a:gd name="connsiteX110" fmla="*/ 1320017 w 1990686"/>
              <a:gd name="connsiteY110" fmla="*/ 849085 h 2383971"/>
              <a:gd name="connsiteX111" fmla="*/ 1341788 w 1990686"/>
              <a:gd name="connsiteY111" fmla="*/ 816428 h 2383971"/>
              <a:gd name="connsiteX112" fmla="*/ 1309131 w 1990686"/>
              <a:gd name="connsiteY112" fmla="*/ 751114 h 2383971"/>
              <a:gd name="connsiteX113" fmla="*/ 1243817 w 1990686"/>
              <a:gd name="connsiteY113" fmla="*/ 707571 h 2383971"/>
              <a:gd name="connsiteX114" fmla="*/ 1222046 w 1990686"/>
              <a:gd name="connsiteY114" fmla="*/ 642257 h 2383971"/>
              <a:gd name="connsiteX115" fmla="*/ 1243817 w 1990686"/>
              <a:gd name="connsiteY115" fmla="*/ 511628 h 2383971"/>
              <a:gd name="connsiteX116" fmla="*/ 1232931 w 1990686"/>
              <a:gd name="connsiteY116" fmla="*/ 446314 h 2383971"/>
              <a:gd name="connsiteX117" fmla="*/ 1178503 w 1990686"/>
              <a:gd name="connsiteY117" fmla="*/ 402771 h 2383971"/>
              <a:gd name="connsiteX118" fmla="*/ 1113188 w 1990686"/>
              <a:gd name="connsiteY118" fmla="*/ 381000 h 2383971"/>
              <a:gd name="connsiteX119" fmla="*/ 1091417 w 1990686"/>
              <a:gd name="connsiteY119" fmla="*/ 359228 h 2383971"/>
              <a:gd name="connsiteX120" fmla="*/ 1091417 w 1990686"/>
              <a:gd name="connsiteY120" fmla="*/ 195942 h 2383971"/>
              <a:gd name="connsiteX121" fmla="*/ 1113188 w 1990686"/>
              <a:gd name="connsiteY121" fmla="*/ 130628 h 2383971"/>
              <a:gd name="connsiteX122" fmla="*/ 1124074 w 1990686"/>
              <a:gd name="connsiteY122" fmla="*/ 97971 h 2383971"/>
              <a:gd name="connsiteX123" fmla="*/ 1102303 w 1990686"/>
              <a:gd name="connsiteY123" fmla="*/ 65314 h 2383971"/>
              <a:gd name="connsiteX124" fmla="*/ 1026103 w 1990686"/>
              <a:gd name="connsiteY124" fmla="*/ 54428 h 2383971"/>
              <a:gd name="connsiteX125" fmla="*/ 1026103 w 1990686"/>
              <a:gd name="connsiteY125" fmla="*/ 54428 h 2383971"/>
              <a:gd name="connsiteX126" fmla="*/ 1026103 w 1990686"/>
              <a:gd name="connsiteY126" fmla="*/ 54428 h 2383971"/>
              <a:gd name="connsiteX127" fmla="*/ 1004331 w 1990686"/>
              <a:gd name="connsiteY127" fmla="*/ 54428 h 2383971"/>
              <a:gd name="connsiteX128" fmla="*/ 1004331 w 1990686"/>
              <a:gd name="connsiteY128" fmla="*/ 54428 h 2383971"/>
              <a:gd name="connsiteX129" fmla="*/ 1004331 w 1990686"/>
              <a:gd name="connsiteY129" fmla="*/ 54428 h 2383971"/>
              <a:gd name="connsiteX130" fmla="*/ 971674 w 1990686"/>
              <a:gd name="connsiteY130" fmla="*/ 21771 h 238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990686" h="2383971">
                <a:moveTo>
                  <a:pt x="1102303" y="65314"/>
                </a:moveTo>
                <a:lnTo>
                  <a:pt x="1102303" y="65314"/>
                </a:lnTo>
                <a:cubicBezTo>
                  <a:pt x="1069646" y="61685"/>
                  <a:pt x="1036208" y="62397"/>
                  <a:pt x="1004331" y="54428"/>
                </a:cubicBezTo>
                <a:cubicBezTo>
                  <a:pt x="966978" y="45090"/>
                  <a:pt x="977909" y="27689"/>
                  <a:pt x="949903" y="10885"/>
                </a:cubicBezTo>
                <a:cubicBezTo>
                  <a:pt x="940064" y="4981"/>
                  <a:pt x="928132" y="3628"/>
                  <a:pt x="917246" y="0"/>
                </a:cubicBezTo>
                <a:cubicBezTo>
                  <a:pt x="888217" y="3628"/>
                  <a:pt x="858765" y="4755"/>
                  <a:pt x="830160" y="10885"/>
                </a:cubicBezTo>
                <a:cubicBezTo>
                  <a:pt x="807720" y="15693"/>
                  <a:pt x="764846" y="32657"/>
                  <a:pt x="764846" y="32657"/>
                </a:cubicBezTo>
                <a:lnTo>
                  <a:pt x="743074" y="97971"/>
                </a:lnTo>
                <a:lnTo>
                  <a:pt x="732188" y="130628"/>
                </a:lnTo>
                <a:cubicBezTo>
                  <a:pt x="766691" y="182381"/>
                  <a:pt x="749822" y="150872"/>
                  <a:pt x="775731" y="228600"/>
                </a:cubicBezTo>
                <a:lnTo>
                  <a:pt x="786617" y="261257"/>
                </a:lnTo>
                <a:cubicBezTo>
                  <a:pt x="768474" y="315685"/>
                  <a:pt x="786617" y="290285"/>
                  <a:pt x="710417" y="315685"/>
                </a:cubicBezTo>
                <a:lnTo>
                  <a:pt x="677760" y="326571"/>
                </a:lnTo>
                <a:lnTo>
                  <a:pt x="645103" y="337457"/>
                </a:lnTo>
                <a:cubicBezTo>
                  <a:pt x="585334" y="397226"/>
                  <a:pt x="608050" y="361528"/>
                  <a:pt x="579788" y="446314"/>
                </a:cubicBezTo>
                <a:lnTo>
                  <a:pt x="568903" y="478971"/>
                </a:lnTo>
                <a:cubicBezTo>
                  <a:pt x="565274" y="537028"/>
                  <a:pt x="579101" y="598927"/>
                  <a:pt x="558017" y="653142"/>
                </a:cubicBezTo>
                <a:cubicBezTo>
                  <a:pt x="549699" y="674531"/>
                  <a:pt x="492703" y="674914"/>
                  <a:pt x="492703" y="674914"/>
                </a:cubicBezTo>
                <a:cubicBezTo>
                  <a:pt x="467303" y="671285"/>
                  <a:pt x="441663" y="669060"/>
                  <a:pt x="416503" y="664028"/>
                </a:cubicBezTo>
                <a:cubicBezTo>
                  <a:pt x="405251" y="661778"/>
                  <a:pt x="394978" y="655925"/>
                  <a:pt x="383846" y="653142"/>
                </a:cubicBezTo>
                <a:cubicBezTo>
                  <a:pt x="365896" y="648655"/>
                  <a:pt x="347560" y="645885"/>
                  <a:pt x="329417" y="642257"/>
                </a:cubicBezTo>
                <a:cubicBezTo>
                  <a:pt x="293131" y="645885"/>
                  <a:pt x="256603" y="647597"/>
                  <a:pt x="220560" y="653142"/>
                </a:cubicBezTo>
                <a:cubicBezTo>
                  <a:pt x="151888" y="663707"/>
                  <a:pt x="219522" y="659105"/>
                  <a:pt x="166131" y="685800"/>
                </a:cubicBezTo>
                <a:cubicBezTo>
                  <a:pt x="145605" y="696063"/>
                  <a:pt x="122588" y="700314"/>
                  <a:pt x="100817" y="707571"/>
                </a:cubicBezTo>
                <a:cubicBezTo>
                  <a:pt x="53961" y="723190"/>
                  <a:pt x="79299" y="715672"/>
                  <a:pt x="24617" y="729342"/>
                </a:cubicBezTo>
                <a:cubicBezTo>
                  <a:pt x="17360" y="751114"/>
                  <a:pt x="0" y="771885"/>
                  <a:pt x="2846" y="794657"/>
                </a:cubicBezTo>
                <a:cubicBezTo>
                  <a:pt x="6599" y="824681"/>
                  <a:pt x="7836" y="880837"/>
                  <a:pt x="24617" y="914400"/>
                </a:cubicBezTo>
                <a:cubicBezTo>
                  <a:pt x="30468" y="926102"/>
                  <a:pt x="38215" y="936841"/>
                  <a:pt x="46388" y="947057"/>
                </a:cubicBezTo>
                <a:cubicBezTo>
                  <a:pt x="52799" y="955071"/>
                  <a:pt x="60903" y="961571"/>
                  <a:pt x="68160" y="968828"/>
                </a:cubicBezTo>
                <a:cubicBezTo>
                  <a:pt x="71789" y="979714"/>
                  <a:pt x="73142" y="991646"/>
                  <a:pt x="79046" y="1001485"/>
                </a:cubicBezTo>
                <a:cubicBezTo>
                  <a:pt x="84326" y="1010286"/>
                  <a:pt x="94406" y="1015243"/>
                  <a:pt x="100817" y="1023257"/>
                </a:cubicBezTo>
                <a:cubicBezTo>
                  <a:pt x="155735" y="1091906"/>
                  <a:pt x="91800" y="1025127"/>
                  <a:pt x="144360" y="1077685"/>
                </a:cubicBezTo>
                <a:cubicBezTo>
                  <a:pt x="158049" y="1118749"/>
                  <a:pt x="161360" y="1138229"/>
                  <a:pt x="198788" y="1175657"/>
                </a:cubicBezTo>
                <a:lnTo>
                  <a:pt x="264103" y="1240971"/>
                </a:lnTo>
                <a:cubicBezTo>
                  <a:pt x="288178" y="1265046"/>
                  <a:pt x="303376" y="1275974"/>
                  <a:pt x="318531" y="1306285"/>
                </a:cubicBezTo>
                <a:cubicBezTo>
                  <a:pt x="323663" y="1316548"/>
                  <a:pt x="325788" y="1328056"/>
                  <a:pt x="329417" y="1338942"/>
                </a:cubicBezTo>
                <a:cubicBezTo>
                  <a:pt x="321107" y="1446976"/>
                  <a:pt x="328828" y="1449863"/>
                  <a:pt x="307646" y="1524000"/>
                </a:cubicBezTo>
                <a:cubicBezTo>
                  <a:pt x="304494" y="1535033"/>
                  <a:pt x="302664" y="1546818"/>
                  <a:pt x="296760" y="1556657"/>
                </a:cubicBezTo>
                <a:cubicBezTo>
                  <a:pt x="291479" y="1565458"/>
                  <a:pt x="282245" y="1571171"/>
                  <a:pt x="274988" y="1578428"/>
                </a:cubicBezTo>
                <a:cubicBezTo>
                  <a:pt x="256085" y="1635141"/>
                  <a:pt x="276486" y="1590163"/>
                  <a:pt x="242331" y="1632857"/>
                </a:cubicBezTo>
                <a:cubicBezTo>
                  <a:pt x="224603" y="1655017"/>
                  <a:pt x="205604" y="1699529"/>
                  <a:pt x="177017" y="1709057"/>
                </a:cubicBezTo>
                <a:lnTo>
                  <a:pt x="144360" y="1719942"/>
                </a:lnTo>
                <a:cubicBezTo>
                  <a:pt x="91787" y="1772515"/>
                  <a:pt x="158598" y="1708551"/>
                  <a:pt x="89931" y="1763485"/>
                </a:cubicBezTo>
                <a:cubicBezTo>
                  <a:pt x="81917" y="1769896"/>
                  <a:pt x="75417" y="1778000"/>
                  <a:pt x="68160" y="1785257"/>
                </a:cubicBezTo>
                <a:cubicBezTo>
                  <a:pt x="60903" y="1807028"/>
                  <a:pt x="43142" y="1827853"/>
                  <a:pt x="46388" y="1850571"/>
                </a:cubicBezTo>
                <a:cubicBezTo>
                  <a:pt x="50017" y="1875971"/>
                  <a:pt x="46657" y="1903413"/>
                  <a:pt x="57274" y="1926771"/>
                </a:cubicBezTo>
                <a:cubicBezTo>
                  <a:pt x="72248" y="1959714"/>
                  <a:pt x="107843" y="1971580"/>
                  <a:pt x="133474" y="1992085"/>
                </a:cubicBezTo>
                <a:cubicBezTo>
                  <a:pt x="141488" y="1998496"/>
                  <a:pt x="146066" y="2009267"/>
                  <a:pt x="155246" y="2013857"/>
                </a:cubicBezTo>
                <a:cubicBezTo>
                  <a:pt x="175772" y="2024120"/>
                  <a:pt x="198057" y="2031127"/>
                  <a:pt x="220560" y="2035628"/>
                </a:cubicBezTo>
                <a:cubicBezTo>
                  <a:pt x="235640" y="2038644"/>
                  <a:pt x="288817" y="2046940"/>
                  <a:pt x="307646" y="2057400"/>
                </a:cubicBezTo>
                <a:cubicBezTo>
                  <a:pt x="330519" y="2070107"/>
                  <a:pt x="354458" y="2082440"/>
                  <a:pt x="372960" y="2100942"/>
                </a:cubicBezTo>
                <a:cubicBezTo>
                  <a:pt x="380217" y="2108199"/>
                  <a:pt x="385930" y="2117433"/>
                  <a:pt x="394731" y="2122714"/>
                </a:cubicBezTo>
                <a:cubicBezTo>
                  <a:pt x="404570" y="2128618"/>
                  <a:pt x="416502" y="2129971"/>
                  <a:pt x="427388" y="2133600"/>
                </a:cubicBezTo>
                <a:cubicBezTo>
                  <a:pt x="434645" y="2140857"/>
                  <a:pt x="439980" y="2150781"/>
                  <a:pt x="449160" y="2155371"/>
                </a:cubicBezTo>
                <a:cubicBezTo>
                  <a:pt x="462542" y="2162062"/>
                  <a:pt x="477824" y="2164691"/>
                  <a:pt x="492703" y="2166257"/>
                </a:cubicBezTo>
                <a:cubicBezTo>
                  <a:pt x="546952" y="2171967"/>
                  <a:pt x="601560" y="2173514"/>
                  <a:pt x="655988" y="2177142"/>
                </a:cubicBezTo>
                <a:cubicBezTo>
                  <a:pt x="666238" y="2179705"/>
                  <a:pt x="719410" y="2191815"/>
                  <a:pt x="732188" y="2198914"/>
                </a:cubicBezTo>
                <a:cubicBezTo>
                  <a:pt x="844476" y="2261296"/>
                  <a:pt x="756268" y="2228713"/>
                  <a:pt x="830160" y="2253342"/>
                </a:cubicBezTo>
                <a:cubicBezTo>
                  <a:pt x="844674" y="2267856"/>
                  <a:pt x="854230" y="2290394"/>
                  <a:pt x="873703" y="2296885"/>
                </a:cubicBezTo>
                <a:cubicBezTo>
                  <a:pt x="908194" y="2308382"/>
                  <a:pt x="908873" y="2305426"/>
                  <a:pt x="939017" y="2329542"/>
                </a:cubicBezTo>
                <a:cubicBezTo>
                  <a:pt x="947031" y="2335953"/>
                  <a:pt x="951608" y="2346724"/>
                  <a:pt x="960788" y="2351314"/>
                </a:cubicBezTo>
                <a:cubicBezTo>
                  <a:pt x="981314" y="2361577"/>
                  <a:pt x="1004331" y="2365828"/>
                  <a:pt x="1026103" y="2373085"/>
                </a:cubicBezTo>
                <a:lnTo>
                  <a:pt x="1058760" y="2383971"/>
                </a:lnTo>
                <a:cubicBezTo>
                  <a:pt x="1073274" y="2380342"/>
                  <a:pt x="1090620" y="2382431"/>
                  <a:pt x="1102303" y="2373085"/>
                </a:cubicBezTo>
                <a:cubicBezTo>
                  <a:pt x="1111263" y="2365917"/>
                  <a:pt x="1111987" y="2351839"/>
                  <a:pt x="1113188" y="2340428"/>
                </a:cubicBezTo>
                <a:cubicBezTo>
                  <a:pt x="1119277" y="2282577"/>
                  <a:pt x="1114511" y="2223636"/>
                  <a:pt x="1124074" y="2166257"/>
                </a:cubicBezTo>
                <a:cubicBezTo>
                  <a:pt x="1125761" y="2156133"/>
                  <a:pt x="1139688" y="2152696"/>
                  <a:pt x="1145846" y="2144485"/>
                </a:cubicBezTo>
                <a:cubicBezTo>
                  <a:pt x="1161545" y="2123552"/>
                  <a:pt x="1181113" y="2103994"/>
                  <a:pt x="1189388" y="2079171"/>
                </a:cubicBezTo>
                <a:lnTo>
                  <a:pt x="1211160" y="2013857"/>
                </a:lnTo>
                <a:cubicBezTo>
                  <a:pt x="1211328" y="2012011"/>
                  <a:pt x="1212739" y="1895111"/>
                  <a:pt x="1232931" y="1861457"/>
                </a:cubicBezTo>
                <a:cubicBezTo>
                  <a:pt x="1238211" y="1852656"/>
                  <a:pt x="1245523" y="1844275"/>
                  <a:pt x="1254703" y="1839685"/>
                </a:cubicBezTo>
                <a:cubicBezTo>
                  <a:pt x="1275229" y="1829422"/>
                  <a:pt x="1320017" y="1817914"/>
                  <a:pt x="1320017" y="1817914"/>
                </a:cubicBezTo>
                <a:cubicBezTo>
                  <a:pt x="1341788" y="1821543"/>
                  <a:pt x="1364665" y="1821050"/>
                  <a:pt x="1385331" y="1828800"/>
                </a:cubicBezTo>
                <a:cubicBezTo>
                  <a:pt x="1394941" y="1832404"/>
                  <a:pt x="1400692" y="1842557"/>
                  <a:pt x="1407103" y="1850571"/>
                </a:cubicBezTo>
                <a:cubicBezTo>
                  <a:pt x="1436673" y="1887533"/>
                  <a:pt x="1433385" y="1896759"/>
                  <a:pt x="1450646" y="1948542"/>
                </a:cubicBezTo>
                <a:cubicBezTo>
                  <a:pt x="1454275" y="1959428"/>
                  <a:pt x="1453417" y="1973086"/>
                  <a:pt x="1461531" y="1981200"/>
                </a:cubicBezTo>
                <a:cubicBezTo>
                  <a:pt x="1492554" y="2012222"/>
                  <a:pt x="1474763" y="1997278"/>
                  <a:pt x="1515960" y="2024742"/>
                </a:cubicBezTo>
                <a:cubicBezTo>
                  <a:pt x="1559503" y="2021114"/>
                  <a:pt x="1603864" y="2023012"/>
                  <a:pt x="1646588" y="2013857"/>
                </a:cubicBezTo>
                <a:cubicBezTo>
                  <a:pt x="1656624" y="2011707"/>
                  <a:pt x="1660346" y="1998496"/>
                  <a:pt x="1668360" y="1992085"/>
                </a:cubicBezTo>
                <a:cubicBezTo>
                  <a:pt x="1678576" y="1983912"/>
                  <a:pt x="1690131" y="1977571"/>
                  <a:pt x="1701017" y="1970314"/>
                </a:cubicBezTo>
                <a:cubicBezTo>
                  <a:pt x="1696356" y="1937688"/>
                  <a:pt x="1705203" y="1890764"/>
                  <a:pt x="1668360" y="1872342"/>
                </a:cubicBezTo>
                <a:cubicBezTo>
                  <a:pt x="1647834" y="1862079"/>
                  <a:pt x="1603046" y="1850571"/>
                  <a:pt x="1603046" y="1850571"/>
                </a:cubicBezTo>
                <a:cubicBezTo>
                  <a:pt x="1551389" y="1798914"/>
                  <a:pt x="1565994" y="1826501"/>
                  <a:pt x="1548617" y="1774371"/>
                </a:cubicBezTo>
                <a:cubicBezTo>
                  <a:pt x="1651160" y="1748735"/>
                  <a:pt x="1528738" y="1774371"/>
                  <a:pt x="1722788" y="1774371"/>
                </a:cubicBezTo>
                <a:cubicBezTo>
                  <a:pt x="1748446" y="1774371"/>
                  <a:pt x="1773588" y="1767114"/>
                  <a:pt x="1798988" y="1763485"/>
                </a:cubicBezTo>
                <a:cubicBezTo>
                  <a:pt x="1809874" y="1759857"/>
                  <a:pt x="1821383" y="1757732"/>
                  <a:pt x="1831646" y="1752600"/>
                </a:cubicBezTo>
                <a:cubicBezTo>
                  <a:pt x="1916066" y="1710391"/>
                  <a:pt x="1814866" y="1747308"/>
                  <a:pt x="1896960" y="1719942"/>
                </a:cubicBezTo>
                <a:cubicBezTo>
                  <a:pt x="1904217" y="1709056"/>
                  <a:pt x="1910558" y="1697501"/>
                  <a:pt x="1918731" y="1687285"/>
                </a:cubicBezTo>
                <a:cubicBezTo>
                  <a:pt x="1925142" y="1679271"/>
                  <a:pt x="1935913" y="1674694"/>
                  <a:pt x="1940503" y="1665514"/>
                </a:cubicBezTo>
                <a:cubicBezTo>
                  <a:pt x="1950766" y="1644988"/>
                  <a:pt x="1955017" y="1621971"/>
                  <a:pt x="1962274" y="1600200"/>
                </a:cubicBezTo>
                <a:lnTo>
                  <a:pt x="1973160" y="1567542"/>
                </a:lnTo>
                <a:cubicBezTo>
                  <a:pt x="1984997" y="1449178"/>
                  <a:pt x="1990686" y="1461620"/>
                  <a:pt x="1973160" y="1338942"/>
                </a:cubicBezTo>
                <a:cubicBezTo>
                  <a:pt x="1971537" y="1327583"/>
                  <a:pt x="1969442" y="1315245"/>
                  <a:pt x="1962274" y="1306285"/>
                </a:cubicBezTo>
                <a:cubicBezTo>
                  <a:pt x="1954101" y="1296069"/>
                  <a:pt x="1941572" y="1289827"/>
                  <a:pt x="1929617" y="1284514"/>
                </a:cubicBezTo>
                <a:cubicBezTo>
                  <a:pt x="1876311" y="1260822"/>
                  <a:pt x="1869486" y="1266475"/>
                  <a:pt x="1820760" y="1251857"/>
                </a:cubicBezTo>
                <a:cubicBezTo>
                  <a:pt x="1798779" y="1245263"/>
                  <a:pt x="1755446" y="1230085"/>
                  <a:pt x="1755446" y="1230085"/>
                </a:cubicBezTo>
                <a:cubicBezTo>
                  <a:pt x="1735197" y="1209837"/>
                  <a:pt x="1728478" y="1200273"/>
                  <a:pt x="1701017" y="1186542"/>
                </a:cubicBezTo>
                <a:cubicBezTo>
                  <a:pt x="1690754" y="1181410"/>
                  <a:pt x="1679246" y="1179285"/>
                  <a:pt x="1668360" y="1175657"/>
                </a:cubicBezTo>
                <a:cubicBezTo>
                  <a:pt x="1661103" y="1168400"/>
                  <a:pt x="1651868" y="1162686"/>
                  <a:pt x="1646588" y="1153885"/>
                </a:cubicBezTo>
                <a:cubicBezTo>
                  <a:pt x="1640685" y="1144046"/>
                  <a:pt x="1642871" y="1130188"/>
                  <a:pt x="1635703" y="1121228"/>
                </a:cubicBezTo>
                <a:cubicBezTo>
                  <a:pt x="1614906" y="1095232"/>
                  <a:pt x="1596681" y="1101717"/>
                  <a:pt x="1570388" y="1088571"/>
                </a:cubicBezTo>
                <a:cubicBezTo>
                  <a:pt x="1558686" y="1082720"/>
                  <a:pt x="1548617" y="1074057"/>
                  <a:pt x="1537731" y="1066800"/>
                </a:cubicBezTo>
                <a:cubicBezTo>
                  <a:pt x="1534103" y="1055914"/>
                  <a:pt x="1532750" y="1043982"/>
                  <a:pt x="1526846" y="1034142"/>
                </a:cubicBezTo>
                <a:cubicBezTo>
                  <a:pt x="1521566" y="1025341"/>
                  <a:pt x="1511485" y="1020385"/>
                  <a:pt x="1505074" y="1012371"/>
                </a:cubicBezTo>
                <a:cubicBezTo>
                  <a:pt x="1450140" y="943704"/>
                  <a:pt x="1514104" y="1010515"/>
                  <a:pt x="1461531" y="957942"/>
                </a:cubicBezTo>
                <a:cubicBezTo>
                  <a:pt x="1439760" y="965199"/>
                  <a:pt x="1415312" y="966984"/>
                  <a:pt x="1396217" y="979714"/>
                </a:cubicBezTo>
                <a:lnTo>
                  <a:pt x="1330903" y="1023257"/>
                </a:lnTo>
                <a:cubicBezTo>
                  <a:pt x="1316389" y="1019628"/>
                  <a:pt x="1297097" y="1023730"/>
                  <a:pt x="1287360" y="1012371"/>
                </a:cubicBezTo>
                <a:cubicBezTo>
                  <a:pt x="1272425" y="994947"/>
                  <a:pt x="1265588" y="947057"/>
                  <a:pt x="1265588" y="947057"/>
                </a:cubicBezTo>
                <a:cubicBezTo>
                  <a:pt x="1269217" y="928914"/>
                  <a:pt x="1267488" y="908802"/>
                  <a:pt x="1276474" y="892628"/>
                </a:cubicBezTo>
                <a:cubicBezTo>
                  <a:pt x="1286443" y="874685"/>
                  <a:pt x="1308631" y="866164"/>
                  <a:pt x="1320017" y="849085"/>
                </a:cubicBezTo>
                <a:lnTo>
                  <a:pt x="1341788" y="816428"/>
                </a:lnTo>
                <a:cubicBezTo>
                  <a:pt x="1332041" y="777436"/>
                  <a:pt x="1338994" y="773511"/>
                  <a:pt x="1309131" y="751114"/>
                </a:cubicBezTo>
                <a:cubicBezTo>
                  <a:pt x="1288198" y="735415"/>
                  <a:pt x="1243817" y="707571"/>
                  <a:pt x="1243817" y="707571"/>
                </a:cubicBezTo>
                <a:cubicBezTo>
                  <a:pt x="1236560" y="685800"/>
                  <a:pt x="1219200" y="665029"/>
                  <a:pt x="1222046" y="642257"/>
                </a:cubicBezTo>
                <a:cubicBezTo>
                  <a:pt x="1234787" y="540325"/>
                  <a:pt x="1225836" y="583552"/>
                  <a:pt x="1243817" y="511628"/>
                </a:cubicBezTo>
                <a:cubicBezTo>
                  <a:pt x="1240188" y="489857"/>
                  <a:pt x="1240681" y="466980"/>
                  <a:pt x="1232931" y="446314"/>
                </a:cubicBezTo>
                <a:cubicBezTo>
                  <a:pt x="1228407" y="434249"/>
                  <a:pt x="1185922" y="406068"/>
                  <a:pt x="1178503" y="402771"/>
                </a:cubicBezTo>
                <a:cubicBezTo>
                  <a:pt x="1157532" y="393451"/>
                  <a:pt x="1113188" y="381000"/>
                  <a:pt x="1113188" y="381000"/>
                </a:cubicBezTo>
                <a:cubicBezTo>
                  <a:pt x="1105931" y="373743"/>
                  <a:pt x="1096697" y="368029"/>
                  <a:pt x="1091417" y="359228"/>
                </a:cubicBezTo>
                <a:cubicBezTo>
                  <a:pt x="1064851" y="314950"/>
                  <a:pt x="1086672" y="224414"/>
                  <a:pt x="1091417" y="195942"/>
                </a:cubicBezTo>
                <a:cubicBezTo>
                  <a:pt x="1095190" y="173305"/>
                  <a:pt x="1105931" y="152399"/>
                  <a:pt x="1113188" y="130628"/>
                </a:cubicBezTo>
                <a:lnTo>
                  <a:pt x="1124074" y="97971"/>
                </a:lnTo>
                <a:cubicBezTo>
                  <a:pt x="1116817" y="87085"/>
                  <a:pt x="1112519" y="73487"/>
                  <a:pt x="1102303" y="65314"/>
                </a:cubicBezTo>
                <a:cubicBezTo>
                  <a:pt x="1082958" y="49838"/>
                  <a:pt x="1046864" y="54428"/>
                  <a:pt x="1026103" y="54428"/>
                </a:cubicBezTo>
                <a:lnTo>
                  <a:pt x="1026103" y="54428"/>
                </a:lnTo>
                <a:lnTo>
                  <a:pt x="1026103" y="54428"/>
                </a:lnTo>
                <a:lnTo>
                  <a:pt x="1004331" y="54428"/>
                </a:lnTo>
                <a:lnTo>
                  <a:pt x="1004331" y="54428"/>
                </a:lnTo>
                <a:lnTo>
                  <a:pt x="1004331" y="54428"/>
                </a:lnTo>
                <a:lnTo>
                  <a:pt x="971674" y="21771"/>
                </a:ln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948264" y="2564904"/>
            <a:ext cx="2195736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Восточная Европа</a:t>
            </a:r>
            <a:endParaRPr lang="ru-RU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5" name="Прямая со стрелкой 14"/>
          <p:cNvCxnSpPr>
            <a:stCxn id="5" idx="56"/>
          </p:cNvCxnSpPr>
          <p:nvPr/>
        </p:nvCxnSpPr>
        <p:spPr>
          <a:xfrm flipH="1">
            <a:off x="6372200" y="1273629"/>
            <a:ext cx="148343" cy="4747659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5548754" y="367638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5 000 км</a:t>
            </a:r>
            <a:endParaRPr lang="ru-RU" b="1" dirty="0"/>
          </a:p>
        </p:txBody>
      </p:sp>
      <p:cxnSp>
        <p:nvCxnSpPr>
          <p:cNvPr id="19" name="Прямая со стрелкой 18"/>
          <p:cNvCxnSpPr>
            <a:stCxn id="11" idx="19"/>
          </p:cNvCxnSpPr>
          <p:nvPr/>
        </p:nvCxnSpPr>
        <p:spPr>
          <a:xfrm flipV="1">
            <a:off x="3341914" y="4149080"/>
            <a:ext cx="4326430" cy="1152263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20953857">
            <a:off x="4235050" y="441093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3 000 км</a:t>
            </a:r>
            <a:endParaRPr lang="ru-RU" b="1" dirty="0"/>
          </a:p>
        </p:txBody>
      </p: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316416" y="6453336"/>
            <a:ext cx="826392" cy="466352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настраиваемая 20">
            <a:hlinkClick r:id="" action="ppaction://hlinkshowjump?jump=endshow" highlightClick="1"/>
          </p:cNvPr>
          <p:cNvSpPr/>
          <p:nvPr/>
        </p:nvSpPr>
        <p:spPr>
          <a:xfrm>
            <a:off x="0" y="6463656"/>
            <a:ext cx="1042416" cy="394344"/>
          </a:xfrm>
          <a:prstGeom prst="actionButtonBlan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ВЫХОД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00"/>
                            </p:stCondLst>
                            <p:childTnLst>
                              <p:par>
                                <p:cTn id="28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"/>
                            </p:stCondLst>
                            <p:childTnLst>
                              <p:par>
                                <p:cTn id="33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600"/>
                            </p:stCondLst>
                            <p:childTnLst>
                              <p:par>
                                <p:cTn id="38" presetID="9" presetClass="emph" presetSubtype="0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"/>
                            </p:stCondLst>
                            <p:childTnLst>
                              <p:par>
                                <p:cTn id="4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00"/>
                            </p:stCondLst>
                            <p:childTnLst>
                              <p:par>
                                <p:cTn id="5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00"/>
                            </p:stCondLst>
                            <p:childTnLst>
                              <p:par>
                                <p:cTn id="54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200"/>
                            </p:stCondLst>
                            <p:childTnLst>
                              <p:par>
                                <p:cTn id="57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200"/>
                            </p:stCondLst>
                            <p:childTnLst>
                              <p:par>
                                <p:cTn id="60" presetID="9" presetClass="emph" presetSubtype="0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200"/>
                            </p:stCondLst>
                            <p:childTnLst>
                              <p:par>
                                <p:cTn id="6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680"/>
                            </p:stCondLst>
                            <p:childTnLst>
                              <p:par>
                                <p:cTn id="7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680"/>
                            </p:stCondLst>
                            <p:childTnLst>
                              <p:par>
                                <p:cTn id="73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680"/>
                            </p:stCondLst>
                            <p:childTnLst>
                              <p:par>
                                <p:cTn id="76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680"/>
                            </p:stCondLst>
                            <p:childTnLst>
                              <p:par>
                                <p:cTn id="79" presetID="9" presetClass="emph" presetSubtype="0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680"/>
                            </p:stCondLst>
                            <p:childTnLst>
                              <p:par>
                                <p:cTn id="8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5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6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320"/>
                            </p:stCondLst>
                            <p:childTnLst>
                              <p:par>
                                <p:cTn id="8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320"/>
                            </p:stCondLst>
                            <p:childTnLst>
                              <p:par>
                                <p:cTn id="9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320"/>
                            </p:stCondLst>
                            <p:childTnLst>
                              <p:par>
                                <p:cTn id="95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4320"/>
                            </p:stCondLst>
                            <p:childTnLst>
                              <p:par>
                                <p:cTn id="98" presetID="9" presetClass="emph" presetSubtype="0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32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320"/>
                            </p:stCondLst>
                            <p:childTnLst>
                              <p:par>
                                <p:cTn id="10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8" dur="8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9" dur="8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8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600"/>
                            </p:stCondLst>
                            <p:childTnLst>
                              <p:par>
                                <p:cTn id="1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6600"/>
                            </p:stCondLst>
                            <p:childTnLst>
                              <p:par>
                                <p:cTn id="11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8" dur="8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9" dur="8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8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6880"/>
                            </p:stCondLst>
                            <p:childTnLst>
                              <p:par>
                                <p:cTn id="1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7380"/>
                            </p:stCondLst>
                            <p:childTnLst>
                              <p:par>
                                <p:cTn id="1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  <p:bldP spid="5" grpId="3" animBg="1"/>
      <p:bldP spid="5" grpId="4" animBg="1"/>
      <p:bldP spid="7" grpId="0" animBg="1"/>
      <p:bldP spid="7" grpId="1" animBg="1"/>
      <p:bldP spid="7" grpId="2" animBg="1"/>
      <p:bldP spid="7" grpId="3" animBg="1"/>
      <p:bldP spid="8" grpId="0" animBg="1"/>
      <p:bldP spid="8" grpId="1" animBg="1"/>
      <p:bldP spid="8" grpId="2" animBg="1"/>
      <p:bldP spid="8" grpId="3" animBg="1"/>
      <p:bldP spid="11" grpId="0" animBg="1"/>
      <p:bldP spid="11" grpId="1" animBg="1"/>
      <p:bldP spid="11" grpId="2" animBg="1"/>
      <p:bldP spid="11" grpId="3" animBg="1"/>
      <p:bldP spid="13" grpId="0" animBg="1"/>
      <p:bldP spid="13" grpId="1" animBg="1"/>
      <p:bldP spid="13" grpId="2" animBg="1"/>
      <p:bldP spid="13" grpId="3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75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27584" y="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Изменения на политической карте Европы</a:t>
            </a:r>
            <a:endParaRPr lang="ru-RU" sz="2800" b="1" dirty="0"/>
          </a:p>
        </p:txBody>
      </p:sp>
      <p:pic>
        <p:nvPicPr>
          <p:cNvPr id="6" name="Picture 5" descr="Политическая карта Европ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48680"/>
            <a:ext cx="7596336" cy="6147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532440" y="188640"/>
            <a:ext cx="430272" cy="360040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олилиния 8"/>
          <p:cNvSpPr/>
          <p:nvPr/>
        </p:nvSpPr>
        <p:spPr>
          <a:xfrm>
            <a:off x="3059832" y="3140968"/>
            <a:ext cx="2096419" cy="1425702"/>
          </a:xfrm>
          <a:custGeom>
            <a:avLst/>
            <a:gdLst>
              <a:gd name="connsiteX0" fmla="*/ 39019 w 2096419"/>
              <a:gd name="connsiteY0" fmla="*/ 1088571 h 1425702"/>
              <a:gd name="connsiteX1" fmla="*/ 39019 w 2096419"/>
              <a:gd name="connsiteY1" fmla="*/ 1088571 h 1425702"/>
              <a:gd name="connsiteX2" fmla="*/ 49904 w 2096419"/>
              <a:gd name="connsiteY2" fmla="*/ 990600 h 1425702"/>
              <a:gd name="connsiteX3" fmla="*/ 71676 w 2096419"/>
              <a:gd name="connsiteY3" fmla="*/ 968828 h 1425702"/>
              <a:gd name="connsiteX4" fmla="*/ 82562 w 2096419"/>
              <a:gd name="connsiteY4" fmla="*/ 936171 h 1425702"/>
              <a:gd name="connsiteX5" fmla="*/ 71676 w 2096419"/>
              <a:gd name="connsiteY5" fmla="*/ 805543 h 1425702"/>
              <a:gd name="connsiteX6" fmla="*/ 147876 w 2096419"/>
              <a:gd name="connsiteY6" fmla="*/ 816428 h 1425702"/>
              <a:gd name="connsiteX7" fmla="*/ 180533 w 2096419"/>
              <a:gd name="connsiteY7" fmla="*/ 805543 h 1425702"/>
              <a:gd name="connsiteX8" fmla="*/ 169647 w 2096419"/>
              <a:gd name="connsiteY8" fmla="*/ 740228 h 1425702"/>
              <a:gd name="connsiteX9" fmla="*/ 213190 w 2096419"/>
              <a:gd name="connsiteY9" fmla="*/ 685800 h 1425702"/>
              <a:gd name="connsiteX10" fmla="*/ 234962 w 2096419"/>
              <a:gd name="connsiteY10" fmla="*/ 598714 h 1425702"/>
              <a:gd name="connsiteX11" fmla="*/ 256733 w 2096419"/>
              <a:gd name="connsiteY11" fmla="*/ 533400 h 1425702"/>
              <a:gd name="connsiteX12" fmla="*/ 267619 w 2096419"/>
              <a:gd name="connsiteY12" fmla="*/ 500743 h 1425702"/>
              <a:gd name="connsiteX13" fmla="*/ 267619 w 2096419"/>
              <a:gd name="connsiteY13" fmla="*/ 381000 h 1425702"/>
              <a:gd name="connsiteX14" fmla="*/ 332933 w 2096419"/>
              <a:gd name="connsiteY14" fmla="*/ 402771 h 1425702"/>
              <a:gd name="connsiteX15" fmla="*/ 398247 w 2096419"/>
              <a:gd name="connsiteY15" fmla="*/ 435428 h 1425702"/>
              <a:gd name="connsiteX16" fmla="*/ 430904 w 2096419"/>
              <a:gd name="connsiteY16" fmla="*/ 424543 h 1425702"/>
              <a:gd name="connsiteX17" fmla="*/ 452676 w 2096419"/>
              <a:gd name="connsiteY17" fmla="*/ 402771 h 1425702"/>
              <a:gd name="connsiteX18" fmla="*/ 474447 w 2096419"/>
              <a:gd name="connsiteY18" fmla="*/ 337457 h 1425702"/>
              <a:gd name="connsiteX19" fmla="*/ 463562 w 2096419"/>
              <a:gd name="connsiteY19" fmla="*/ 239486 h 1425702"/>
              <a:gd name="connsiteX20" fmla="*/ 528876 w 2096419"/>
              <a:gd name="connsiteY20" fmla="*/ 217714 h 1425702"/>
              <a:gd name="connsiteX21" fmla="*/ 561533 w 2096419"/>
              <a:gd name="connsiteY21" fmla="*/ 283028 h 1425702"/>
              <a:gd name="connsiteX22" fmla="*/ 605076 w 2096419"/>
              <a:gd name="connsiteY22" fmla="*/ 326571 h 1425702"/>
              <a:gd name="connsiteX23" fmla="*/ 626847 w 2096419"/>
              <a:gd name="connsiteY23" fmla="*/ 348343 h 1425702"/>
              <a:gd name="connsiteX24" fmla="*/ 866333 w 2096419"/>
              <a:gd name="connsiteY24" fmla="*/ 381000 h 1425702"/>
              <a:gd name="connsiteX25" fmla="*/ 898990 w 2096419"/>
              <a:gd name="connsiteY25" fmla="*/ 391886 h 1425702"/>
              <a:gd name="connsiteX26" fmla="*/ 1018733 w 2096419"/>
              <a:gd name="connsiteY26" fmla="*/ 370114 h 1425702"/>
              <a:gd name="connsiteX27" fmla="*/ 1051390 w 2096419"/>
              <a:gd name="connsiteY27" fmla="*/ 348343 h 1425702"/>
              <a:gd name="connsiteX28" fmla="*/ 1073162 w 2096419"/>
              <a:gd name="connsiteY28" fmla="*/ 326571 h 1425702"/>
              <a:gd name="connsiteX29" fmla="*/ 1084047 w 2096419"/>
              <a:gd name="connsiteY29" fmla="*/ 293914 h 1425702"/>
              <a:gd name="connsiteX30" fmla="*/ 1356190 w 2096419"/>
              <a:gd name="connsiteY30" fmla="*/ 261257 h 1425702"/>
              <a:gd name="connsiteX31" fmla="*/ 1421504 w 2096419"/>
              <a:gd name="connsiteY31" fmla="*/ 239486 h 1425702"/>
              <a:gd name="connsiteX32" fmla="*/ 1454162 w 2096419"/>
              <a:gd name="connsiteY32" fmla="*/ 228600 h 1425702"/>
              <a:gd name="connsiteX33" fmla="*/ 1595676 w 2096419"/>
              <a:gd name="connsiteY33" fmla="*/ 261257 h 1425702"/>
              <a:gd name="connsiteX34" fmla="*/ 1628333 w 2096419"/>
              <a:gd name="connsiteY34" fmla="*/ 272143 h 1425702"/>
              <a:gd name="connsiteX35" fmla="*/ 1660990 w 2096419"/>
              <a:gd name="connsiteY35" fmla="*/ 283028 h 1425702"/>
              <a:gd name="connsiteX36" fmla="*/ 1682762 w 2096419"/>
              <a:gd name="connsiteY36" fmla="*/ 261257 h 1425702"/>
              <a:gd name="connsiteX37" fmla="*/ 1682762 w 2096419"/>
              <a:gd name="connsiteY37" fmla="*/ 174171 h 1425702"/>
              <a:gd name="connsiteX38" fmla="*/ 1660990 w 2096419"/>
              <a:gd name="connsiteY38" fmla="*/ 108857 h 1425702"/>
              <a:gd name="connsiteX39" fmla="*/ 1650104 w 2096419"/>
              <a:gd name="connsiteY39" fmla="*/ 76200 h 1425702"/>
              <a:gd name="connsiteX40" fmla="*/ 1660990 w 2096419"/>
              <a:gd name="connsiteY40" fmla="*/ 21771 h 1425702"/>
              <a:gd name="connsiteX41" fmla="*/ 1693647 w 2096419"/>
              <a:gd name="connsiteY41" fmla="*/ 10886 h 1425702"/>
              <a:gd name="connsiteX42" fmla="*/ 1758962 w 2096419"/>
              <a:gd name="connsiteY42" fmla="*/ 0 h 1425702"/>
              <a:gd name="connsiteX43" fmla="*/ 1791619 w 2096419"/>
              <a:gd name="connsiteY43" fmla="*/ 21771 h 1425702"/>
              <a:gd name="connsiteX44" fmla="*/ 1813390 w 2096419"/>
              <a:gd name="connsiteY44" fmla="*/ 43543 h 1425702"/>
              <a:gd name="connsiteX45" fmla="*/ 1846047 w 2096419"/>
              <a:gd name="connsiteY45" fmla="*/ 54428 h 1425702"/>
              <a:gd name="connsiteX46" fmla="*/ 1867819 w 2096419"/>
              <a:gd name="connsiteY46" fmla="*/ 76200 h 1425702"/>
              <a:gd name="connsiteX47" fmla="*/ 1911362 w 2096419"/>
              <a:gd name="connsiteY47" fmla="*/ 87086 h 1425702"/>
              <a:gd name="connsiteX48" fmla="*/ 1976676 w 2096419"/>
              <a:gd name="connsiteY48" fmla="*/ 108857 h 1425702"/>
              <a:gd name="connsiteX49" fmla="*/ 2009333 w 2096419"/>
              <a:gd name="connsiteY49" fmla="*/ 119743 h 1425702"/>
              <a:gd name="connsiteX50" fmla="*/ 2074647 w 2096419"/>
              <a:gd name="connsiteY50" fmla="*/ 195943 h 1425702"/>
              <a:gd name="connsiteX51" fmla="*/ 2096419 w 2096419"/>
              <a:gd name="connsiteY51" fmla="*/ 217714 h 1425702"/>
              <a:gd name="connsiteX52" fmla="*/ 2063762 w 2096419"/>
              <a:gd name="connsiteY52" fmla="*/ 359228 h 1425702"/>
              <a:gd name="connsiteX53" fmla="*/ 2041990 w 2096419"/>
              <a:gd name="connsiteY53" fmla="*/ 381000 h 1425702"/>
              <a:gd name="connsiteX54" fmla="*/ 1976676 w 2096419"/>
              <a:gd name="connsiteY54" fmla="*/ 457200 h 1425702"/>
              <a:gd name="connsiteX55" fmla="*/ 1944019 w 2096419"/>
              <a:gd name="connsiteY55" fmla="*/ 468086 h 1425702"/>
              <a:gd name="connsiteX56" fmla="*/ 1911362 w 2096419"/>
              <a:gd name="connsiteY56" fmla="*/ 457200 h 1425702"/>
              <a:gd name="connsiteX57" fmla="*/ 1856933 w 2096419"/>
              <a:gd name="connsiteY57" fmla="*/ 555171 h 1425702"/>
              <a:gd name="connsiteX58" fmla="*/ 1824276 w 2096419"/>
              <a:gd name="connsiteY58" fmla="*/ 609600 h 1425702"/>
              <a:gd name="connsiteX59" fmla="*/ 1802504 w 2096419"/>
              <a:gd name="connsiteY59" fmla="*/ 674914 h 1425702"/>
              <a:gd name="connsiteX60" fmla="*/ 1780733 w 2096419"/>
              <a:gd name="connsiteY60" fmla="*/ 794657 h 1425702"/>
              <a:gd name="connsiteX61" fmla="*/ 1758962 w 2096419"/>
              <a:gd name="connsiteY61" fmla="*/ 1001486 h 1425702"/>
              <a:gd name="connsiteX62" fmla="*/ 1726304 w 2096419"/>
              <a:gd name="connsiteY62" fmla="*/ 1055914 h 1425702"/>
              <a:gd name="connsiteX63" fmla="*/ 1650104 w 2096419"/>
              <a:gd name="connsiteY63" fmla="*/ 1077686 h 1425702"/>
              <a:gd name="connsiteX64" fmla="*/ 1486819 w 2096419"/>
              <a:gd name="connsiteY64" fmla="*/ 1088571 h 1425702"/>
              <a:gd name="connsiteX65" fmla="*/ 1279990 w 2096419"/>
              <a:gd name="connsiteY65" fmla="*/ 1099457 h 1425702"/>
              <a:gd name="connsiteX66" fmla="*/ 1182019 w 2096419"/>
              <a:gd name="connsiteY66" fmla="*/ 1045028 h 1425702"/>
              <a:gd name="connsiteX67" fmla="*/ 1160247 w 2096419"/>
              <a:gd name="connsiteY67" fmla="*/ 1023257 h 1425702"/>
              <a:gd name="connsiteX68" fmla="*/ 1094933 w 2096419"/>
              <a:gd name="connsiteY68" fmla="*/ 990600 h 1425702"/>
              <a:gd name="connsiteX69" fmla="*/ 1051390 w 2096419"/>
              <a:gd name="connsiteY69" fmla="*/ 947057 h 1425702"/>
              <a:gd name="connsiteX70" fmla="*/ 986076 w 2096419"/>
              <a:gd name="connsiteY70" fmla="*/ 914400 h 1425702"/>
              <a:gd name="connsiteX71" fmla="*/ 953419 w 2096419"/>
              <a:gd name="connsiteY71" fmla="*/ 903514 h 1425702"/>
              <a:gd name="connsiteX72" fmla="*/ 931647 w 2096419"/>
              <a:gd name="connsiteY72" fmla="*/ 881743 h 1425702"/>
              <a:gd name="connsiteX73" fmla="*/ 855447 w 2096419"/>
              <a:gd name="connsiteY73" fmla="*/ 881743 h 1425702"/>
              <a:gd name="connsiteX74" fmla="*/ 833676 w 2096419"/>
              <a:gd name="connsiteY74" fmla="*/ 914400 h 1425702"/>
              <a:gd name="connsiteX75" fmla="*/ 811904 w 2096419"/>
              <a:gd name="connsiteY75" fmla="*/ 936171 h 1425702"/>
              <a:gd name="connsiteX76" fmla="*/ 855447 w 2096419"/>
              <a:gd name="connsiteY76" fmla="*/ 1034143 h 1425702"/>
              <a:gd name="connsiteX77" fmla="*/ 866333 w 2096419"/>
              <a:gd name="connsiteY77" fmla="*/ 1066800 h 1425702"/>
              <a:gd name="connsiteX78" fmla="*/ 855447 w 2096419"/>
              <a:gd name="connsiteY78" fmla="*/ 1175657 h 1425702"/>
              <a:gd name="connsiteX79" fmla="*/ 833676 w 2096419"/>
              <a:gd name="connsiteY79" fmla="*/ 1240971 h 1425702"/>
              <a:gd name="connsiteX80" fmla="*/ 735704 w 2096419"/>
              <a:gd name="connsiteY80" fmla="*/ 1360714 h 1425702"/>
              <a:gd name="connsiteX81" fmla="*/ 670390 w 2096419"/>
              <a:gd name="connsiteY81" fmla="*/ 1382486 h 1425702"/>
              <a:gd name="connsiteX82" fmla="*/ 474447 w 2096419"/>
              <a:gd name="connsiteY82" fmla="*/ 1404257 h 1425702"/>
              <a:gd name="connsiteX83" fmla="*/ 376476 w 2096419"/>
              <a:gd name="connsiteY83" fmla="*/ 1404257 h 1425702"/>
              <a:gd name="connsiteX84" fmla="*/ 300276 w 2096419"/>
              <a:gd name="connsiteY84" fmla="*/ 1338943 h 1425702"/>
              <a:gd name="connsiteX85" fmla="*/ 234962 w 2096419"/>
              <a:gd name="connsiteY85" fmla="*/ 1317171 h 1425702"/>
              <a:gd name="connsiteX86" fmla="*/ 202304 w 2096419"/>
              <a:gd name="connsiteY86" fmla="*/ 1219200 h 1425702"/>
              <a:gd name="connsiteX87" fmla="*/ 191419 w 2096419"/>
              <a:gd name="connsiteY87" fmla="*/ 1186543 h 1425702"/>
              <a:gd name="connsiteX88" fmla="*/ 169647 w 2096419"/>
              <a:gd name="connsiteY88" fmla="*/ 1164771 h 1425702"/>
              <a:gd name="connsiteX89" fmla="*/ 147876 w 2096419"/>
              <a:gd name="connsiteY89" fmla="*/ 1132114 h 1425702"/>
              <a:gd name="connsiteX90" fmla="*/ 115219 w 2096419"/>
              <a:gd name="connsiteY90" fmla="*/ 1121228 h 1425702"/>
              <a:gd name="connsiteX91" fmla="*/ 39019 w 2096419"/>
              <a:gd name="connsiteY91" fmla="*/ 1099457 h 1425702"/>
              <a:gd name="connsiteX92" fmla="*/ 17247 w 2096419"/>
              <a:gd name="connsiteY92" fmla="*/ 1077686 h 1425702"/>
              <a:gd name="connsiteX93" fmla="*/ 17247 w 2096419"/>
              <a:gd name="connsiteY93" fmla="*/ 1001486 h 1425702"/>
              <a:gd name="connsiteX94" fmla="*/ 49904 w 2096419"/>
              <a:gd name="connsiteY94" fmla="*/ 990600 h 1425702"/>
              <a:gd name="connsiteX95" fmla="*/ 60790 w 2096419"/>
              <a:gd name="connsiteY95" fmla="*/ 968828 h 1425702"/>
              <a:gd name="connsiteX96" fmla="*/ 60790 w 2096419"/>
              <a:gd name="connsiteY96" fmla="*/ 968828 h 1425702"/>
              <a:gd name="connsiteX97" fmla="*/ 82562 w 2096419"/>
              <a:gd name="connsiteY97" fmla="*/ 968828 h 1425702"/>
              <a:gd name="connsiteX98" fmla="*/ 82562 w 2096419"/>
              <a:gd name="connsiteY98" fmla="*/ 968828 h 142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2096419" h="1425702">
                <a:moveTo>
                  <a:pt x="39019" y="1088571"/>
                </a:moveTo>
                <a:lnTo>
                  <a:pt x="39019" y="1088571"/>
                </a:lnTo>
                <a:cubicBezTo>
                  <a:pt x="42647" y="1055914"/>
                  <a:pt x="41259" y="1022300"/>
                  <a:pt x="49904" y="990600"/>
                </a:cubicBezTo>
                <a:cubicBezTo>
                  <a:pt x="52604" y="980698"/>
                  <a:pt x="66395" y="977629"/>
                  <a:pt x="71676" y="968828"/>
                </a:cubicBezTo>
                <a:cubicBezTo>
                  <a:pt x="77580" y="958989"/>
                  <a:pt x="78933" y="947057"/>
                  <a:pt x="82562" y="936171"/>
                </a:cubicBezTo>
                <a:cubicBezTo>
                  <a:pt x="53810" y="849918"/>
                  <a:pt x="57017" y="893494"/>
                  <a:pt x="71676" y="805543"/>
                </a:cubicBezTo>
                <a:cubicBezTo>
                  <a:pt x="97076" y="809171"/>
                  <a:pt x="122218" y="816428"/>
                  <a:pt x="147876" y="816428"/>
                </a:cubicBezTo>
                <a:cubicBezTo>
                  <a:pt x="159350" y="816428"/>
                  <a:pt x="177381" y="816576"/>
                  <a:pt x="180533" y="805543"/>
                </a:cubicBezTo>
                <a:cubicBezTo>
                  <a:pt x="186597" y="784320"/>
                  <a:pt x="173276" y="762000"/>
                  <a:pt x="169647" y="740228"/>
                </a:cubicBezTo>
                <a:cubicBezTo>
                  <a:pt x="197009" y="658144"/>
                  <a:pt x="156917" y="756140"/>
                  <a:pt x="213190" y="685800"/>
                </a:cubicBezTo>
                <a:cubicBezTo>
                  <a:pt x="222302" y="674410"/>
                  <a:pt x="234121" y="601799"/>
                  <a:pt x="234962" y="598714"/>
                </a:cubicBezTo>
                <a:cubicBezTo>
                  <a:pt x="241000" y="576574"/>
                  <a:pt x="249476" y="555171"/>
                  <a:pt x="256733" y="533400"/>
                </a:cubicBezTo>
                <a:lnTo>
                  <a:pt x="267619" y="500743"/>
                </a:lnTo>
                <a:cubicBezTo>
                  <a:pt x="263780" y="481550"/>
                  <a:pt x="240121" y="396713"/>
                  <a:pt x="267619" y="381000"/>
                </a:cubicBezTo>
                <a:cubicBezTo>
                  <a:pt x="287544" y="369614"/>
                  <a:pt x="332933" y="402771"/>
                  <a:pt x="332933" y="402771"/>
                </a:cubicBezTo>
                <a:cubicBezTo>
                  <a:pt x="356109" y="425948"/>
                  <a:pt x="358121" y="435428"/>
                  <a:pt x="398247" y="435428"/>
                </a:cubicBezTo>
                <a:cubicBezTo>
                  <a:pt x="409721" y="435428"/>
                  <a:pt x="420018" y="428171"/>
                  <a:pt x="430904" y="424543"/>
                </a:cubicBezTo>
                <a:cubicBezTo>
                  <a:pt x="438161" y="417286"/>
                  <a:pt x="448086" y="411951"/>
                  <a:pt x="452676" y="402771"/>
                </a:cubicBezTo>
                <a:cubicBezTo>
                  <a:pt x="462939" y="382245"/>
                  <a:pt x="474447" y="337457"/>
                  <a:pt x="474447" y="337457"/>
                </a:cubicBezTo>
                <a:cubicBezTo>
                  <a:pt x="471376" y="328245"/>
                  <a:pt x="434254" y="260420"/>
                  <a:pt x="463562" y="239486"/>
                </a:cubicBezTo>
                <a:cubicBezTo>
                  <a:pt x="482236" y="226147"/>
                  <a:pt x="528876" y="217714"/>
                  <a:pt x="528876" y="217714"/>
                </a:cubicBezTo>
                <a:cubicBezTo>
                  <a:pt x="539412" y="249321"/>
                  <a:pt x="538513" y="256172"/>
                  <a:pt x="561533" y="283028"/>
                </a:cubicBezTo>
                <a:cubicBezTo>
                  <a:pt x="574891" y="298613"/>
                  <a:pt x="590562" y="312057"/>
                  <a:pt x="605076" y="326571"/>
                </a:cubicBezTo>
                <a:cubicBezTo>
                  <a:pt x="612333" y="333828"/>
                  <a:pt x="617110" y="345098"/>
                  <a:pt x="626847" y="348343"/>
                </a:cubicBezTo>
                <a:cubicBezTo>
                  <a:pt x="747347" y="388509"/>
                  <a:pt x="669257" y="368682"/>
                  <a:pt x="866333" y="381000"/>
                </a:cubicBezTo>
                <a:cubicBezTo>
                  <a:pt x="877219" y="384629"/>
                  <a:pt x="887515" y="391886"/>
                  <a:pt x="898990" y="391886"/>
                </a:cubicBezTo>
                <a:cubicBezTo>
                  <a:pt x="921507" y="391886"/>
                  <a:pt x="988114" y="385423"/>
                  <a:pt x="1018733" y="370114"/>
                </a:cubicBezTo>
                <a:cubicBezTo>
                  <a:pt x="1030435" y="364263"/>
                  <a:pt x="1041174" y="356516"/>
                  <a:pt x="1051390" y="348343"/>
                </a:cubicBezTo>
                <a:cubicBezTo>
                  <a:pt x="1059404" y="341932"/>
                  <a:pt x="1065905" y="333828"/>
                  <a:pt x="1073162" y="326571"/>
                </a:cubicBezTo>
                <a:cubicBezTo>
                  <a:pt x="1076790" y="315685"/>
                  <a:pt x="1074710" y="300583"/>
                  <a:pt x="1084047" y="293914"/>
                </a:cubicBezTo>
                <a:cubicBezTo>
                  <a:pt x="1139541" y="254276"/>
                  <a:pt x="1353019" y="261424"/>
                  <a:pt x="1356190" y="261257"/>
                </a:cubicBezTo>
                <a:lnTo>
                  <a:pt x="1421504" y="239486"/>
                </a:lnTo>
                <a:lnTo>
                  <a:pt x="1454162" y="228600"/>
                </a:lnTo>
                <a:cubicBezTo>
                  <a:pt x="1553078" y="242731"/>
                  <a:pt x="1506023" y="231373"/>
                  <a:pt x="1595676" y="261257"/>
                </a:cubicBezTo>
                <a:lnTo>
                  <a:pt x="1628333" y="272143"/>
                </a:lnTo>
                <a:lnTo>
                  <a:pt x="1660990" y="283028"/>
                </a:lnTo>
                <a:cubicBezTo>
                  <a:pt x="1668247" y="275771"/>
                  <a:pt x="1677482" y="270058"/>
                  <a:pt x="1682762" y="261257"/>
                </a:cubicBezTo>
                <a:cubicBezTo>
                  <a:pt x="1701645" y="229785"/>
                  <a:pt x="1692434" y="209637"/>
                  <a:pt x="1682762" y="174171"/>
                </a:cubicBezTo>
                <a:cubicBezTo>
                  <a:pt x="1676724" y="152031"/>
                  <a:pt x="1668247" y="130628"/>
                  <a:pt x="1660990" y="108857"/>
                </a:cubicBezTo>
                <a:lnTo>
                  <a:pt x="1650104" y="76200"/>
                </a:lnTo>
                <a:cubicBezTo>
                  <a:pt x="1653733" y="58057"/>
                  <a:pt x="1650727" y="37166"/>
                  <a:pt x="1660990" y="21771"/>
                </a:cubicBezTo>
                <a:cubicBezTo>
                  <a:pt x="1667355" y="12224"/>
                  <a:pt x="1682446" y="13375"/>
                  <a:pt x="1693647" y="10886"/>
                </a:cubicBezTo>
                <a:cubicBezTo>
                  <a:pt x="1715193" y="6098"/>
                  <a:pt x="1737190" y="3629"/>
                  <a:pt x="1758962" y="0"/>
                </a:cubicBezTo>
                <a:cubicBezTo>
                  <a:pt x="1769848" y="7257"/>
                  <a:pt x="1781403" y="13598"/>
                  <a:pt x="1791619" y="21771"/>
                </a:cubicBezTo>
                <a:cubicBezTo>
                  <a:pt x="1799633" y="28182"/>
                  <a:pt x="1804589" y="38263"/>
                  <a:pt x="1813390" y="43543"/>
                </a:cubicBezTo>
                <a:cubicBezTo>
                  <a:pt x="1823229" y="49447"/>
                  <a:pt x="1835161" y="50800"/>
                  <a:pt x="1846047" y="54428"/>
                </a:cubicBezTo>
                <a:cubicBezTo>
                  <a:pt x="1853304" y="61685"/>
                  <a:pt x="1858639" y="71610"/>
                  <a:pt x="1867819" y="76200"/>
                </a:cubicBezTo>
                <a:cubicBezTo>
                  <a:pt x="1881201" y="82891"/>
                  <a:pt x="1897032" y="82787"/>
                  <a:pt x="1911362" y="87086"/>
                </a:cubicBezTo>
                <a:cubicBezTo>
                  <a:pt x="1933343" y="93680"/>
                  <a:pt x="1954905" y="101600"/>
                  <a:pt x="1976676" y="108857"/>
                </a:cubicBezTo>
                <a:lnTo>
                  <a:pt x="2009333" y="119743"/>
                </a:lnTo>
                <a:cubicBezTo>
                  <a:pt x="2042489" y="169478"/>
                  <a:pt x="2021855" y="143151"/>
                  <a:pt x="2074647" y="195943"/>
                </a:cubicBezTo>
                <a:lnTo>
                  <a:pt x="2096419" y="217714"/>
                </a:lnTo>
                <a:cubicBezTo>
                  <a:pt x="2093425" y="238668"/>
                  <a:pt x="2083685" y="339305"/>
                  <a:pt x="2063762" y="359228"/>
                </a:cubicBezTo>
                <a:cubicBezTo>
                  <a:pt x="2056505" y="366485"/>
                  <a:pt x="2048401" y="372986"/>
                  <a:pt x="2041990" y="381000"/>
                </a:cubicBezTo>
                <a:cubicBezTo>
                  <a:pt x="2024262" y="403161"/>
                  <a:pt x="2005263" y="447671"/>
                  <a:pt x="1976676" y="457200"/>
                </a:cubicBezTo>
                <a:lnTo>
                  <a:pt x="1944019" y="468086"/>
                </a:lnTo>
                <a:cubicBezTo>
                  <a:pt x="1933133" y="464457"/>
                  <a:pt x="1922837" y="457200"/>
                  <a:pt x="1911362" y="457200"/>
                </a:cubicBezTo>
                <a:cubicBezTo>
                  <a:pt x="1839746" y="457200"/>
                  <a:pt x="1869073" y="488401"/>
                  <a:pt x="1856933" y="555171"/>
                </a:cubicBezTo>
                <a:cubicBezTo>
                  <a:pt x="1850652" y="589713"/>
                  <a:pt x="1847138" y="586737"/>
                  <a:pt x="1824276" y="609600"/>
                </a:cubicBezTo>
                <a:cubicBezTo>
                  <a:pt x="1817019" y="631371"/>
                  <a:pt x="1807004" y="652411"/>
                  <a:pt x="1802504" y="674914"/>
                </a:cubicBezTo>
                <a:cubicBezTo>
                  <a:pt x="1787291" y="750986"/>
                  <a:pt x="1794661" y="711093"/>
                  <a:pt x="1780733" y="794657"/>
                </a:cubicBezTo>
                <a:cubicBezTo>
                  <a:pt x="1772676" y="915505"/>
                  <a:pt x="1782027" y="920755"/>
                  <a:pt x="1758962" y="1001486"/>
                </a:cubicBezTo>
                <a:cubicBezTo>
                  <a:pt x="1751876" y="1026288"/>
                  <a:pt x="1749888" y="1041764"/>
                  <a:pt x="1726304" y="1055914"/>
                </a:cubicBezTo>
                <a:cubicBezTo>
                  <a:pt x="1716974" y="1061512"/>
                  <a:pt x="1655859" y="1077080"/>
                  <a:pt x="1650104" y="1077686"/>
                </a:cubicBezTo>
                <a:cubicBezTo>
                  <a:pt x="1595855" y="1083396"/>
                  <a:pt x="1541247" y="1084943"/>
                  <a:pt x="1486819" y="1088571"/>
                </a:cubicBezTo>
                <a:cubicBezTo>
                  <a:pt x="1376621" y="1125304"/>
                  <a:pt x="1444386" y="1112103"/>
                  <a:pt x="1279990" y="1099457"/>
                </a:cubicBezTo>
                <a:cubicBezTo>
                  <a:pt x="1238923" y="1085768"/>
                  <a:pt x="1219452" y="1082460"/>
                  <a:pt x="1182019" y="1045028"/>
                </a:cubicBezTo>
                <a:cubicBezTo>
                  <a:pt x="1174762" y="1037771"/>
                  <a:pt x="1169048" y="1028537"/>
                  <a:pt x="1160247" y="1023257"/>
                </a:cubicBezTo>
                <a:cubicBezTo>
                  <a:pt x="1095864" y="984628"/>
                  <a:pt x="1159159" y="1045650"/>
                  <a:pt x="1094933" y="990600"/>
                </a:cubicBezTo>
                <a:cubicBezTo>
                  <a:pt x="1079348" y="977242"/>
                  <a:pt x="1070863" y="953548"/>
                  <a:pt x="1051390" y="947057"/>
                </a:cubicBezTo>
                <a:cubicBezTo>
                  <a:pt x="969306" y="919695"/>
                  <a:pt x="1070485" y="956604"/>
                  <a:pt x="986076" y="914400"/>
                </a:cubicBezTo>
                <a:cubicBezTo>
                  <a:pt x="975813" y="909268"/>
                  <a:pt x="964305" y="907143"/>
                  <a:pt x="953419" y="903514"/>
                </a:cubicBezTo>
                <a:cubicBezTo>
                  <a:pt x="946162" y="896257"/>
                  <a:pt x="940448" y="887023"/>
                  <a:pt x="931647" y="881743"/>
                </a:cubicBezTo>
                <a:cubicBezTo>
                  <a:pt x="899494" y="862451"/>
                  <a:pt x="890959" y="872865"/>
                  <a:pt x="855447" y="881743"/>
                </a:cubicBezTo>
                <a:cubicBezTo>
                  <a:pt x="848190" y="892629"/>
                  <a:pt x="841849" y="904184"/>
                  <a:pt x="833676" y="914400"/>
                </a:cubicBezTo>
                <a:cubicBezTo>
                  <a:pt x="827265" y="922414"/>
                  <a:pt x="811904" y="925908"/>
                  <a:pt x="811904" y="936171"/>
                </a:cubicBezTo>
                <a:cubicBezTo>
                  <a:pt x="811904" y="992338"/>
                  <a:pt x="835716" y="994682"/>
                  <a:pt x="855447" y="1034143"/>
                </a:cubicBezTo>
                <a:cubicBezTo>
                  <a:pt x="860579" y="1044406"/>
                  <a:pt x="862704" y="1055914"/>
                  <a:pt x="866333" y="1066800"/>
                </a:cubicBezTo>
                <a:cubicBezTo>
                  <a:pt x="862704" y="1103086"/>
                  <a:pt x="862167" y="1139815"/>
                  <a:pt x="855447" y="1175657"/>
                </a:cubicBezTo>
                <a:cubicBezTo>
                  <a:pt x="851218" y="1198213"/>
                  <a:pt x="846406" y="1221876"/>
                  <a:pt x="833676" y="1240971"/>
                </a:cubicBezTo>
                <a:cubicBezTo>
                  <a:pt x="818400" y="1263886"/>
                  <a:pt x="766962" y="1350294"/>
                  <a:pt x="735704" y="1360714"/>
                </a:cubicBezTo>
                <a:lnTo>
                  <a:pt x="670390" y="1382486"/>
                </a:lnTo>
                <a:cubicBezTo>
                  <a:pt x="585989" y="1410620"/>
                  <a:pt x="649151" y="1392610"/>
                  <a:pt x="474447" y="1404257"/>
                </a:cubicBezTo>
                <a:cubicBezTo>
                  <a:pt x="437616" y="1413465"/>
                  <a:pt x="415076" y="1425702"/>
                  <a:pt x="376476" y="1404257"/>
                </a:cubicBezTo>
                <a:cubicBezTo>
                  <a:pt x="268568" y="1344307"/>
                  <a:pt x="385140" y="1376661"/>
                  <a:pt x="300276" y="1338943"/>
                </a:cubicBezTo>
                <a:cubicBezTo>
                  <a:pt x="279305" y="1329622"/>
                  <a:pt x="234962" y="1317171"/>
                  <a:pt x="234962" y="1317171"/>
                </a:cubicBezTo>
                <a:lnTo>
                  <a:pt x="202304" y="1219200"/>
                </a:lnTo>
                <a:cubicBezTo>
                  <a:pt x="198676" y="1208314"/>
                  <a:pt x="199533" y="1194657"/>
                  <a:pt x="191419" y="1186543"/>
                </a:cubicBezTo>
                <a:cubicBezTo>
                  <a:pt x="184162" y="1179286"/>
                  <a:pt x="176058" y="1172785"/>
                  <a:pt x="169647" y="1164771"/>
                </a:cubicBezTo>
                <a:cubicBezTo>
                  <a:pt x="161474" y="1154555"/>
                  <a:pt x="158092" y="1140287"/>
                  <a:pt x="147876" y="1132114"/>
                </a:cubicBezTo>
                <a:cubicBezTo>
                  <a:pt x="138916" y="1124946"/>
                  <a:pt x="126252" y="1124380"/>
                  <a:pt x="115219" y="1121228"/>
                </a:cubicBezTo>
                <a:cubicBezTo>
                  <a:pt x="19538" y="1093891"/>
                  <a:pt x="117319" y="1125558"/>
                  <a:pt x="39019" y="1099457"/>
                </a:cubicBezTo>
                <a:cubicBezTo>
                  <a:pt x="31762" y="1092200"/>
                  <a:pt x="22527" y="1086487"/>
                  <a:pt x="17247" y="1077686"/>
                </a:cubicBezTo>
                <a:cubicBezTo>
                  <a:pt x="4376" y="1056235"/>
                  <a:pt x="0" y="1023044"/>
                  <a:pt x="17247" y="1001486"/>
                </a:cubicBezTo>
                <a:cubicBezTo>
                  <a:pt x="24415" y="992526"/>
                  <a:pt x="40724" y="997485"/>
                  <a:pt x="49904" y="990600"/>
                </a:cubicBezTo>
                <a:cubicBezTo>
                  <a:pt x="56395" y="985732"/>
                  <a:pt x="57161" y="976085"/>
                  <a:pt x="60790" y="968828"/>
                </a:cubicBezTo>
                <a:lnTo>
                  <a:pt x="60790" y="968828"/>
                </a:lnTo>
                <a:lnTo>
                  <a:pt x="82562" y="968828"/>
                </a:lnTo>
                <a:lnTo>
                  <a:pt x="82562" y="968828"/>
                </a:lnTo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Германская </a:t>
            </a:r>
          </a:p>
          <a:p>
            <a:pPr algn="ctr"/>
            <a:r>
              <a:rPr lang="ru-RU" sz="1400" b="1" dirty="0" smtClean="0"/>
              <a:t>империя</a:t>
            </a:r>
            <a:endParaRPr lang="ru-RU" sz="1400" b="1" dirty="0"/>
          </a:p>
        </p:txBody>
      </p:sp>
      <p:sp>
        <p:nvSpPr>
          <p:cNvPr id="10" name="Полилиния 9"/>
          <p:cNvSpPr/>
          <p:nvPr/>
        </p:nvSpPr>
        <p:spPr>
          <a:xfrm>
            <a:off x="3419872" y="4005064"/>
            <a:ext cx="1428452" cy="1567543"/>
          </a:xfrm>
          <a:custGeom>
            <a:avLst/>
            <a:gdLst>
              <a:gd name="connsiteX0" fmla="*/ 95674 w 1428452"/>
              <a:gd name="connsiteY0" fmla="*/ 522514 h 1567543"/>
              <a:gd name="connsiteX1" fmla="*/ 95674 w 1428452"/>
              <a:gd name="connsiteY1" fmla="*/ 522514 h 1567543"/>
              <a:gd name="connsiteX2" fmla="*/ 41245 w 1428452"/>
              <a:gd name="connsiteY2" fmla="*/ 620486 h 1567543"/>
              <a:gd name="connsiteX3" fmla="*/ 73902 w 1428452"/>
              <a:gd name="connsiteY3" fmla="*/ 631371 h 1567543"/>
              <a:gd name="connsiteX4" fmla="*/ 95674 w 1428452"/>
              <a:gd name="connsiteY4" fmla="*/ 653143 h 1567543"/>
              <a:gd name="connsiteX5" fmla="*/ 160988 w 1428452"/>
              <a:gd name="connsiteY5" fmla="*/ 674914 h 1567543"/>
              <a:gd name="connsiteX6" fmla="*/ 193645 w 1428452"/>
              <a:gd name="connsiteY6" fmla="*/ 653143 h 1567543"/>
              <a:gd name="connsiteX7" fmla="*/ 204531 w 1428452"/>
              <a:gd name="connsiteY7" fmla="*/ 620486 h 1567543"/>
              <a:gd name="connsiteX8" fmla="*/ 237188 w 1428452"/>
              <a:gd name="connsiteY8" fmla="*/ 609600 h 1567543"/>
              <a:gd name="connsiteX9" fmla="*/ 269845 w 1428452"/>
              <a:gd name="connsiteY9" fmla="*/ 587828 h 1567543"/>
              <a:gd name="connsiteX10" fmla="*/ 389588 w 1428452"/>
              <a:gd name="connsiteY10" fmla="*/ 609600 h 1567543"/>
              <a:gd name="connsiteX11" fmla="*/ 422245 w 1428452"/>
              <a:gd name="connsiteY11" fmla="*/ 631371 h 1567543"/>
              <a:gd name="connsiteX12" fmla="*/ 422245 w 1428452"/>
              <a:gd name="connsiteY12" fmla="*/ 762000 h 1567543"/>
              <a:gd name="connsiteX13" fmla="*/ 378702 w 1428452"/>
              <a:gd name="connsiteY13" fmla="*/ 827314 h 1567543"/>
              <a:gd name="connsiteX14" fmla="*/ 389588 w 1428452"/>
              <a:gd name="connsiteY14" fmla="*/ 870857 h 1567543"/>
              <a:gd name="connsiteX15" fmla="*/ 422245 w 1428452"/>
              <a:gd name="connsiteY15" fmla="*/ 881743 h 1567543"/>
              <a:gd name="connsiteX16" fmla="*/ 498445 w 1428452"/>
              <a:gd name="connsiteY16" fmla="*/ 892628 h 1567543"/>
              <a:gd name="connsiteX17" fmla="*/ 531102 w 1428452"/>
              <a:gd name="connsiteY17" fmla="*/ 990600 h 1567543"/>
              <a:gd name="connsiteX18" fmla="*/ 541988 w 1428452"/>
              <a:gd name="connsiteY18" fmla="*/ 1023257 h 1567543"/>
              <a:gd name="connsiteX19" fmla="*/ 552874 w 1428452"/>
              <a:gd name="connsiteY19" fmla="*/ 1055914 h 1567543"/>
              <a:gd name="connsiteX20" fmla="*/ 574645 w 1428452"/>
              <a:gd name="connsiteY20" fmla="*/ 1077686 h 1567543"/>
              <a:gd name="connsiteX21" fmla="*/ 607302 w 1428452"/>
              <a:gd name="connsiteY21" fmla="*/ 1143000 h 1567543"/>
              <a:gd name="connsiteX22" fmla="*/ 639959 w 1428452"/>
              <a:gd name="connsiteY22" fmla="*/ 1153886 h 1567543"/>
              <a:gd name="connsiteX23" fmla="*/ 727045 w 1428452"/>
              <a:gd name="connsiteY23" fmla="*/ 1153886 h 1567543"/>
              <a:gd name="connsiteX24" fmla="*/ 737931 w 1428452"/>
              <a:gd name="connsiteY24" fmla="*/ 1186543 h 1567543"/>
              <a:gd name="connsiteX25" fmla="*/ 694388 w 1428452"/>
              <a:gd name="connsiteY25" fmla="*/ 1230086 h 1567543"/>
              <a:gd name="connsiteX26" fmla="*/ 705274 w 1428452"/>
              <a:gd name="connsiteY26" fmla="*/ 1284514 h 1567543"/>
              <a:gd name="connsiteX27" fmla="*/ 770588 w 1428452"/>
              <a:gd name="connsiteY27" fmla="*/ 1295400 h 1567543"/>
              <a:gd name="connsiteX28" fmla="*/ 890331 w 1428452"/>
              <a:gd name="connsiteY28" fmla="*/ 1317171 h 1567543"/>
              <a:gd name="connsiteX29" fmla="*/ 912102 w 1428452"/>
              <a:gd name="connsiteY29" fmla="*/ 1436914 h 1567543"/>
              <a:gd name="connsiteX30" fmla="*/ 933874 w 1428452"/>
              <a:gd name="connsiteY30" fmla="*/ 1502228 h 1567543"/>
              <a:gd name="connsiteX31" fmla="*/ 955645 w 1428452"/>
              <a:gd name="connsiteY31" fmla="*/ 1524000 h 1567543"/>
              <a:gd name="connsiteX32" fmla="*/ 966531 w 1428452"/>
              <a:gd name="connsiteY32" fmla="*/ 1556657 h 1567543"/>
              <a:gd name="connsiteX33" fmla="*/ 999188 w 1428452"/>
              <a:gd name="connsiteY33" fmla="*/ 1567543 h 1567543"/>
              <a:gd name="connsiteX34" fmla="*/ 1118931 w 1428452"/>
              <a:gd name="connsiteY34" fmla="*/ 1556657 h 1567543"/>
              <a:gd name="connsiteX35" fmla="*/ 1151588 w 1428452"/>
              <a:gd name="connsiteY35" fmla="*/ 1545771 h 1567543"/>
              <a:gd name="connsiteX36" fmla="*/ 1173359 w 1428452"/>
              <a:gd name="connsiteY36" fmla="*/ 1513114 h 1567543"/>
              <a:gd name="connsiteX37" fmla="*/ 1195131 w 1428452"/>
              <a:gd name="connsiteY37" fmla="*/ 1491343 h 1567543"/>
              <a:gd name="connsiteX38" fmla="*/ 1216902 w 1428452"/>
              <a:gd name="connsiteY38" fmla="*/ 1404257 h 1567543"/>
              <a:gd name="connsiteX39" fmla="*/ 1271331 w 1428452"/>
              <a:gd name="connsiteY39" fmla="*/ 1360714 h 1567543"/>
              <a:gd name="connsiteX40" fmla="*/ 1271331 w 1428452"/>
              <a:gd name="connsiteY40" fmla="*/ 1262743 h 1567543"/>
              <a:gd name="connsiteX41" fmla="*/ 1249559 w 1428452"/>
              <a:gd name="connsiteY41" fmla="*/ 1197428 h 1567543"/>
              <a:gd name="connsiteX42" fmla="*/ 1260445 w 1428452"/>
              <a:gd name="connsiteY42" fmla="*/ 1121228 h 1567543"/>
              <a:gd name="connsiteX43" fmla="*/ 1303988 w 1428452"/>
              <a:gd name="connsiteY43" fmla="*/ 1066800 h 1567543"/>
              <a:gd name="connsiteX44" fmla="*/ 1282216 w 1428452"/>
              <a:gd name="connsiteY44" fmla="*/ 914400 h 1567543"/>
              <a:gd name="connsiteX45" fmla="*/ 1227788 w 1428452"/>
              <a:gd name="connsiteY45" fmla="*/ 870857 h 1567543"/>
              <a:gd name="connsiteX46" fmla="*/ 1184245 w 1428452"/>
              <a:gd name="connsiteY46" fmla="*/ 827314 h 1567543"/>
              <a:gd name="connsiteX47" fmla="*/ 1140702 w 1428452"/>
              <a:gd name="connsiteY47" fmla="*/ 772886 h 1567543"/>
              <a:gd name="connsiteX48" fmla="*/ 1129816 w 1428452"/>
              <a:gd name="connsiteY48" fmla="*/ 740228 h 1567543"/>
              <a:gd name="connsiteX49" fmla="*/ 1140702 w 1428452"/>
              <a:gd name="connsiteY49" fmla="*/ 653143 h 1567543"/>
              <a:gd name="connsiteX50" fmla="*/ 1162474 w 1428452"/>
              <a:gd name="connsiteY50" fmla="*/ 631371 h 1567543"/>
              <a:gd name="connsiteX51" fmla="*/ 1369302 w 1428452"/>
              <a:gd name="connsiteY51" fmla="*/ 598714 h 1567543"/>
              <a:gd name="connsiteX52" fmla="*/ 1423731 w 1428452"/>
              <a:gd name="connsiteY52" fmla="*/ 489857 h 1567543"/>
              <a:gd name="connsiteX53" fmla="*/ 1401959 w 1428452"/>
              <a:gd name="connsiteY53" fmla="*/ 370114 h 1567543"/>
              <a:gd name="connsiteX54" fmla="*/ 1369302 w 1428452"/>
              <a:gd name="connsiteY54" fmla="*/ 337457 h 1567543"/>
              <a:gd name="connsiteX55" fmla="*/ 1347531 w 1428452"/>
              <a:gd name="connsiteY55" fmla="*/ 272143 h 1567543"/>
              <a:gd name="connsiteX56" fmla="*/ 1293102 w 1428452"/>
              <a:gd name="connsiteY56" fmla="*/ 195943 h 1567543"/>
              <a:gd name="connsiteX57" fmla="*/ 1260445 w 1428452"/>
              <a:gd name="connsiteY57" fmla="*/ 185057 h 1567543"/>
              <a:gd name="connsiteX58" fmla="*/ 1151588 w 1428452"/>
              <a:gd name="connsiteY58" fmla="*/ 206828 h 1567543"/>
              <a:gd name="connsiteX59" fmla="*/ 999188 w 1428452"/>
              <a:gd name="connsiteY59" fmla="*/ 228600 h 1567543"/>
              <a:gd name="connsiteX60" fmla="*/ 890331 w 1428452"/>
              <a:gd name="connsiteY60" fmla="*/ 217714 h 1567543"/>
              <a:gd name="connsiteX61" fmla="*/ 814131 w 1428452"/>
              <a:gd name="connsiteY61" fmla="*/ 195943 h 1567543"/>
              <a:gd name="connsiteX62" fmla="*/ 792359 w 1428452"/>
              <a:gd name="connsiteY62" fmla="*/ 174171 h 1567543"/>
              <a:gd name="connsiteX63" fmla="*/ 716159 w 1428452"/>
              <a:gd name="connsiteY63" fmla="*/ 108857 h 1567543"/>
              <a:gd name="connsiteX64" fmla="*/ 694388 w 1428452"/>
              <a:gd name="connsiteY64" fmla="*/ 76200 h 1567543"/>
              <a:gd name="connsiteX65" fmla="*/ 639959 w 1428452"/>
              <a:gd name="connsiteY65" fmla="*/ 32657 h 1567543"/>
              <a:gd name="connsiteX66" fmla="*/ 607302 w 1428452"/>
              <a:gd name="connsiteY66" fmla="*/ 21771 h 1567543"/>
              <a:gd name="connsiteX67" fmla="*/ 520216 w 1428452"/>
              <a:gd name="connsiteY67" fmla="*/ 0 h 1567543"/>
              <a:gd name="connsiteX68" fmla="*/ 487559 w 1428452"/>
              <a:gd name="connsiteY68" fmla="*/ 10886 h 1567543"/>
              <a:gd name="connsiteX69" fmla="*/ 454902 w 1428452"/>
              <a:gd name="connsiteY69" fmla="*/ 76200 h 1567543"/>
              <a:gd name="connsiteX70" fmla="*/ 476674 w 1428452"/>
              <a:gd name="connsiteY70" fmla="*/ 163286 h 1567543"/>
              <a:gd name="connsiteX71" fmla="*/ 520216 w 1428452"/>
              <a:gd name="connsiteY71" fmla="*/ 228600 h 1567543"/>
              <a:gd name="connsiteX72" fmla="*/ 509331 w 1428452"/>
              <a:gd name="connsiteY72" fmla="*/ 304800 h 1567543"/>
              <a:gd name="connsiteX73" fmla="*/ 487559 w 1428452"/>
              <a:gd name="connsiteY73" fmla="*/ 326571 h 1567543"/>
              <a:gd name="connsiteX74" fmla="*/ 476674 w 1428452"/>
              <a:gd name="connsiteY74" fmla="*/ 359228 h 1567543"/>
              <a:gd name="connsiteX75" fmla="*/ 454902 w 1428452"/>
              <a:gd name="connsiteY75" fmla="*/ 381000 h 1567543"/>
              <a:gd name="connsiteX76" fmla="*/ 433131 w 1428452"/>
              <a:gd name="connsiteY76" fmla="*/ 413657 h 1567543"/>
              <a:gd name="connsiteX77" fmla="*/ 400474 w 1428452"/>
              <a:gd name="connsiteY77" fmla="*/ 435428 h 1567543"/>
              <a:gd name="connsiteX78" fmla="*/ 346045 w 1428452"/>
              <a:gd name="connsiteY78" fmla="*/ 478971 h 1567543"/>
              <a:gd name="connsiteX79" fmla="*/ 280731 w 1428452"/>
              <a:gd name="connsiteY79" fmla="*/ 500743 h 1567543"/>
              <a:gd name="connsiteX80" fmla="*/ 248074 w 1428452"/>
              <a:gd name="connsiteY80" fmla="*/ 511628 h 1567543"/>
              <a:gd name="connsiteX81" fmla="*/ 215416 w 1428452"/>
              <a:gd name="connsiteY81" fmla="*/ 522514 h 1567543"/>
              <a:gd name="connsiteX82" fmla="*/ 41245 w 1428452"/>
              <a:gd name="connsiteY82" fmla="*/ 555171 h 1567543"/>
              <a:gd name="connsiteX83" fmla="*/ 41245 w 1428452"/>
              <a:gd name="connsiteY83" fmla="*/ 555171 h 1567543"/>
              <a:gd name="connsiteX84" fmla="*/ 41245 w 1428452"/>
              <a:gd name="connsiteY84" fmla="*/ 544286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428452" h="1567543">
                <a:moveTo>
                  <a:pt x="95674" y="522514"/>
                </a:moveTo>
                <a:lnTo>
                  <a:pt x="95674" y="522514"/>
                </a:lnTo>
                <a:cubicBezTo>
                  <a:pt x="77580" y="540608"/>
                  <a:pt x="0" y="579241"/>
                  <a:pt x="41245" y="620486"/>
                </a:cubicBezTo>
                <a:cubicBezTo>
                  <a:pt x="49359" y="628600"/>
                  <a:pt x="63016" y="627743"/>
                  <a:pt x="73902" y="631371"/>
                </a:cubicBezTo>
                <a:cubicBezTo>
                  <a:pt x="81159" y="638628"/>
                  <a:pt x="86494" y="648553"/>
                  <a:pt x="95674" y="653143"/>
                </a:cubicBezTo>
                <a:cubicBezTo>
                  <a:pt x="116200" y="663406"/>
                  <a:pt x="160988" y="674914"/>
                  <a:pt x="160988" y="674914"/>
                </a:cubicBezTo>
                <a:cubicBezTo>
                  <a:pt x="171874" y="667657"/>
                  <a:pt x="185472" y="663359"/>
                  <a:pt x="193645" y="653143"/>
                </a:cubicBezTo>
                <a:cubicBezTo>
                  <a:pt x="200813" y="644183"/>
                  <a:pt x="196417" y="628600"/>
                  <a:pt x="204531" y="620486"/>
                </a:cubicBezTo>
                <a:cubicBezTo>
                  <a:pt x="212645" y="612372"/>
                  <a:pt x="226925" y="614732"/>
                  <a:pt x="237188" y="609600"/>
                </a:cubicBezTo>
                <a:cubicBezTo>
                  <a:pt x="248890" y="603749"/>
                  <a:pt x="258959" y="595085"/>
                  <a:pt x="269845" y="587828"/>
                </a:cubicBezTo>
                <a:cubicBezTo>
                  <a:pt x="299868" y="591581"/>
                  <a:pt x="356025" y="592819"/>
                  <a:pt x="389588" y="609600"/>
                </a:cubicBezTo>
                <a:cubicBezTo>
                  <a:pt x="401290" y="615451"/>
                  <a:pt x="411359" y="624114"/>
                  <a:pt x="422245" y="631371"/>
                </a:cubicBezTo>
                <a:cubicBezTo>
                  <a:pt x="441597" y="689427"/>
                  <a:pt x="460949" y="703944"/>
                  <a:pt x="422245" y="762000"/>
                </a:cubicBezTo>
                <a:lnTo>
                  <a:pt x="378702" y="827314"/>
                </a:lnTo>
                <a:cubicBezTo>
                  <a:pt x="382331" y="841828"/>
                  <a:pt x="380242" y="859174"/>
                  <a:pt x="389588" y="870857"/>
                </a:cubicBezTo>
                <a:cubicBezTo>
                  <a:pt x="396756" y="879817"/>
                  <a:pt x="410993" y="879493"/>
                  <a:pt x="422245" y="881743"/>
                </a:cubicBezTo>
                <a:cubicBezTo>
                  <a:pt x="447405" y="886775"/>
                  <a:pt x="473045" y="889000"/>
                  <a:pt x="498445" y="892628"/>
                </a:cubicBezTo>
                <a:lnTo>
                  <a:pt x="531102" y="990600"/>
                </a:lnTo>
                <a:lnTo>
                  <a:pt x="541988" y="1023257"/>
                </a:lnTo>
                <a:cubicBezTo>
                  <a:pt x="545617" y="1034143"/>
                  <a:pt x="544760" y="1047800"/>
                  <a:pt x="552874" y="1055914"/>
                </a:cubicBezTo>
                <a:lnTo>
                  <a:pt x="574645" y="1077686"/>
                </a:lnTo>
                <a:cubicBezTo>
                  <a:pt x="581816" y="1099198"/>
                  <a:pt x="588119" y="1127653"/>
                  <a:pt x="607302" y="1143000"/>
                </a:cubicBezTo>
                <a:cubicBezTo>
                  <a:pt x="616262" y="1150168"/>
                  <a:pt x="629073" y="1150257"/>
                  <a:pt x="639959" y="1153886"/>
                </a:cubicBezTo>
                <a:cubicBezTo>
                  <a:pt x="715010" y="1128868"/>
                  <a:pt x="689047" y="1115886"/>
                  <a:pt x="727045" y="1153886"/>
                </a:cubicBezTo>
                <a:cubicBezTo>
                  <a:pt x="730674" y="1164772"/>
                  <a:pt x="742451" y="1175996"/>
                  <a:pt x="737931" y="1186543"/>
                </a:cubicBezTo>
                <a:cubicBezTo>
                  <a:pt x="729845" y="1205410"/>
                  <a:pt x="694388" y="1230086"/>
                  <a:pt x="694388" y="1230086"/>
                </a:cubicBezTo>
                <a:cubicBezTo>
                  <a:pt x="698017" y="1248229"/>
                  <a:pt x="691226" y="1272473"/>
                  <a:pt x="705274" y="1284514"/>
                </a:cubicBezTo>
                <a:cubicBezTo>
                  <a:pt x="722032" y="1298878"/>
                  <a:pt x="748945" y="1291071"/>
                  <a:pt x="770588" y="1295400"/>
                </a:cubicBezTo>
                <a:cubicBezTo>
                  <a:pt x="898888" y="1321061"/>
                  <a:pt x="696653" y="1289505"/>
                  <a:pt x="890331" y="1317171"/>
                </a:cubicBezTo>
                <a:cubicBezTo>
                  <a:pt x="920124" y="1406556"/>
                  <a:pt x="875170" y="1264570"/>
                  <a:pt x="912102" y="1436914"/>
                </a:cubicBezTo>
                <a:cubicBezTo>
                  <a:pt x="916911" y="1459354"/>
                  <a:pt x="917647" y="1486000"/>
                  <a:pt x="933874" y="1502228"/>
                </a:cubicBezTo>
                <a:lnTo>
                  <a:pt x="955645" y="1524000"/>
                </a:lnTo>
                <a:cubicBezTo>
                  <a:pt x="959274" y="1534886"/>
                  <a:pt x="958417" y="1548543"/>
                  <a:pt x="966531" y="1556657"/>
                </a:cubicBezTo>
                <a:cubicBezTo>
                  <a:pt x="974645" y="1564771"/>
                  <a:pt x="987713" y="1567543"/>
                  <a:pt x="999188" y="1567543"/>
                </a:cubicBezTo>
                <a:cubicBezTo>
                  <a:pt x="1039267" y="1567543"/>
                  <a:pt x="1079017" y="1560286"/>
                  <a:pt x="1118931" y="1556657"/>
                </a:cubicBezTo>
                <a:cubicBezTo>
                  <a:pt x="1129817" y="1553028"/>
                  <a:pt x="1142628" y="1552939"/>
                  <a:pt x="1151588" y="1545771"/>
                </a:cubicBezTo>
                <a:cubicBezTo>
                  <a:pt x="1161804" y="1537598"/>
                  <a:pt x="1165186" y="1523330"/>
                  <a:pt x="1173359" y="1513114"/>
                </a:cubicBezTo>
                <a:cubicBezTo>
                  <a:pt x="1179770" y="1505100"/>
                  <a:pt x="1187874" y="1498600"/>
                  <a:pt x="1195131" y="1491343"/>
                </a:cubicBezTo>
                <a:cubicBezTo>
                  <a:pt x="1197473" y="1479634"/>
                  <a:pt x="1206859" y="1420995"/>
                  <a:pt x="1216902" y="1404257"/>
                </a:cubicBezTo>
                <a:cubicBezTo>
                  <a:pt x="1227242" y="1387024"/>
                  <a:pt x="1256501" y="1370601"/>
                  <a:pt x="1271331" y="1360714"/>
                </a:cubicBezTo>
                <a:cubicBezTo>
                  <a:pt x="1287298" y="1312810"/>
                  <a:pt x="1287752" y="1328426"/>
                  <a:pt x="1271331" y="1262743"/>
                </a:cubicBezTo>
                <a:cubicBezTo>
                  <a:pt x="1265765" y="1240479"/>
                  <a:pt x="1249559" y="1197428"/>
                  <a:pt x="1249559" y="1197428"/>
                </a:cubicBezTo>
                <a:cubicBezTo>
                  <a:pt x="1253188" y="1172028"/>
                  <a:pt x="1253072" y="1145804"/>
                  <a:pt x="1260445" y="1121228"/>
                </a:cubicBezTo>
                <a:cubicBezTo>
                  <a:pt x="1266331" y="1101609"/>
                  <a:pt x="1289892" y="1080895"/>
                  <a:pt x="1303988" y="1066800"/>
                </a:cubicBezTo>
                <a:cubicBezTo>
                  <a:pt x="1303819" y="1064938"/>
                  <a:pt x="1302411" y="948058"/>
                  <a:pt x="1282216" y="914400"/>
                </a:cubicBezTo>
                <a:cubicBezTo>
                  <a:pt x="1269136" y="892599"/>
                  <a:pt x="1246114" y="886565"/>
                  <a:pt x="1227788" y="870857"/>
                </a:cubicBezTo>
                <a:cubicBezTo>
                  <a:pt x="1212203" y="857499"/>
                  <a:pt x="1195631" y="844393"/>
                  <a:pt x="1184245" y="827314"/>
                </a:cubicBezTo>
                <a:cubicBezTo>
                  <a:pt x="1156781" y="786117"/>
                  <a:pt x="1171725" y="803908"/>
                  <a:pt x="1140702" y="772886"/>
                </a:cubicBezTo>
                <a:cubicBezTo>
                  <a:pt x="1137073" y="762000"/>
                  <a:pt x="1129816" y="751703"/>
                  <a:pt x="1129816" y="740228"/>
                </a:cubicBezTo>
                <a:cubicBezTo>
                  <a:pt x="1129816" y="710974"/>
                  <a:pt x="1132296" y="681163"/>
                  <a:pt x="1140702" y="653143"/>
                </a:cubicBezTo>
                <a:cubicBezTo>
                  <a:pt x="1143651" y="643312"/>
                  <a:pt x="1153294" y="635961"/>
                  <a:pt x="1162474" y="631371"/>
                </a:cubicBezTo>
                <a:cubicBezTo>
                  <a:pt x="1229258" y="597979"/>
                  <a:pt x="1294404" y="604476"/>
                  <a:pt x="1369302" y="598714"/>
                </a:cubicBezTo>
                <a:cubicBezTo>
                  <a:pt x="1428452" y="539564"/>
                  <a:pt x="1409470" y="575418"/>
                  <a:pt x="1423731" y="489857"/>
                </a:cubicBezTo>
                <a:cubicBezTo>
                  <a:pt x="1423269" y="486163"/>
                  <a:pt x="1417449" y="393349"/>
                  <a:pt x="1401959" y="370114"/>
                </a:cubicBezTo>
                <a:cubicBezTo>
                  <a:pt x="1393420" y="357305"/>
                  <a:pt x="1380188" y="348343"/>
                  <a:pt x="1369302" y="337457"/>
                </a:cubicBezTo>
                <a:lnTo>
                  <a:pt x="1347531" y="272143"/>
                </a:lnTo>
                <a:cubicBezTo>
                  <a:pt x="1337374" y="241671"/>
                  <a:pt x="1331844" y="208857"/>
                  <a:pt x="1293102" y="195943"/>
                </a:cubicBezTo>
                <a:lnTo>
                  <a:pt x="1260445" y="185057"/>
                </a:lnTo>
                <a:cubicBezTo>
                  <a:pt x="1201048" y="204857"/>
                  <a:pt x="1244511" y="192532"/>
                  <a:pt x="1151588" y="206828"/>
                </a:cubicBezTo>
                <a:cubicBezTo>
                  <a:pt x="1015530" y="227760"/>
                  <a:pt x="1163694" y="208036"/>
                  <a:pt x="999188" y="228600"/>
                </a:cubicBezTo>
                <a:cubicBezTo>
                  <a:pt x="962902" y="224971"/>
                  <a:pt x="926431" y="222871"/>
                  <a:pt x="890331" y="217714"/>
                </a:cubicBezTo>
                <a:cubicBezTo>
                  <a:pt x="866415" y="214297"/>
                  <a:pt x="837391" y="203696"/>
                  <a:pt x="814131" y="195943"/>
                </a:cubicBezTo>
                <a:cubicBezTo>
                  <a:pt x="806874" y="188686"/>
                  <a:pt x="800373" y="180582"/>
                  <a:pt x="792359" y="174171"/>
                </a:cubicBezTo>
                <a:cubicBezTo>
                  <a:pt x="757185" y="146032"/>
                  <a:pt x="746106" y="153779"/>
                  <a:pt x="716159" y="108857"/>
                </a:cubicBezTo>
                <a:cubicBezTo>
                  <a:pt x="708902" y="97971"/>
                  <a:pt x="702561" y="86416"/>
                  <a:pt x="694388" y="76200"/>
                </a:cubicBezTo>
                <a:cubicBezTo>
                  <a:pt x="680888" y="59324"/>
                  <a:pt x="658820" y="42087"/>
                  <a:pt x="639959" y="32657"/>
                </a:cubicBezTo>
                <a:cubicBezTo>
                  <a:pt x="629696" y="27525"/>
                  <a:pt x="618372" y="24790"/>
                  <a:pt x="607302" y="21771"/>
                </a:cubicBezTo>
                <a:cubicBezTo>
                  <a:pt x="578434" y="13898"/>
                  <a:pt x="520216" y="0"/>
                  <a:pt x="520216" y="0"/>
                </a:cubicBezTo>
                <a:cubicBezTo>
                  <a:pt x="509330" y="3629"/>
                  <a:pt x="496519" y="3718"/>
                  <a:pt x="487559" y="10886"/>
                </a:cubicBezTo>
                <a:cubicBezTo>
                  <a:pt x="468376" y="26233"/>
                  <a:pt x="462073" y="54688"/>
                  <a:pt x="454902" y="76200"/>
                </a:cubicBezTo>
                <a:cubicBezTo>
                  <a:pt x="457918" y="91280"/>
                  <a:pt x="466214" y="144457"/>
                  <a:pt x="476674" y="163286"/>
                </a:cubicBezTo>
                <a:cubicBezTo>
                  <a:pt x="489381" y="186159"/>
                  <a:pt x="520216" y="228600"/>
                  <a:pt x="520216" y="228600"/>
                </a:cubicBezTo>
                <a:cubicBezTo>
                  <a:pt x="516588" y="254000"/>
                  <a:pt x="517445" y="280459"/>
                  <a:pt x="509331" y="304800"/>
                </a:cubicBezTo>
                <a:cubicBezTo>
                  <a:pt x="506085" y="314537"/>
                  <a:pt x="492839" y="317770"/>
                  <a:pt x="487559" y="326571"/>
                </a:cubicBezTo>
                <a:cubicBezTo>
                  <a:pt x="481655" y="336410"/>
                  <a:pt x="482577" y="349389"/>
                  <a:pt x="476674" y="359228"/>
                </a:cubicBezTo>
                <a:cubicBezTo>
                  <a:pt x="471394" y="368029"/>
                  <a:pt x="461313" y="372986"/>
                  <a:pt x="454902" y="381000"/>
                </a:cubicBezTo>
                <a:cubicBezTo>
                  <a:pt x="446729" y="391216"/>
                  <a:pt x="442382" y="404406"/>
                  <a:pt x="433131" y="413657"/>
                </a:cubicBezTo>
                <a:cubicBezTo>
                  <a:pt x="423880" y="422908"/>
                  <a:pt x="410690" y="427255"/>
                  <a:pt x="400474" y="435428"/>
                </a:cubicBezTo>
                <a:cubicBezTo>
                  <a:pt x="372198" y="458049"/>
                  <a:pt x="383740" y="462218"/>
                  <a:pt x="346045" y="478971"/>
                </a:cubicBezTo>
                <a:cubicBezTo>
                  <a:pt x="325074" y="488292"/>
                  <a:pt x="302502" y="493486"/>
                  <a:pt x="280731" y="500743"/>
                </a:cubicBezTo>
                <a:lnTo>
                  <a:pt x="248074" y="511628"/>
                </a:lnTo>
                <a:cubicBezTo>
                  <a:pt x="237188" y="515257"/>
                  <a:pt x="226862" y="521696"/>
                  <a:pt x="215416" y="522514"/>
                </a:cubicBezTo>
                <a:cubicBezTo>
                  <a:pt x="52779" y="534131"/>
                  <a:pt x="99029" y="497387"/>
                  <a:pt x="41245" y="555171"/>
                </a:cubicBezTo>
                <a:lnTo>
                  <a:pt x="41245" y="555171"/>
                </a:lnTo>
                <a:lnTo>
                  <a:pt x="41245" y="544286"/>
                </a:lnTo>
              </a:path>
            </a:pathLst>
          </a:custGeom>
          <a:solidFill>
            <a:srgbClr val="7030A0"/>
          </a:solidFill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chemeClr val="bg1"/>
                </a:solidFill>
              </a:rPr>
              <a:t>Австро</a:t>
            </a:r>
            <a:endParaRPr lang="ru-RU" sz="1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-Венгрия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4702629" y="2676475"/>
            <a:ext cx="1748546" cy="2445152"/>
          </a:xfrm>
          <a:custGeom>
            <a:avLst/>
            <a:gdLst>
              <a:gd name="connsiteX0" fmla="*/ 598714 w 1748546"/>
              <a:gd name="connsiteY0" fmla="*/ 88496 h 2445152"/>
              <a:gd name="connsiteX1" fmla="*/ 598714 w 1748546"/>
              <a:gd name="connsiteY1" fmla="*/ 88496 h 2445152"/>
              <a:gd name="connsiteX2" fmla="*/ 435428 w 1748546"/>
              <a:gd name="connsiteY2" fmla="*/ 23182 h 2445152"/>
              <a:gd name="connsiteX3" fmla="*/ 370114 w 1748546"/>
              <a:gd name="connsiteY3" fmla="*/ 1411 h 2445152"/>
              <a:gd name="connsiteX4" fmla="*/ 304800 w 1748546"/>
              <a:gd name="connsiteY4" fmla="*/ 23182 h 2445152"/>
              <a:gd name="connsiteX5" fmla="*/ 272142 w 1748546"/>
              <a:gd name="connsiteY5" fmla="*/ 34068 h 2445152"/>
              <a:gd name="connsiteX6" fmla="*/ 206828 w 1748546"/>
              <a:gd name="connsiteY6" fmla="*/ 66725 h 2445152"/>
              <a:gd name="connsiteX7" fmla="*/ 185057 w 1748546"/>
              <a:gd name="connsiteY7" fmla="*/ 99382 h 2445152"/>
              <a:gd name="connsiteX8" fmla="*/ 163285 w 1748546"/>
              <a:gd name="connsiteY8" fmla="*/ 121154 h 2445152"/>
              <a:gd name="connsiteX9" fmla="*/ 174171 w 1748546"/>
              <a:gd name="connsiteY9" fmla="*/ 164696 h 2445152"/>
              <a:gd name="connsiteX10" fmla="*/ 217714 w 1748546"/>
              <a:gd name="connsiteY10" fmla="*/ 219125 h 2445152"/>
              <a:gd name="connsiteX11" fmla="*/ 250371 w 1748546"/>
              <a:gd name="connsiteY11" fmla="*/ 240896 h 2445152"/>
              <a:gd name="connsiteX12" fmla="*/ 261257 w 1748546"/>
              <a:gd name="connsiteY12" fmla="*/ 273554 h 2445152"/>
              <a:gd name="connsiteX13" fmla="*/ 272142 w 1748546"/>
              <a:gd name="connsiteY13" fmla="*/ 338868 h 2445152"/>
              <a:gd name="connsiteX14" fmla="*/ 239485 w 1748546"/>
              <a:gd name="connsiteY14" fmla="*/ 349754 h 2445152"/>
              <a:gd name="connsiteX15" fmla="*/ 195942 w 1748546"/>
              <a:gd name="connsiteY15" fmla="*/ 338868 h 2445152"/>
              <a:gd name="connsiteX16" fmla="*/ 43542 w 1748546"/>
              <a:gd name="connsiteY16" fmla="*/ 360639 h 2445152"/>
              <a:gd name="connsiteX17" fmla="*/ 0 w 1748546"/>
              <a:gd name="connsiteY17" fmla="*/ 458611 h 2445152"/>
              <a:gd name="connsiteX18" fmla="*/ 10885 w 1748546"/>
              <a:gd name="connsiteY18" fmla="*/ 491268 h 2445152"/>
              <a:gd name="connsiteX19" fmla="*/ 97971 w 1748546"/>
              <a:gd name="connsiteY19" fmla="*/ 534811 h 2445152"/>
              <a:gd name="connsiteX20" fmla="*/ 130628 w 1748546"/>
              <a:gd name="connsiteY20" fmla="*/ 556582 h 2445152"/>
              <a:gd name="connsiteX21" fmla="*/ 304800 w 1748546"/>
              <a:gd name="connsiteY21" fmla="*/ 578354 h 2445152"/>
              <a:gd name="connsiteX22" fmla="*/ 381000 w 1748546"/>
              <a:gd name="connsiteY22" fmla="*/ 632782 h 2445152"/>
              <a:gd name="connsiteX23" fmla="*/ 402771 w 1748546"/>
              <a:gd name="connsiteY23" fmla="*/ 654554 h 2445152"/>
              <a:gd name="connsiteX24" fmla="*/ 413657 w 1748546"/>
              <a:gd name="connsiteY24" fmla="*/ 806954 h 2445152"/>
              <a:gd name="connsiteX25" fmla="*/ 391885 w 1748546"/>
              <a:gd name="connsiteY25" fmla="*/ 828725 h 2445152"/>
              <a:gd name="connsiteX26" fmla="*/ 370114 w 1748546"/>
              <a:gd name="connsiteY26" fmla="*/ 904925 h 2445152"/>
              <a:gd name="connsiteX27" fmla="*/ 326571 w 1748546"/>
              <a:gd name="connsiteY27" fmla="*/ 948468 h 2445152"/>
              <a:gd name="connsiteX28" fmla="*/ 261257 w 1748546"/>
              <a:gd name="connsiteY28" fmla="*/ 970239 h 2445152"/>
              <a:gd name="connsiteX29" fmla="*/ 228600 w 1748546"/>
              <a:gd name="connsiteY29" fmla="*/ 981125 h 2445152"/>
              <a:gd name="connsiteX30" fmla="*/ 206828 w 1748546"/>
              <a:gd name="connsiteY30" fmla="*/ 1002896 h 2445152"/>
              <a:gd name="connsiteX31" fmla="*/ 185057 w 1748546"/>
              <a:gd name="connsiteY31" fmla="*/ 1133525 h 2445152"/>
              <a:gd name="connsiteX32" fmla="*/ 163285 w 1748546"/>
              <a:gd name="connsiteY32" fmla="*/ 1155296 h 2445152"/>
              <a:gd name="connsiteX33" fmla="*/ 130628 w 1748546"/>
              <a:gd name="connsiteY33" fmla="*/ 1253268 h 2445152"/>
              <a:gd name="connsiteX34" fmla="*/ 119742 w 1748546"/>
              <a:gd name="connsiteY34" fmla="*/ 1285925 h 2445152"/>
              <a:gd name="connsiteX35" fmla="*/ 76200 w 1748546"/>
              <a:gd name="connsiteY35" fmla="*/ 1351239 h 2445152"/>
              <a:gd name="connsiteX36" fmla="*/ 43542 w 1748546"/>
              <a:gd name="connsiteY36" fmla="*/ 1405668 h 2445152"/>
              <a:gd name="connsiteX37" fmla="*/ 43542 w 1748546"/>
              <a:gd name="connsiteY37" fmla="*/ 1558068 h 2445152"/>
              <a:gd name="connsiteX38" fmla="*/ 65314 w 1748546"/>
              <a:gd name="connsiteY38" fmla="*/ 1699582 h 2445152"/>
              <a:gd name="connsiteX39" fmla="*/ 97971 w 1748546"/>
              <a:gd name="connsiteY39" fmla="*/ 1754011 h 2445152"/>
              <a:gd name="connsiteX40" fmla="*/ 130628 w 1748546"/>
              <a:gd name="connsiteY40" fmla="*/ 1764896 h 2445152"/>
              <a:gd name="connsiteX41" fmla="*/ 152400 w 1748546"/>
              <a:gd name="connsiteY41" fmla="*/ 1786668 h 2445152"/>
              <a:gd name="connsiteX42" fmla="*/ 174171 w 1748546"/>
              <a:gd name="connsiteY42" fmla="*/ 1819325 h 2445152"/>
              <a:gd name="connsiteX43" fmla="*/ 272142 w 1748546"/>
              <a:gd name="connsiteY43" fmla="*/ 1862868 h 2445152"/>
              <a:gd name="connsiteX44" fmla="*/ 424542 w 1748546"/>
              <a:gd name="connsiteY44" fmla="*/ 1884639 h 2445152"/>
              <a:gd name="connsiteX45" fmla="*/ 511628 w 1748546"/>
              <a:gd name="connsiteY45" fmla="*/ 1906411 h 2445152"/>
              <a:gd name="connsiteX46" fmla="*/ 598714 w 1748546"/>
              <a:gd name="connsiteY46" fmla="*/ 2015268 h 2445152"/>
              <a:gd name="connsiteX47" fmla="*/ 620485 w 1748546"/>
              <a:gd name="connsiteY47" fmla="*/ 2047925 h 2445152"/>
              <a:gd name="connsiteX48" fmla="*/ 664028 w 1748546"/>
              <a:gd name="connsiteY48" fmla="*/ 2091468 h 2445152"/>
              <a:gd name="connsiteX49" fmla="*/ 707571 w 1748546"/>
              <a:gd name="connsiteY49" fmla="*/ 2178554 h 2445152"/>
              <a:gd name="connsiteX50" fmla="*/ 740228 w 1748546"/>
              <a:gd name="connsiteY50" fmla="*/ 2243868 h 2445152"/>
              <a:gd name="connsiteX51" fmla="*/ 772885 w 1748546"/>
              <a:gd name="connsiteY51" fmla="*/ 2254754 h 2445152"/>
              <a:gd name="connsiteX52" fmla="*/ 816428 w 1748546"/>
              <a:gd name="connsiteY52" fmla="*/ 2243868 h 2445152"/>
              <a:gd name="connsiteX53" fmla="*/ 859971 w 1748546"/>
              <a:gd name="connsiteY53" fmla="*/ 2156782 h 2445152"/>
              <a:gd name="connsiteX54" fmla="*/ 892628 w 1748546"/>
              <a:gd name="connsiteY54" fmla="*/ 2145896 h 2445152"/>
              <a:gd name="connsiteX55" fmla="*/ 957942 w 1748546"/>
              <a:gd name="connsiteY55" fmla="*/ 2167668 h 2445152"/>
              <a:gd name="connsiteX56" fmla="*/ 990600 w 1748546"/>
              <a:gd name="connsiteY56" fmla="*/ 2178554 h 2445152"/>
              <a:gd name="connsiteX57" fmla="*/ 1001485 w 1748546"/>
              <a:gd name="connsiteY57" fmla="*/ 2211211 h 2445152"/>
              <a:gd name="connsiteX58" fmla="*/ 947057 w 1748546"/>
              <a:gd name="connsiteY58" fmla="*/ 2254754 h 2445152"/>
              <a:gd name="connsiteX59" fmla="*/ 936171 w 1748546"/>
              <a:gd name="connsiteY59" fmla="*/ 2287411 h 2445152"/>
              <a:gd name="connsiteX60" fmla="*/ 947057 w 1748546"/>
              <a:gd name="connsiteY60" fmla="*/ 2330954 h 2445152"/>
              <a:gd name="connsiteX61" fmla="*/ 979714 w 1748546"/>
              <a:gd name="connsiteY61" fmla="*/ 2341839 h 2445152"/>
              <a:gd name="connsiteX62" fmla="*/ 1045028 w 1748546"/>
              <a:gd name="connsiteY62" fmla="*/ 2352725 h 2445152"/>
              <a:gd name="connsiteX63" fmla="*/ 1066800 w 1748546"/>
              <a:gd name="connsiteY63" fmla="*/ 2374496 h 2445152"/>
              <a:gd name="connsiteX64" fmla="*/ 1099457 w 1748546"/>
              <a:gd name="connsiteY64" fmla="*/ 2428925 h 2445152"/>
              <a:gd name="connsiteX65" fmla="*/ 1132114 w 1748546"/>
              <a:gd name="connsiteY65" fmla="*/ 2407154 h 2445152"/>
              <a:gd name="connsiteX66" fmla="*/ 1153885 w 1748546"/>
              <a:gd name="connsiteY66" fmla="*/ 2385382 h 2445152"/>
              <a:gd name="connsiteX67" fmla="*/ 1273628 w 1748546"/>
              <a:gd name="connsiteY67" fmla="*/ 2374496 h 2445152"/>
              <a:gd name="connsiteX68" fmla="*/ 1328057 w 1748546"/>
              <a:gd name="connsiteY68" fmla="*/ 2341839 h 2445152"/>
              <a:gd name="connsiteX69" fmla="*/ 1360714 w 1748546"/>
              <a:gd name="connsiteY69" fmla="*/ 2320068 h 2445152"/>
              <a:gd name="connsiteX70" fmla="*/ 1404257 w 1748546"/>
              <a:gd name="connsiteY70" fmla="*/ 2276525 h 2445152"/>
              <a:gd name="connsiteX71" fmla="*/ 1393371 w 1748546"/>
              <a:gd name="connsiteY71" fmla="*/ 2243868 h 2445152"/>
              <a:gd name="connsiteX72" fmla="*/ 1371600 w 1748546"/>
              <a:gd name="connsiteY72" fmla="*/ 2222096 h 2445152"/>
              <a:gd name="connsiteX73" fmla="*/ 1262742 w 1748546"/>
              <a:gd name="connsiteY73" fmla="*/ 2189439 h 2445152"/>
              <a:gd name="connsiteX74" fmla="*/ 1230085 w 1748546"/>
              <a:gd name="connsiteY74" fmla="*/ 2178554 h 2445152"/>
              <a:gd name="connsiteX75" fmla="*/ 1230085 w 1748546"/>
              <a:gd name="connsiteY75" fmla="*/ 2091468 h 2445152"/>
              <a:gd name="connsiteX76" fmla="*/ 1262742 w 1748546"/>
              <a:gd name="connsiteY76" fmla="*/ 2080582 h 2445152"/>
              <a:gd name="connsiteX77" fmla="*/ 1317171 w 1748546"/>
              <a:gd name="connsiteY77" fmla="*/ 2091468 h 2445152"/>
              <a:gd name="connsiteX78" fmla="*/ 1480457 w 1748546"/>
              <a:gd name="connsiteY78" fmla="*/ 2058811 h 2445152"/>
              <a:gd name="connsiteX79" fmla="*/ 1545771 w 1748546"/>
              <a:gd name="connsiteY79" fmla="*/ 2037039 h 2445152"/>
              <a:gd name="connsiteX80" fmla="*/ 1578428 w 1748546"/>
              <a:gd name="connsiteY80" fmla="*/ 2026154 h 2445152"/>
              <a:gd name="connsiteX81" fmla="*/ 1600200 w 1748546"/>
              <a:gd name="connsiteY81" fmla="*/ 2004382 h 2445152"/>
              <a:gd name="connsiteX82" fmla="*/ 1665514 w 1748546"/>
              <a:gd name="connsiteY82" fmla="*/ 1982611 h 2445152"/>
              <a:gd name="connsiteX83" fmla="*/ 1676400 w 1748546"/>
              <a:gd name="connsiteY83" fmla="*/ 1949954 h 2445152"/>
              <a:gd name="connsiteX84" fmla="*/ 1698171 w 1748546"/>
              <a:gd name="connsiteY84" fmla="*/ 1797554 h 2445152"/>
              <a:gd name="connsiteX85" fmla="*/ 1719942 w 1748546"/>
              <a:gd name="connsiteY85" fmla="*/ 1775782 h 2445152"/>
              <a:gd name="connsiteX86" fmla="*/ 1730828 w 1748546"/>
              <a:gd name="connsiteY86" fmla="*/ 1666925 h 2445152"/>
              <a:gd name="connsiteX87" fmla="*/ 1719942 w 1748546"/>
              <a:gd name="connsiteY87" fmla="*/ 1634268 h 2445152"/>
              <a:gd name="connsiteX88" fmla="*/ 1654628 w 1748546"/>
              <a:gd name="connsiteY88" fmla="*/ 1612496 h 2445152"/>
              <a:gd name="connsiteX89" fmla="*/ 1621971 w 1748546"/>
              <a:gd name="connsiteY89" fmla="*/ 1601611 h 2445152"/>
              <a:gd name="connsiteX90" fmla="*/ 1589314 w 1748546"/>
              <a:gd name="connsiteY90" fmla="*/ 1579839 h 2445152"/>
              <a:gd name="connsiteX91" fmla="*/ 1556657 w 1748546"/>
              <a:gd name="connsiteY91" fmla="*/ 1568954 h 2445152"/>
              <a:gd name="connsiteX92" fmla="*/ 1534885 w 1748546"/>
              <a:gd name="connsiteY92" fmla="*/ 1547182 h 2445152"/>
              <a:gd name="connsiteX93" fmla="*/ 1502228 w 1748546"/>
              <a:gd name="connsiteY93" fmla="*/ 1536296 h 2445152"/>
              <a:gd name="connsiteX94" fmla="*/ 1469571 w 1748546"/>
              <a:gd name="connsiteY94" fmla="*/ 1514525 h 2445152"/>
              <a:gd name="connsiteX95" fmla="*/ 1436914 w 1748546"/>
              <a:gd name="connsiteY95" fmla="*/ 1503639 h 2445152"/>
              <a:gd name="connsiteX96" fmla="*/ 1371600 w 1748546"/>
              <a:gd name="connsiteY96" fmla="*/ 1470982 h 2445152"/>
              <a:gd name="connsiteX97" fmla="*/ 1349828 w 1748546"/>
              <a:gd name="connsiteY97" fmla="*/ 1449211 h 2445152"/>
              <a:gd name="connsiteX98" fmla="*/ 1306285 w 1748546"/>
              <a:gd name="connsiteY98" fmla="*/ 1394782 h 2445152"/>
              <a:gd name="connsiteX99" fmla="*/ 1240971 w 1748546"/>
              <a:gd name="connsiteY99" fmla="*/ 1373011 h 2445152"/>
              <a:gd name="connsiteX100" fmla="*/ 1175657 w 1748546"/>
              <a:gd name="connsiteY100" fmla="*/ 1307696 h 2445152"/>
              <a:gd name="connsiteX101" fmla="*/ 1153885 w 1748546"/>
              <a:gd name="connsiteY101" fmla="*/ 1285925 h 2445152"/>
              <a:gd name="connsiteX102" fmla="*/ 1121228 w 1748546"/>
              <a:gd name="connsiteY102" fmla="*/ 1231496 h 2445152"/>
              <a:gd name="connsiteX103" fmla="*/ 1099457 w 1748546"/>
              <a:gd name="connsiteY103" fmla="*/ 1198839 h 2445152"/>
              <a:gd name="connsiteX104" fmla="*/ 881742 w 1748546"/>
              <a:gd name="connsiteY104" fmla="*/ 1166182 h 2445152"/>
              <a:gd name="connsiteX105" fmla="*/ 849085 w 1748546"/>
              <a:gd name="connsiteY105" fmla="*/ 1155296 h 2445152"/>
              <a:gd name="connsiteX106" fmla="*/ 838200 w 1748546"/>
              <a:gd name="connsiteY106" fmla="*/ 1122639 h 2445152"/>
              <a:gd name="connsiteX107" fmla="*/ 870857 w 1748546"/>
              <a:gd name="connsiteY107" fmla="*/ 1068211 h 2445152"/>
              <a:gd name="connsiteX108" fmla="*/ 903514 w 1748546"/>
              <a:gd name="connsiteY108" fmla="*/ 1057325 h 2445152"/>
              <a:gd name="connsiteX109" fmla="*/ 925285 w 1748546"/>
              <a:gd name="connsiteY109" fmla="*/ 1024668 h 2445152"/>
              <a:gd name="connsiteX110" fmla="*/ 947057 w 1748546"/>
              <a:gd name="connsiteY110" fmla="*/ 959354 h 2445152"/>
              <a:gd name="connsiteX111" fmla="*/ 881742 w 1748546"/>
              <a:gd name="connsiteY111" fmla="*/ 937582 h 2445152"/>
              <a:gd name="connsiteX112" fmla="*/ 849085 w 1748546"/>
              <a:gd name="connsiteY112" fmla="*/ 926696 h 2445152"/>
              <a:gd name="connsiteX113" fmla="*/ 838200 w 1748546"/>
              <a:gd name="connsiteY113" fmla="*/ 894039 h 2445152"/>
              <a:gd name="connsiteX114" fmla="*/ 816428 w 1748546"/>
              <a:gd name="connsiteY114" fmla="*/ 872268 h 2445152"/>
              <a:gd name="connsiteX115" fmla="*/ 805542 w 1748546"/>
              <a:gd name="connsiteY115" fmla="*/ 632782 h 2445152"/>
              <a:gd name="connsiteX116" fmla="*/ 794657 w 1748546"/>
              <a:gd name="connsiteY116" fmla="*/ 600125 h 2445152"/>
              <a:gd name="connsiteX117" fmla="*/ 772885 w 1748546"/>
              <a:gd name="connsiteY117" fmla="*/ 578354 h 2445152"/>
              <a:gd name="connsiteX118" fmla="*/ 762000 w 1748546"/>
              <a:gd name="connsiteY118" fmla="*/ 545696 h 2445152"/>
              <a:gd name="connsiteX119" fmla="*/ 707571 w 1748546"/>
              <a:gd name="connsiteY119" fmla="*/ 502154 h 2445152"/>
              <a:gd name="connsiteX120" fmla="*/ 653142 w 1748546"/>
              <a:gd name="connsiteY120" fmla="*/ 469496 h 2445152"/>
              <a:gd name="connsiteX121" fmla="*/ 620485 w 1748546"/>
              <a:gd name="connsiteY121" fmla="*/ 436839 h 2445152"/>
              <a:gd name="connsiteX122" fmla="*/ 587828 w 1748546"/>
              <a:gd name="connsiteY122" fmla="*/ 382411 h 2445152"/>
              <a:gd name="connsiteX123" fmla="*/ 576942 w 1748546"/>
              <a:gd name="connsiteY123" fmla="*/ 349754 h 2445152"/>
              <a:gd name="connsiteX124" fmla="*/ 598714 w 1748546"/>
              <a:gd name="connsiteY124" fmla="*/ 219125 h 2445152"/>
              <a:gd name="connsiteX125" fmla="*/ 631371 w 1748546"/>
              <a:gd name="connsiteY125" fmla="*/ 153811 h 2445152"/>
              <a:gd name="connsiteX126" fmla="*/ 598714 w 1748546"/>
              <a:gd name="connsiteY126" fmla="*/ 55839 h 2445152"/>
              <a:gd name="connsiteX127" fmla="*/ 555171 w 1748546"/>
              <a:gd name="connsiteY127" fmla="*/ 44954 h 2445152"/>
              <a:gd name="connsiteX128" fmla="*/ 555171 w 1748546"/>
              <a:gd name="connsiteY128" fmla="*/ 44954 h 2445152"/>
              <a:gd name="connsiteX129" fmla="*/ 555171 w 1748546"/>
              <a:gd name="connsiteY129" fmla="*/ 44954 h 2445152"/>
              <a:gd name="connsiteX130" fmla="*/ 555171 w 1748546"/>
              <a:gd name="connsiteY130" fmla="*/ 44954 h 2445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748546" h="2445152">
                <a:moveTo>
                  <a:pt x="598714" y="88496"/>
                </a:moveTo>
                <a:lnTo>
                  <a:pt x="598714" y="88496"/>
                </a:lnTo>
                <a:cubicBezTo>
                  <a:pt x="457118" y="0"/>
                  <a:pt x="570064" y="54252"/>
                  <a:pt x="435428" y="23182"/>
                </a:cubicBezTo>
                <a:cubicBezTo>
                  <a:pt x="413067" y="18022"/>
                  <a:pt x="370114" y="1411"/>
                  <a:pt x="370114" y="1411"/>
                </a:cubicBezTo>
                <a:lnTo>
                  <a:pt x="304800" y="23182"/>
                </a:lnTo>
                <a:cubicBezTo>
                  <a:pt x="293914" y="26811"/>
                  <a:pt x="281690" y="27703"/>
                  <a:pt x="272142" y="34068"/>
                </a:cubicBezTo>
                <a:cubicBezTo>
                  <a:pt x="229938" y="62204"/>
                  <a:pt x="251896" y="51702"/>
                  <a:pt x="206828" y="66725"/>
                </a:cubicBezTo>
                <a:cubicBezTo>
                  <a:pt x="199571" y="77611"/>
                  <a:pt x="193230" y="89166"/>
                  <a:pt x="185057" y="99382"/>
                </a:cubicBezTo>
                <a:cubicBezTo>
                  <a:pt x="178646" y="107396"/>
                  <a:pt x="164972" y="111030"/>
                  <a:pt x="163285" y="121154"/>
                </a:cubicBezTo>
                <a:cubicBezTo>
                  <a:pt x="160825" y="135911"/>
                  <a:pt x="168278" y="150945"/>
                  <a:pt x="174171" y="164696"/>
                </a:cubicBezTo>
                <a:cubicBezTo>
                  <a:pt x="181553" y="181920"/>
                  <a:pt x="202444" y="206910"/>
                  <a:pt x="217714" y="219125"/>
                </a:cubicBezTo>
                <a:cubicBezTo>
                  <a:pt x="227930" y="227298"/>
                  <a:pt x="239485" y="233639"/>
                  <a:pt x="250371" y="240896"/>
                </a:cubicBezTo>
                <a:cubicBezTo>
                  <a:pt x="254000" y="251782"/>
                  <a:pt x="256125" y="263291"/>
                  <a:pt x="261257" y="273554"/>
                </a:cubicBezTo>
                <a:cubicBezTo>
                  <a:pt x="273285" y="297610"/>
                  <a:pt x="301293" y="309717"/>
                  <a:pt x="272142" y="338868"/>
                </a:cubicBezTo>
                <a:cubicBezTo>
                  <a:pt x="264028" y="346982"/>
                  <a:pt x="250371" y="346125"/>
                  <a:pt x="239485" y="349754"/>
                </a:cubicBezTo>
                <a:cubicBezTo>
                  <a:pt x="224971" y="346125"/>
                  <a:pt x="210903" y="338868"/>
                  <a:pt x="195942" y="338868"/>
                </a:cubicBezTo>
                <a:cubicBezTo>
                  <a:pt x="100550" y="338868"/>
                  <a:pt x="103979" y="340495"/>
                  <a:pt x="43542" y="360639"/>
                </a:cubicBezTo>
                <a:cubicBezTo>
                  <a:pt x="17634" y="438366"/>
                  <a:pt x="34501" y="406859"/>
                  <a:pt x="0" y="458611"/>
                </a:cubicBezTo>
                <a:cubicBezTo>
                  <a:pt x="3628" y="469497"/>
                  <a:pt x="4981" y="481429"/>
                  <a:pt x="10885" y="491268"/>
                </a:cubicBezTo>
                <a:cubicBezTo>
                  <a:pt x="34737" y="531022"/>
                  <a:pt x="54555" y="505867"/>
                  <a:pt x="97971" y="534811"/>
                </a:cubicBezTo>
                <a:cubicBezTo>
                  <a:pt x="108857" y="542068"/>
                  <a:pt x="118926" y="550731"/>
                  <a:pt x="130628" y="556582"/>
                </a:cubicBezTo>
                <a:cubicBezTo>
                  <a:pt x="177624" y="580080"/>
                  <a:pt x="277783" y="576276"/>
                  <a:pt x="304800" y="578354"/>
                </a:cubicBezTo>
                <a:cubicBezTo>
                  <a:pt x="356929" y="595729"/>
                  <a:pt x="329345" y="581126"/>
                  <a:pt x="381000" y="632782"/>
                </a:cubicBezTo>
                <a:lnTo>
                  <a:pt x="402771" y="654554"/>
                </a:lnTo>
                <a:cubicBezTo>
                  <a:pt x="425855" y="723807"/>
                  <a:pt x="437507" y="727453"/>
                  <a:pt x="413657" y="806954"/>
                </a:cubicBezTo>
                <a:cubicBezTo>
                  <a:pt x="410708" y="816784"/>
                  <a:pt x="399142" y="821468"/>
                  <a:pt x="391885" y="828725"/>
                </a:cubicBezTo>
                <a:cubicBezTo>
                  <a:pt x="390746" y="833282"/>
                  <a:pt x="376122" y="896514"/>
                  <a:pt x="370114" y="904925"/>
                </a:cubicBezTo>
                <a:cubicBezTo>
                  <a:pt x="358183" y="921628"/>
                  <a:pt x="346044" y="941977"/>
                  <a:pt x="326571" y="948468"/>
                </a:cubicBezTo>
                <a:lnTo>
                  <a:pt x="261257" y="970239"/>
                </a:lnTo>
                <a:lnTo>
                  <a:pt x="228600" y="981125"/>
                </a:lnTo>
                <a:cubicBezTo>
                  <a:pt x="221343" y="988382"/>
                  <a:pt x="209528" y="992994"/>
                  <a:pt x="206828" y="1002896"/>
                </a:cubicBezTo>
                <a:cubicBezTo>
                  <a:pt x="202889" y="1017339"/>
                  <a:pt x="203464" y="1102847"/>
                  <a:pt x="185057" y="1133525"/>
                </a:cubicBezTo>
                <a:cubicBezTo>
                  <a:pt x="179777" y="1142326"/>
                  <a:pt x="170542" y="1148039"/>
                  <a:pt x="163285" y="1155296"/>
                </a:cubicBezTo>
                <a:lnTo>
                  <a:pt x="130628" y="1253268"/>
                </a:lnTo>
                <a:cubicBezTo>
                  <a:pt x="126999" y="1264154"/>
                  <a:pt x="126107" y="1276378"/>
                  <a:pt x="119742" y="1285925"/>
                </a:cubicBezTo>
                <a:cubicBezTo>
                  <a:pt x="105228" y="1307696"/>
                  <a:pt x="84475" y="1326416"/>
                  <a:pt x="76200" y="1351239"/>
                </a:cubicBezTo>
                <a:cubicBezTo>
                  <a:pt x="62068" y="1393633"/>
                  <a:pt x="73428" y="1375782"/>
                  <a:pt x="43542" y="1405668"/>
                </a:cubicBezTo>
                <a:cubicBezTo>
                  <a:pt x="20246" y="1475559"/>
                  <a:pt x="30701" y="1429651"/>
                  <a:pt x="43542" y="1558068"/>
                </a:cubicBezTo>
                <a:cubicBezTo>
                  <a:pt x="50965" y="1632301"/>
                  <a:pt x="48788" y="1641741"/>
                  <a:pt x="65314" y="1699582"/>
                </a:cubicBezTo>
                <a:cubicBezTo>
                  <a:pt x="72400" y="1724382"/>
                  <a:pt x="74388" y="1739861"/>
                  <a:pt x="97971" y="1754011"/>
                </a:cubicBezTo>
                <a:cubicBezTo>
                  <a:pt x="107810" y="1759915"/>
                  <a:pt x="119742" y="1761268"/>
                  <a:pt x="130628" y="1764896"/>
                </a:cubicBezTo>
                <a:cubicBezTo>
                  <a:pt x="137885" y="1772153"/>
                  <a:pt x="145989" y="1778654"/>
                  <a:pt x="152400" y="1786668"/>
                </a:cubicBezTo>
                <a:cubicBezTo>
                  <a:pt x="160573" y="1796884"/>
                  <a:pt x="164920" y="1810074"/>
                  <a:pt x="174171" y="1819325"/>
                </a:cubicBezTo>
                <a:cubicBezTo>
                  <a:pt x="200046" y="1845200"/>
                  <a:pt x="239809" y="1852090"/>
                  <a:pt x="272142" y="1862868"/>
                </a:cubicBezTo>
                <a:cubicBezTo>
                  <a:pt x="342820" y="1886428"/>
                  <a:pt x="293379" y="1872716"/>
                  <a:pt x="424542" y="1884639"/>
                </a:cubicBezTo>
                <a:cubicBezTo>
                  <a:pt x="430252" y="1885781"/>
                  <a:pt x="498610" y="1897112"/>
                  <a:pt x="511628" y="1906411"/>
                </a:cubicBezTo>
                <a:cubicBezTo>
                  <a:pt x="551111" y="1934613"/>
                  <a:pt x="572546" y="1976016"/>
                  <a:pt x="598714" y="2015268"/>
                </a:cubicBezTo>
                <a:cubicBezTo>
                  <a:pt x="605971" y="2026154"/>
                  <a:pt x="611234" y="2038674"/>
                  <a:pt x="620485" y="2047925"/>
                </a:cubicBezTo>
                <a:lnTo>
                  <a:pt x="664028" y="2091468"/>
                </a:lnTo>
                <a:cubicBezTo>
                  <a:pt x="689046" y="2166518"/>
                  <a:pt x="669573" y="2140554"/>
                  <a:pt x="707571" y="2178554"/>
                </a:cubicBezTo>
                <a:cubicBezTo>
                  <a:pt x="714742" y="2200066"/>
                  <a:pt x="721045" y="2228521"/>
                  <a:pt x="740228" y="2243868"/>
                </a:cubicBezTo>
                <a:cubicBezTo>
                  <a:pt x="749188" y="2251036"/>
                  <a:pt x="761999" y="2251125"/>
                  <a:pt x="772885" y="2254754"/>
                </a:cubicBezTo>
                <a:cubicBezTo>
                  <a:pt x="787399" y="2251125"/>
                  <a:pt x="806691" y="2255227"/>
                  <a:pt x="816428" y="2243868"/>
                </a:cubicBezTo>
                <a:cubicBezTo>
                  <a:pt x="862403" y="2190231"/>
                  <a:pt x="812600" y="2185205"/>
                  <a:pt x="859971" y="2156782"/>
                </a:cubicBezTo>
                <a:cubicBezTo>
                  <a:pt x="869810" y="2150878"/>
                  <a:pt x="881742" y="2149525"/>
                  <a:pt x="892628" y="2145896"/>
                </a:cubicBezTo>
                <a:lnTo>
                  <a:pt x="957942" y="2167668"/>
                </a:lnTo>
                <a:lnTo>
                  <a:pt x="990600" y="2178554"/>
                </a:lnTo>
                <a:cubicBezTo>
                  <a:pt x="994228" y="2189440"/>
                  <a:pt x="1003371" y="2199893"/>
                  <a:pt x="1001485" y="2211211"/>
                </a:cubicBezTo>
                <a:cubicBezTo>
                  <a:pt x="995692" y="2245968"/>
                  <a:pt x="972529" y="2246263"/>
                  <a:pt x="947057" y="2254754"/>
                </a:cubicBezTo>
                <a:cubicBezTo>
                  <a:pt x="943428" y="2265640"/>
                  <a:pt x="936171" y="2275936"/>
                  <a:pt x="936171" y="2287411"/>
                </a:cubicBezTo>
                <a:cubicBezTo>
                  <a:pt x="936171" y="2302372"/>
                  <a:pt x="937711" y="2319271"/>
                  <a:pt x="947057" y="2330954"/>
                </a:cubicBezTo>
                <a:cubicBezTo>
                  <a:pt x="954225" y="2339914"/>
                  <a:pt x="968513" y="2339350"/>
                  <a:pt x="979714" y="2341839"/>
                </a:cubicBezTo>
                <a:cubicBezTo>
                  <a:pt x="1001260" y="2346627"/>
                  <a:pt x="1023257" y="2349096"/>
                  <a:pt x="1045028" y="2352725"/>
                </a:cubicBezTo>
                <a:cubicBezTo>
                  <a:pt x="1052285" y="2359982"/>
                  <a:pt x="1061520" y="2365695"/>
                  <a:pt x="1066800" y="2374496"/>
                </a:cubicBezTo>
                <a:cubicBezTo>
                  <a:pt x="1109193" y="2445152"/>
                  <a:pt x="1044292" y="2373763"/>
                  <a:pt x="1099457" y="2428925"/>
                </a:cubicBezTo>
                <a:cubicBezTo>
                  <a:pt x="1110343" y="2421668"/>
                  <a:pt x="1121898" y="2415327"/>
                  <a:pt x="1132114" y="2407154"/>
                </a:cubicBezTo>
                <a:cubicBezTo>
                  <a:pt x="1140128" y="2400743"/>
                  <a:pt x="1143885" y="2387690"/>
                  <a:pt x="1153885" y="2385382"/>
                </a:cubicBezTo>
                <a:cubicBezTo>
                  <a:pt x="1192938" y="2376370"/>
                  <a:pt x="1233714" y="2378125"/>
                  <a:pt x="1273628" y="2374496"/>
                </a:cubicBezTo>
                <a:cubicBezTo>
                  <a:pt x="1330341" y="2355593"/>
                  <a:pt x="1285363" y="2375994"/>
                  <a:pt x="1328057" y="2341839"/>
                </a:cubicBezTo>
                <a:cubicBezTo>
                  <a:pt x="1338273" y="2333666"/>
                  <a:pt x="1350781" y="2328582"/>
                  <a:pt x="1360714" y="2320068"/>
                </a:cubicBezTo>
                <a:cubicBezTo>
                  <a:pt x="1376299" y="2306710"/>
                  <a:pt x="1404257" y="2276525"/>
                  <a:pt x="1404257" y="2276525"/>
                </a:cubicBezTo>
                <a:cubicBezTo>
                  <a:pt x="1400628" y="2265639"/>
                  <a:pt x="1399275" y="2253707"/>
                  <a:pt x="1393371" y="2243868"/>
                </a:cubicBezTo>
                <a:cubicBezTo>
                  <a:pt x="1388091" y="2235067"/>
                  <a:pt x="1380780" y="2226686"/>
                  <a:pt x="1371600" y="2222096"/>
                </a:cubicBezTo>
                <a:cubicBezTo>
                  <a:pt x="1337115" y="2204854"/>
                  <a:pt x="1299197" y="2199855"/>
                  <a:pt x="1262742" y="2189439"/>
                </a:cubicBezTo>
                <a:cubicBezTo>
                  <a:pt x="1251709" y="2186287"/>
                  <a:pt x="1240971" y="2182182"/>
                  <a:pt x="1230085" y="2178554"/>
                </a:cubicBezTo>
                <a:cubicBezTo>
                  <a:pt x="1219686" y="2147353"/>
                  <a:pt x="1206733" y="2126496"/>
                  <a:pt x="1230085" y="2091468"/>
                </a:cubicBezTo>
                <a:cubicBezTo>
                  <a:pt x="1236450" y="2081921"/>
                  <a:pt x="1251856" y="2084211"/>
                  <a:pt x="1262742" y="2080582"/>
                </a:cubicBezTo>
                <a:cubicBezTo>
                  <a:pt x="1280885" y="2084211"/>
                  <a:pt x="1298669" y="2091468"/>
                  <a:pt x="1317171" y="2091468"/>
                </a:cubicBezTo>
                <a:cubicBezTo>
                  <a:pt x="1397686" y="2091468"/>
                  <a:pt x="1412092" y="2081599"/>
                  <a:pt x="1480457" y="2058811"/>
                </a:cubicBezTo>
                <a:lnTo>
                  <a:pt x="1545771" y="2037039"/>
                </a:lnTo>
                <a:lnTo>
                  <a:pt x="1578428" y="2026154"/>
                </a:lnTo>
                <a:cubicBezTo>
                  <a:pt x="1585685" y="2018897"/>
                  <a:pt x="1591020" y="2008972"/>
                  <a:pt x="1600200" y="2004382"/>
                </a:cubicBezTo>
                <a:cubicBezTo>
                  <a:pt x="1620726" y="1994119"/>
                  <a:pt x="1665514" y="1982611"/>
                  <a:pt x="1665514" y="1982611"/>
                </a:cubicBezTo>
                <a:cubicBezTo>
                  <a:pt x="1669143" y="1971725"/>
                  <a:pt x="1674777" y="1961313"/>
                  <a:pt x="1676400" y="1949954"/>
                </a:cubicBezTo>
                <a:cubicBezTo>
                  <a:pt x="1676697" y="1947877"/>
                  <a:pt x="1677939" y="1831274"/>
                  <a:pt x="1698171" y="1797554"/>
                </a:cubicBezTo>
                <a:cubicBezTo>
                  <a:pt x="1703451" y="1788753"/>
                  <a:pt x="1712685" y="1783039"/>
                  <a:pt x="1719942" y="1775782"/>
                </a:cubicBezTo>
                <a:cubicBezTo>
                  <a:pt x="1744504" y="1702098"/>
                  <a:pt x="1748546" y="1728935"/>
                  <a:pt x="1730828" y="1666925"/>
                </a:cubicBezTo>
                <a:cubicBezTo>
                  <a:pt x="1727676" y="1655892"/>
                  <a:pt x="1729279" y="1640937"/>
                  <a:pt x="1719942" y="1634268"/>
                </a:cubicBezTo>
                <a:cubicBezTo>
                  <a:pt x="1701268" y="1620929"/>
                  <a:pt x="1676399" y="1619753"/>
                  <a:pt x="1654628" y="1612496"/>
                </a:cubicBezTo>
                <a:lnTo>
                  <a:pt x="1621971" y="1601611"/>
                </a:lnTo>
                <a:cubicBezTo>
                  <a:pt x="1611085" y="1594354"/>
                  <a:pt x="1601016" y="1585690"/>
                  <a:pt x="1589314" y="1579839"/>
                </a:cubicBezTo>
                <a:cubicBezTo>
                  <a:pt x="1579051" y="1574707"/>
                  <a:pt x="1566496" y="1574857"/>
                  <a:pt x="1556657" y="1568954"/>
                </a:cubicBezTo>
                <a:cubicBezTo>
                  <a:pt x="1547856" y="1563674"/>
                  <a:pt x="1543686" y="1552463"/>
                  <a:pt x="1534885" y="1547182"/>
                </a:cubicBezTo>
                <a:cubicBezTo>
                  <a:pt x="1525046" y="1541278"/>
                  <a:pt x="1512491" y="1541428"/>
                  <a:pt x="1502228" y="1536296"/>
                </a:cubicBezTo>
                <a:cubicBezTo>
                  <a:pt x="1490526" y="1530445"/>
                  <a:pt x="1481273" y="1520376"/>
                  <a:pt x="1469571" y="1514525"/>
                </a:cubicBezTo>
                <a:cubicBezTo>
                  <a:pt x="1459308" y="1509393"/>
                  <a:pt x="1447177" y="1508771"/>
                  <a:pt x="1436914" y="1503639"/>
                </a:cubicBezTo>
                <a:cubicBezTo>
                  <a:pt x="1352505" y="1461435"/>
                  <a:pt x="1453684" y="1498344"/>
                  <a:pt x="1371600" y="1470982"/>
                </a:cubicBezTo>
                <a:cubicBezTo>
                  <a:pt x="1364343" y="1463725"/>
                  <a:pt x="1356239" y="1457225"/>
                  <a:pt x="1349828" y="1449211"/>
                </a:cubicBezTo>
                <a:cubicBezTo>
                  <a:pt x="1339572" y="1436391"/>
                  <a:pt x="1323809" y="1403544"/>
                  <a:pt x="1306285" y="1394782"/>
                </a:cubicBezTo>
                <a:cubicBezTo>
                  <a:pt x="1285759" y="1384519"/>
                  <a:pt x="1240971" y="1373011"/>
                  <a:pt x="1240971" y="1373011"/>
                </a:cubicBezTo>
                <a:lnTo>
                  <a:pt x="1175657" y="1307696"/>
                </a:lnTo>
                <a:lnTo>
                  <a:pt x="1153885" y="1285925"/>
                </a:lnTo>
                <a:cubicBezTo>
                  <a:pt x="1134982" y="1229212"/>
                  <a:pt x="1155383" y="1274190"/>
                  <a:pt x="1121228" y="1231496"/>
                </a:cubicBezTo>
                <a:cubicBezTo>
                  <a:pt x="1113055" y="1221280"/>
                  <a:pt x="1110551" y="1205773"/>
                  <a:pt x="1099457" y="1198839"/>
                </a:cubicBezTo>
                <a:cubicBezTo>
                  <a:pt x="1045698" y="1165240"/>
                  <a:pt x="924165" y="1169212"/>
                  <a:pt x="881742" y="1166182"/>
                </a:cubicBezTo>
                <a:cubicBezTo>
                  <a:pt x="870856" y="1162553"/>
                  <a:pt x="857199" y="1163410"/>
                  <a:pt x="849085" y="1155296"/>
                </a:cubicBezTo>
                <a:cubicBezTo>
                  <a:pt x="840971" y="1147182"/>
                  <a:pt x="838200" y="1134113"/>
                  <a:pt x="838200" y="1122639"/>
                </a:cubicBezTo>
                <a:cubicBezTo>
                  <a:pt x="838200" y="1102087"/>
                  <a:pt x="853610" y="1078559"/>
                  <a:pt x="870857" y="1068211"/>
                </a:cubicBezTo>
                <a:cubicBezTo>
                  <a:pt x="880696" y="1062307"/>
                  <a:pt x="892628" y="1060954"/>
                  <a:pt x="903514" y="1057325"/>
                </a:cubicBezTo>
                <a:cubicBezTo>
                  <a:pt x="910771" y="1046439"/>
                  <a:pt x="919972" y="1036623"/>
                  <a:pt x="925285" y="1024668"/>
                </a:cubicBezTo>
                <a:cubicBezTo>
                  <a:pt x="934606" y="1003697"/>
                  <a:pt x="947057" y="959354"/>
                  <a:pt x="947057" y="959354"/>
                </a:cubicBezTo>
                <a:lnTo>
                  <a:pt x="881742" y="937582"/>
                </a:lnTo>
                <a:lnTo>
                  <a:pt x="849085" y="926696"/>
                </a:lnTo>
                <a:cubicBezTo>
                  <a:pt x="845457" y="915810"/>
                  <a:pt x="844104" y="903878"/>
                  <a:pt x="838200" y="894039"/>
                </a:cubicBezTo>
                <a:cubicBezTo>
                  <a:pt x="832920" y="885238"/>
                  <a:pt x="817701" y="882452"/>
                  <a:pt x="816428" y="872268"/>
                </a:cubicBezTo>
                <a:cubicBezTo>
                  <a:pt x="806516" y="792974"/>
                  <a:pt x="811914" y="712439"/>
                  <a:pt x="805542" y="632782"/>
                </a:cubicBezTo>
                <a:cubicBezTo>
                  <a:pt x="804627" y="621344"/>
                  <a:pt x="800561" y="609964"/>
                  <a:pt x="794657" y="600125"/>
                </a:cubicBezTo>
                <a:cubicBezTo>
                  <a:pt x="789377" y="591324"/>
                  <a:pt x="780142" y="585611"/>
                  <a:pt x="772885" y="578354"/>
                </a:cubicBezTo>
                <a:cubicBezTo>
                  <a:pt x="769257" y="567468"/>
                  <a:pt x="767904" y="555536"/>
                  <a:pt x="762000" y="545696"/>
                </a:cubicBezTo>
                <a:cubicBezTo>
                  <a:pt x="749870" y="525479"/>
                  <a:pt x="724683" y="515844"/>
                  <a:pt x="707571" y="502154"/>
                </a:cubicBezTo>
                <a:cubicBezTo>
                  <a:pt x="664877" y="467998"/>
                  <a:pt x="709859" y="488402"/>
                  <a:pt x="653142" y="469496"/>
                </a:cubicBezTo>
                <a:cubicBezTo>
                  <a:pt x="642256" y="458610"/>
                  <a:pt x="629024" y="449648"/>
                  <a:pt x="620485" y="436839"/>
                </a:cubicBezTo>
                <a:cubicBezTo>
                  <a:pt x="563965" y="352058"/>
                  <a:pt x="655629" y="450209"/>
                  <a:pt x="587828" y="382411"/>
                </a:cubicBezTo>
                <a:cubicBezTo>
                  <a:pt x="584199" y="371525"/>
                  <a:pt x="576942" y="361229"/>
                  <a:pt x="576942" y="349754"/>
                </a:cubicBezTo>
                <a:cubicBezTo>
                  <a:pt x="576942" y="325607"/>
                  <a:pt x="581681" y="253191"/>
                  <a:pt x="598714" y="219125"/>
                </a:cubicBezTo>
                <a:cubicBezTo>
                  <a:pt x="640918" y="134716"/>
                  <a:pt x="604009" y="235895"/>
                  <a:pt x="631371" y="153811"/>
                </a:cubicBezTo>
                <a:cubicBezTo>
                  <a:pt x="626060" y="121943"/>
                  <a:pt x="628149" y="79387"/>
                  <a:pt x="598714" y="55839"/>
                </a:cubicBezTo>
                <a:cubicBezTo>
                  <a:pt x="583673" y="43807"/>
                  <a:pt x="570872" y="44954"/>
                  <a:pt x="555171" y="44954"/>
                </a:cubicBezTo>
                <a:lnTo>
                  <a:pt x="555171" y="44954"/>
                </a:lnTo>
                <a:lnTo>
                  <a:pt x="555171" y="44954"/>
                </a:lnTo>
                <a:lnTo>
                  <a:pt x="555171" y="44954"/>
                </a:ln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860032" y="3717032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Русская империя</a:t>
            </a:r>
            <a:endParaRPr lang="ru-RU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71600" y="548680"/>
            <a:ext cx="6912768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Первая мировая война</a:t>
            </a:r>
            <a:endParaRPr lang="ru-RU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71600" y="548680"/>
            <a:ext cx="6912768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Карта Европы после второй мировой войны</a:t>
            </a:r>
            <a:endParaRPr lang="ru-RU" sz="2400" b="1" dirty="0"/>
          </a:p>
        </p:txBody>
      </p:sp>
      <p:sp>
        <p:nvSpPr>
          <p:cNvPr id="16" name="Полилиния 15"/>
          <p:cNvSpPr/>
          <p:nvPr/>
        </p:nvSpPr>
        <p:spPr>
          <a:xfrm>
            <a:off x="3442996" y="3387012"/>
            <a:ext cx="681135" cy="1156996"/>
          </a:xfrm>
          <a:custGeom>
            <a:avLst/>
            <a:gdLst>
              <a:gd name="connsiteX0" fmla="*/ 83975 w 681135"/>
              <a:gd name="connsiteY0" fmla="*/ 18661 h 1156996"/>
              <a:gd name="connsiteX1" fmla="*/ 83975 w 681135"/>
              <a:gd name="connsiteY1" fmla="*/ 18661 h 1156996"/>
              <a:gd name="connsiteX2" fmla="*/ 167951 w 681135"/>
              <a:gd name="connsiteY2" fmla="*/ 0 h 1156996"/>
              <a:gd name="connsiteX3" fmla="*/ 214604 w 681135"/>
              <a:gd name="connsiteY3" fmla="*/ 74645 h 1156996"/>
              <a:gd name="connsiteX4" fmla="*/ 223935 w 681135"/>
              <a:gd name="connsiteY4" fmla="*/ 111968 h 1156996"/>
              <a:gd name="connsiteX5" fmla="*/ 251926 w 681135"/>
              <a:gd name="connsiteY5" fmla="*/ 158621 h 1156996"/>
              <a:gd name="connsiteX6" fmla="*/ 279918 w 681135"/>
              <a:gd name="connsiteY6" fmla="*/ 167951 h 1156996"/>
              <a:gd name="connsiteX7" fmla="*/ 298580 w 681135"/>
              <a:gd name="connsiteY7" fmla="*/ 186612 h 1156996"/>
              <a:gd name="connsiteX8" fmla="*/ 429208 w 681135"/>
              <a:gd name="connsiteY8" fmla="*/ 167951 h 1156996"/>
              <a:gd name="connsiteX9" fmla="*/ 485192 w 681135"/>
              <a:gd name="connsiteY9" fmla="*/ 149290 h 1156996"/>
              <a:gd name="connsiteX10" fmla="*/ 513184 w 681135"/>
              <a:gd name="connsiteY10" fmla="*/ 139959 h 1156996"/>
              <a:gd name="connsiteX11" fmla="*/ 625151 w 681135"/>
              <a:gd name="connsiteY11" fmla="*/ 149290 h 1156996"/>
              <a:gd name="connsiteX12" fmla="*/ 634482 w 681135"/>
              <a:gd name="connsiteY12" fmla="*/ 177282 h 1156996"/>
              <a:gd name="connsiteX13" fmla="*/ 606490 w 681135"/>
              <a:gd name="connsiteY13" fmla="*/ 233266 h 1156996"/>
              <a:gd name="connsiteX14" fmla="*/ 578498 w 681135"/>
              <a:gd name="connsiteY14" fmla="*/ 242596 h 1156996"/>
              <a:gd name="connsiteX15" fmla="*/ 550506 w 681135"/>
              <a:gd name="connsiteY15" fmla="*/ 298580 h 1156996"/>
              <a:gd name="connsiteX16" fmla="*/ 559837 w 681135"/>
              <a:gd name="connsiteY16" fmla="*/ 354564 h 1156996"/>
              <a:gd name="connsiteX17" fmla="*/ 569167 w 681135"/>
              <a:gd name="connsiteY17" fmla="*/ 382555 h 1156996"/>
              <a:gd name="connsiteX18" fmla="*/ 606490 w 681135"/>
              <a:gd name="connsiteY18" fmla="*/ 419878 h 1156996"/>
              <a:gd name="connsiteX19" fmla="*/ 634482 w 681135"/>
              <a:gd name="connsiteY19" fmla="*/ 475861 h 1156996"/>
              <a:gd name="connsiteX20" fmla="*/ 643812 w 681135"/>
              <a:gd name="connsiteY20" fmla="*/ 503853 h 1156996"/>
              <a:gd name="connsiteX21" fmla="*/ 662473 w 681135"/>
              <a:gd name="connsiteY21" fmla="*/ 531845 h 1156996"/>
              <a:gd name="connsiteX22" fmla="*/ 681135 w 681135"/>
              <a:gd name="connsiteY22" fmla="*/ 587829 h 1156996"/>
              <a:gd name="connsiteX23" fmla="*/ 671804 w 681135"/>
              <a:gd name="connsiteY23" fmla="*/ 643812 h 1156996"/>
              <a:gd name="connsiteX24" fmla="*/ 653143 w 681135"/>
              <a:gd name="connsiteY24" fmla="*/ 662474 h 1156996"/>
              <a:gd name="connsiteX25" fmla="*/ 438539 w 681135"/>
              <a:gd name="connsiteY25" fmla="*/ 690466 h 1156996"/>
              <a:gd name="connsiteX26" fmla="*/ 419877 w 681135"/>
              <a:gd name="connsiteY26" fmla="*/ 709127 h 1156996"/>
              <a:gd name="connsiteX27" fmla="*/ 419877 w 681135"/>
              <a:gd name="connsiteY27" fmla="*/ 839755 h 1156996"/>
              <a:gd name="connsiteX28" fmla="*/ 438539 w 681135"/>
              <a:gd name="connsiteY28" fmla="*/ 895739 h 1156996"/>
              <a:gd name="connsiteX29" fmla="*/ 429208 w 681135"/>
              <a:gd name="connsiteY29" fmla="*/ 979715 h 1156996"/>
              <a:gd name="connsiteX30" fmla="*/ 410547 w 681135"/>
              <a:gd name="connsiteY30" fmla="*/ 1007706 h 1156996"/>
              <a:gd name="connsiteX31" fmla="*/ 345233 w 681135"/>
              <a:gd name="connsiteY31" fmla="*/ 1063690 h 1156996"/>
              <a:gd name="connsiteX32" fmla="*/ 335902 w 681135"/>
              <a:gd name="connsiteY32" fmla="*/ 1091682 h 1156996"/>
              <a:gd name="connsiteX33" fmla="*/ 279918 w 681135"/>
              <a:gd name="connsiteY33" fmla="*/ 1129004 h 1156996"/>
              <a:gd name="connsiteX34" fmla="*/ 261257 w 681135"/>
              <a:gd name="connsiteY34" fmla="*/ 1147666 h 1156996"/>
              <a:gd name="connsiteX35" fmla="*/ 233265 w 681135"/>
              <a:gd name="connsiteY35" fmla="*/ 1156996 h 1156996"/>
              <a:gd name="connsiteX36" fmla="*/ 55984 w 681135"/>
              <a:gd name="connsiteY36" fmla="*/ 1147666 h 1156996"/>
              <a:gd name="connsiteX37" fmla="*/ 27992 w 681135"/>
              <a:gd name="connsiteY37" fmla="*/ 1138335 h 1156996"/>
              <a:gd name="connsiteX38" fmla="*/ 18661 w 681135"/>
              <a:gd name="connsiteY38" fmla="*/ 1110343 h 1156996"/>
              <a:gd name="connsiteX39" fmla="*/ 0 w 681135"/>
              <a:gd name="connsiteY39" fmla="*/ 1082351 h 1156996"/>
              <a:gd name="connsiteX40" fmla="*/ 9331 w 681135"/>
              <a:gd name="connsiteY40" fmla="*/ 1007706 h 1156996"/>
              <a:gd name="connsiteX41" fmla="*/ 27992 w 681135"/>
              <a:gd name="connsiteY41" fmla="*/ 979715 h 1156996"/>
              <a:gd name="connsiteX42" fmla="*/ 65314 w 681135"/>
              <a:gd name="connsiteY42" fmla="*/ 933061 h 1156996"/>
              <a:gd name="connsiteX43" fmla="*/ 102637 w 681135"/>
              <a:gd name="connsiteY43" fmla="*/ 858417 h 1156996"/>
              <a:gd name="connsiteX44" fmla="*/ 121298 w 681135"/>
              <a:gd name="connsiteY44" fmla="*/ 802433 h 1156996"/>
              <a:gd name="connsiteX45" fmla="*/ 149290 w 681135"/>
              <a:gd name="connsiteY45" fmla="*/ 746449 h 1156996"/>
              <a:gd name="connsiteX46" fmla="*/ 139959 w 681135"/>
              <a:gd name="connsiteY46" fmla="*/ 643812 h 1156996"/>
              <a:gd name="connsiteX47" fmla="*/ 121298 w 681135"/>
              <a:gd name="connsiteY47" fmla="*/ 615821 h 1156996"/>
              <a:gd name="connsiteX48" fmla="*/ 102637 w 681135"/>
              <a:gd name="connsiteY48" fmla="*/ 559837 h 1156996"/>
              <a:gd name="connsiteX49" fmla="*/ 93306 w 681135"/>
              <a:gd name="connsiteY49" fmla="*/ 531845 h 1156996"/>
              <a:gd name="connsiteX50" fmla="*/ 111967 w 681135"/>
              <a:gd name="connsiteY50" fmla="*/ 466531 h 1156996"/>
              <a:gd name="connsiteX51" fmla="*/ 130628 w 681135"/>
              <a:gd name="connsiteY51" fmla="*/ 438539 h 1156996"/>
              <a:gd name="connsiteX52" fmla="*/ 149290 w 681135"/>
              <a:gd name="connsiteY52" fmla="*/ 354564 h 1156996"/>
              <a:gd name="connsiteX53" fmla="*/ 121298 w 681135"/>
              <a:gd name="connsiteY53" fmla="*/ 251927 h 1156996"/>
              <a:gd name="connsiteX54" fmla="*/ 111967 w 681135"/>
              <a:gd name="connsiteY54" fmla="*/ 223935 h 1156996"/>
              <a:gd name="connsiteX55" fmla="*/ 102637 w 681135"/>
              <a:gd name="connsiteY55" fmla="*/ 37323 h 1156996"/>
              <a:gd name="connsiteX56" fmla="*/ 83975 w 681135"/>
              <a:gd name="connsiteY56" fmla="*/ 18661 h 115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681135" h="1156996">
                <a:moveTo>
                  <a:pt x="83975" y="18661"/>
                </a:moveTo>
                <a:lnTo>
                  <a:pt x="83975" y="18661"/>
                </a:lnTo>
                <a:cubicBezTo>
                  <a:pt x="111967" y="12441"/>
                  <a:pt x="139276" y="0"/>
                  <a:pt x="167951" y="0"/>
                </a:cubicBezTo>
                <a:cubicBezTo>
                  <a:pt x="201752" y="0"/>
                  <a:pt x="210917" y="59896"/>
                  <a:pt x="214604" y="74645"/>
                </a:cubicBezTo>
                <a:cubicBezTo>
                  <a:pt x="217714" y="87086"/>
                  <a:pt x="220412" y="99637"/>
                  <a:pt x="223935" y="111968"/>
                </a:cubicBezTo>
                <a:cubicBezTo>
                  <a:pt x="230008" y="133225"/>
                  <a:pt x="231712" y="146492"/>
                  <a:pt x="251926" y="158621"/>
                </a:cubicBezTo>
                <a:cubicBezTo>
                  <a:pt x="260360" y="163681"/>
                  <a:pt x="270587" y="164841"/>
                  <a:pt x="279918" y="167951"/>
                </a:cubicBezTo>
                <a:cubicBezTo>
                  <a:pt x="286139" y="174171"/>
                  <a:pt x="289813" y="185881"/>
                  <a:pt x="298580" y="186612"/>
                </a:cubicBezTo>
                <a:cubicBezTo>
                  <a:pt x="332419" y="189432"/>
                  <a:pt x="391194" y="179355"/>
                  <a:pt x="429208" y="167951"/>
                </a:cubicBezTo>
                <a:cubicBezTo>
                  <a:pt x="448049" y="162299"/>
                  <a:pt x="466531" y="155510"/>
                  <a:pt x="485192" y="149290"/>
                </a:cubicBezTo>
                <a:lnTo>
                  <a:pt x="513184" y="139959"/>
                </a:lnTo>
                <a:cubicBezTo>
                  <a:pt x="550506" y="143069"/>
                  <a:pt x="589355" y="138276"/>
                  <a:pt x="625151" y="149290"/>
                </a:cubicBezTo>
                <a:cubicBezTo>
                  <a:pt x="634551" y="152182"/>
                  <a:pt x="634482" y="167447"/>
                  <a:pt x="634482" y="177282"/>
                </a:cubicBezTo>
                <a:cubicBezTo>
                  <a:pt x="634482" y="200090"/>
                  <a:pt x="626353" y="221348"/>
                  <a:pt x="606490" y="233266"/>
                </a:cubicBezTo>
                <a:cubicBezTo>
                  <a:pt x="598056" y="238326"/>
                  <a:pt x="587829" y="239486"/>
                  <a:pt x="578498" y="242596"/>
                </a:cubicBezTo>
                <a:cubicBezTo>
                  <a:pt x="569064" y="256748"/>
                  <a:pt x="550506" y="279266"/>
                  <a:pt x="550506" y="298580"/>
                </a:cubicBezTo>
                <a:cubicBezTo>
                  <a:pt x="550506" y="317499"/>
                  <a:pt x="555733" y="336096"/>
                  <a:pt x="559837" y="354564"/>
                </a:cubicBezTo>
                <a:cubicBezTo>
                  <a:pt x="561970" y="364165"/>
                  <a:pt x="563451" y="374552"/>
                  <a:pt x="569167" y="382555"/>
                </a:cubicBezTo>
                <a:cubicBezTo>
                  <a:pt x="579393" y="396872"/>
                  <a:pt x="606490" y="419878"/>
                  <a:pt x="606490" y="419878"/>
                </a:cubicBezTo>
                <a:cubicBezTo>
                  <a:pt x="629941" y="490237"/>
                  <a:pt x="598306" y="403511"/>
                  <a:pt x="634482" y="475861"/>
                </a:cubicBezTo>
                <a:cubicBezTo>
                  <a:pt x="638881" y="484658"/>
                  <a:pt x="639414" y="495056"/>
                  <a:pt x="643812" y="503853"/>
                </a:cubicBezTo>
                <a:cubicBezTo>
                  <a:pt x="648827" y="513883"/>
                  <a:pt x="657919" y="521598"/>
                  <a:pt x="662473" y="531845"/>
                </a:cubicBezTo>
                <a:cubicBezTo>
                  <a:pt x="670462" y="549820"/>
                  <a:pt x="681135" y="587829"/>
                  <a:pt x="681135" y="587829"/>
                </a:cubicBezTo>
                <a:cubicBezTo>
                  <a:pt x="678025" y="606490"/>
                  <a:pt x="678447" y="626098"/>
                  <a:pt x="671804" y="643812"/>
                </a:cubicBezTo>
                <a:cubicBezTo>
                  <a:pt x="668715" y="652049"/>
                  <a:pt x="661011" y="658540"/>
                  <a:pt x="653143" y="662474"/>
                </a:cubicBezTo>
                <a:cubicBezTo>
                  <a:pt x="587046" y="695523"/>
                  <a:pt x="508732" y="686337"/>
                  <a:pt x="438539" y="690466"/>
                </a:cubicBezTo>
                <a:cubicBezTo>
                  <a:pt x="432318" y="696686"/>
                  <a:pt x="424403" y="701584"/>
                  <a:pt x="419877" y="709127"/>
                </a:cubicBezTo>
                <a:cubicBezTo>
                  <a:pt x="398141" y="745354"/>
                  <a:pt x="415048" y="812393"/>
                  <a:pt x="419877" y="839755"/>
                </a:cubicBezTo>
                <a:cubicBezTo>
                  <a:pt x="423296" y="859127"/>
                  <a:pt x="438539" y="895739"/>
                  <a:pt x="438539" y="895739"/>
                </a:cubicBezTo>
                <a:cubicBezTo>
                  <a:pt x="435429" y="923731"/>
                  <a:pt x="436039" y="952392"/>
                  <a:pt x="429208" y="979715"/>
                </a:cubicBezTo>
                <a:cubicBezTo>
                  <a:pt x="426488" y="990594"/>
                  <a:pt x="417845" y="999192"/>
                  <a:pt x="410547" y="1007706"/>
                </a:cubicBezTo>
                <a:cubicBezTo>
                  <a:pt x="380378" y="1042902"/>
                  <a:pt x="378250" y="1041679"/>
                  <a:pt x="345233" y="1063690"/>
                </a:cubicBezTo>
                <a:cubicBezTo>
                  <a:pt x="342123" y="1073021"/>
                  <a:pt x="342857" y="1084727"/>
                  <a:pt x="335902" y="1091682"/>
                </a:cubicBezTo>
                <a:cubicBezTo>
                  <a:pt x="320043" y="1107541"/>
                  <a:pt x="295777" y="1113145"/>
                  <a:pt x="279918" y="1129004"/>
                </a:cubicBezTo>
                <a:cubicBezTo>
                  <a:pt x="273698" y="1135225"/>
                  <a:pt x="268800" y="1143140"/>
                  <a:pt x="261257" y="1147666"/>
                </a:cubicBezTo>
                <a:cubicBezTo>
                  <a:pt x="252823" y="1152726"/>
                  <a:pt x="242596" y="1153886"/>
                  <a:pt x="233265" y="1156996"/>
                </a:cubicBezTo>
                <a:cubicBezTo>
                  <a:pt x="174171" y="1153886"/>
                  <a:pt x="114916" y="1153023"/>
                  <a:pt x="55984" y="1147666"/>
                </a:cubicBezTo>
                <a:cubicBezTo>
                  <a:pt x="46189" y="1146776"/>
                  <a:pt x="34947" y="1145290"/>
                  <a:pt x="27992" y="1138335"/>
                </a:cubicBezTo>
                <a:cubicBezTo>
                  <a:pt x="21037" y="1131380"/>
                  <a:pt x="23060" y="1119140"/>
                  <a:pt x="18661" y="1110343"/>
                </a:cubicBezTo>
                <a:cubicBezTo>
                  <a:pt x="13646" y="1100313"/>
                  <a:pt x="6220" y="1091682"/>
                  <a:pt x="0" y="1082351"/>
                </a:cubicBezTo>
                <a:cubicBezTo>
                  <a:pt x="3110" y="1057469"/>
                  <a:pt x="2733" y="1031898"/>
                  <a:pt x="9331" y="1007706"/>
                </a:cubicBezTo>
                <a:cubicBezTo>
                  <a:pt x="12282" y="996887"/>
                  <a:pt x="20987" y="988471"/>
                  <a:pt x="27992" y="979715"/>
                </a:cubicBezTo>
                <a:cubicBezTo>
                  <a:pt x="47379" y="955481"/>
                  <a:pt x="50956" y="965367"/>
                  <a:pt x="65314" y="933061"/>
                </a:cubicBezTo>
                <a:cubicBezTo>
                  <a:pt x="99622" y="855868"/>
                  <a:pt x="64312" y="896740"/>
                  <a:pt x="102637" y="858417"/>
                </a:cubicBezTo>
                <a:cubicBezTo>
                  <a:pt x="108857" y="839756"/>
                  <a:pt x="110387" y="818800"/>
                  <a:pt x="121298" y="802433"/>
                </a:cubicBezTo>
                <a:cubicBezTo>
                  <a:pt x="145415" y="766257"/>
                  <a:pt x="136413" y="785080"/>
                  <a:pt x="149290" y="746449"/>
                </a:cubicBezTo>
                <a:cubicBezTo>
                  <a:pt x="146180" y="712237"/>
                  <a:pt x="147157" y="677403"/>
                  <a:pt x="139959" y="643812"/>
                </a:cubicBezTo>
                <a:cubicBezTo>
                  <a:pt x="137609" y="632847"/>
                  <a:pt x="125852" y="626068"/>
                  <a:pt x="121298" y="615821"/>
                </a:cubicBezTo>
                <a:cubicBezTo>
                  <a:pt x="113309" y="597846"/>
                  <a:pt x="108857" y="578498"/>
                  <a:pt x="102637" y="559837"/>
                </a:cubicBezTo>
                <a:lnTo>
                  <a:pt x="93306" y="531845"/>
                </a:lnTo>
                <a:cubicBezTo>
                  <a:pt x="96294" y="519893"/>
                  <a:pt x="105276" y="479913"/>
                  <a:pt x="111967" y="466531"/>
                </a:cubicBezTo>
                <a:cubicBezTo>
                  <a:pt x="116982" y="456501"/>
                  <a:pt x="125613" y="448569"/>
                  <a:pt x="130628" y="438539"/>
                </a:cubicBezTo>
                <a:cubicBezTo>
                  <a:pt x="142113" y="415568"/>
                  <a:pt x="145706" y="376068"/>
                  <a:pt x="149290" y="354564"/>
                </a:cubicBezTo>
                <a:cubicBezTo>
                  <a:pt x="136102" y="288623"/>
                  <a:pt x="144974" y="322953"/>
                  <a:pt x="121298" y="251927"/>
                </a:cubicBezTo>
                <a:lnTo>
                  <a:pt x="111967" y="223935"/>
                </a:lnTo>
                <a:cubicBezTo>
                  <a:pt x="108857" y="161731"/>
                  <a:pt x="109776" y="99194"/>
                  <a:pt x="102637" y="37323"/>
                </a:cubicBezTo>
                <a:cubicBezTo>
                  <a:pt x="100382" y="17782"/>
                  <a:pt x="87085" y="21771"/>
                  <a:pt x="83975" y="1866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>
                    <a:lumMod val="95000"/>
                  </a:schemeClr>
                </a:solidFill>
              </a:rPr>
              <a:t>ГДР</a:t>
            </a:r>
            <a:endParaRPr lang="ru-RU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3088433" y="3564294"/>
            <a:ext cx="496694" cy="943674"/>
          </a:xfrm>
          <a:custGeom>
            <a:avLst/>
            <a:gdLst>
              <a:gd name="connsiteX0" fmla="*/ 429208 w 496694"/>
              <a:gd name="connsiteY0" fmla="*/ 18661 h 943674"/>
              <a:gd name="connsiteX1" fmla="*/ 429208 w 496694"/>
              <a:gd name="connsiteY1" fmla="*/ 18661 h 943674"/>
              <a:gd name="connsiteX2" fmla="*/ 354563 w 496694"/>
              <a:gd name="connsiteY2" fmla="*/ 46653 h 943674"/>
              <a:gd name="connsiteX3" fmla="*/ 279918 w 496694"/>
              <a:gd name="connsiteY3" fmla="*/ 27992 h 943674"/>
              <a:gd name="connsiteX4" fmla="*/ 261257 w 496694"/>
              <a:gd name="connsiteY4" fmla="*/ 55984 h 943674"/>
              <a:gd name="connsiteX5" fmla="*/ 251926 w 496694"/>
              <a:gd name="connsiteY5" fmla="*/ 214604 h 943674"/>
              <a:gd name="connsiteX6" fmla="*/ 242596 w 496694"/>
              <a:gd name="connsiteY6" fmla="*/ 242596 h 943674"/>
              <a:gd name="connsiteX7" fmla="*/ 195943 w 496694"/>
              <a:gd name="connsiteY7" fmla="*/ 279918 h 943674"/>
              <a:gd name="connsiteX8" fmla="*/ 177281 w 496694"/>
              <a:gd name="connsiteY8" fmla="*/ 335902 h 943674"/>
              <a:gd name="connsiteX9" fmla="*/ 195943 w 496694"/>
              <a:gd name="connsiteY9" fmla="*/ 391886 h 943674"/>
              <a:gd name="connsiteX10" fmla="*/ 186612 w 496694"/>
              <a:gd name="connsiteY10" fmla="*/ 438539 h 943674"/>
              <a:gd name="connsiteX11" fmla="*/ 158620 w 496694"/>
              <a:gd name="connsiteY11" fmla="*/ 447869 h 943674"/>
              <a:gd name="connsiteX12" fmla="*/ 83975 w 496694"/>
              <a:gd name="connsiteY12" fmla="*/ 457200 h 943674"/>
              <a:gd name="connsiteX13" fmla="*/ 74645 w 496694"/>
              <a:gd name="connsiteY13" fmla="*/ 597159 h 943674"/>
              <a:gd name="connsiteX14" fmla="*/ 37322 w 496694"/>
              <a:gd name="connsiteY14" fmla="*/ 634482 h 943674"/>
              <a:gd name="connsiteX15" fmla="*/ 18661 w 496694"/>
              <a:gd name="connsiteY15" fmla="*/ 690465 h 943674"/>
              <a:gd name="connsiteX16" fmla="*/ 111967 w 496694"/>
              <a:gd name="connsiteY16" fmla="*/ 718457 h 943674"/>
              <a:gd name="connsiteX17" fmla="*/ 149289 w 496694"/>
              <a:gd name="connsiteY17" fmla="*/ 774441 h 943674"/>
              <a:gd name="connsiteX18" fmla="*/ 167951 w 496694"/>
              <a:gd name="connsiteY18" fmla="*/ 793102 h 943674"/>
              <a:gd name="connsiteX19" fmla="*/ 205273 w 496694"/>
              <a:gd name="connsiteY19" fmla="*/ 849086 h 943674"/>
              <a:gd name="connsiteX20" fmla="*/ 223934 w 496694"/>
              <a:gd name="connsiteY20" fmla="*/ 877077 h 943674"/>
              <a:gd name="connsiteX21" fmla="*/ 270587 w 496694"/>
              <a:gd name="connsiteY21" fmla="*/ 914400 h 943674"/>
              <a:gd name="connsiteX22" fmla="*/ 317240 w 496694"/>
              <a:gd name="connsiteY22" fmla="*/ 942392 h 943674"/>
              <a:gd name="connsiteX23" fmla="*/ 363894 w 496694"/>
              <a:gd name="connsiteY23" fmla="*/ 933061 h 943674"/>
              <a:gd name="connsiteX24" fmla="*/ 373224 w 496694"/>
              <a:gd name="connsiteY24" fmla="*/ 905069 h 943674"/>
              <a:gd name="connsiteX25" fmla="*/ 363894 w 496694"/>
              <a:gd name="connsiteY25" fmla="*/ 839755 h 943674"/>
              <a:gd name="connsiteX26" fmla="*/ 373224 w 496694"/>
              <a:gd name="connsiteY26" fmla="*/ 793102 h 943674"/>
              <a:gd name="connsiteX27" fmla="*/ 429208 w 496694"/>
              <a:gd name="connsiteY27" fmla="*/ 765110 h 943674"/>
              <a:gd name="connsiteX28" fmla="*/ 438538 w 496694"/>
              <a:gd name="connsiteY28" fmla="*/ 737118 h 943674"/>
              <a:gd name="connsiteX29" fmla="*/ 457200 w 496694"/>
              <a:gd name="connsiteY29" fmla="*/ 718457 h 943674"/>
              <a:gd name="connsiteX30" fmla="*/ 475861 w 496694"/>
              <a:gd name="connsiteY30" fmla="*/ 662473 h 943674"/>
              <a:gd name="connsiteX31" fmla="*/ 494522 w 496694"/>
              <a:gd name="connsiteY31" fmla="*/ 587828 h 943674"/>
              <a:gd name="connsiteX32" fmla="*/ 466530 w 496694"/>
              <a:gd name="connsiteY32" fmla="*/ 438539 h 943674"/>
              <a:gd name="connsiteX33" fmla="*/ 457200 w 496694"/>
              <a:gd name="connsiteY33" fmla="*/ 410547 h 943674"/>
              <a:gd name="connsiteX34" fmla="*/ 438538 w 496694"/>
              <a:gd name="connsiteY34" fmla="*/ 391886 h 943674"/>
              <a:gd name="connsiteX35" fmla="*/ 429208 w 496694"/>
              <a:gd name="connsiteY35" fmla="*/ 363894 h 943674"/>
              <a:gd name="connsiteX36" fmla="*/ 438538 w 496694"/>
              <a:gd name="connsiteY36" fmla="*/ 317241 h 943674"/>
              <a:gd name="connsiteX37" fmla="*/ 457200 w 496694"/>
              <a:gd name="connsiteY37" fmla="*/ 298579 h 943674"/>
              <a:gd name="connsiteX38" fmla="*/ 475861 w 496694"/>
              <a:gd name="connsiteY38" fmla="*/ 270588 h 943674"/>
              <a:gd name="connsiteX39" fmla="*/ 494522 w 496694"/>
              <a:gd name="connsiteY39" fmla="*/ 214604 h 943674"/>
              <a:gd name="connsiteX40" fmla="*/ 485191 w 496694"/>
              <a:gd name="connsiteY40" fmla="*/ 130628 h 943674"/>
              <a:gd name="connsiteX41" fmla="*/ 466530 w 496694"/>
              <a:gd name="connsiteY41" fmla="*/ 74645 h 943674"/>
              <a:gd name="connsiteX42" fmla="*/ 438538 w 496694"/>
              <a:gd name="connsiteY42" fmla="*/ 9330 h 943674"/>
              <a:gd name="connsiteX43" fmla="*/ 410547 w 496694"/>
              <a:gd name="connsiteY43" fmla="*/ 0 h 943674"/>
              <a:gd name="connsiteX44" fmla="*/ 363894 w 496694"/>
              <a:gd name="connsiteY44" fmla="*/ 27992 h 943674"/>
              <a:gd name="connsiteX45" fmla="*/ 345232 w 496694"/>
              <a:gd name="connsiteY45" fmla="*/ 55984 h 943674"/>
              <a:gd name="connsiteX46" fmla="*/ 345232 w 496694"/>
              <a:gd name="connsiteY46" fmla="*/ 55984 h 943674"/>
              <a:gd name="connsiteX47" fmla="*/ 345232 w 496694"/>
              <a:gd name="connsiteY47" fmla="*/ 55984 h 943674"/>
              <a:gd name="connsiteX48" fmla="*/ 345232 w 496694"/>
              <a:gd name="connsiteY48" fmla="*/ 55984 h 943674"/>
              <a:gd name="connsiteX49" fmla="*/ 363894 w 496694"/>
              <a:gd name="connsiteY49" fmla="*/ 65314 h 943674"/>
              <a:gd name="connsiteX50" fmla="*/ 317240 w 496694"/>
              <a:gd name="connsiteY50" fmla="*/ 37322 h 943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96694" h="943674">
                <a:moveTo>
                  <a:pt x="429208" y="18661"/>
                </a:moveTo>
                <a:lnTo>
                  <a:pt x="429208" y="18661"/>
                </a:lnTo>
                <a:cubicBezTo>
                  <a:pt x="404326" y="27992"/>
                  <a:pt x="380828" y="42612"/>
                  <a:pt x="354563" y="46653"/>
                </a:cubicBezTo>
                <a:cubicBezTo>
                  <a:pt x="339158" y="49023"/>
                  <a:pt x="297595" y="33884"/>
                  <a:pt x="279918" y="27992"/>
                </a:cubicBezTo>
                <a:cubicBezTo>
                  <a:pt x="273698" y="37323"/>
                  <a:pt x="262921" y="44894"/>
                  <a:pt x="261257" y="55984"/>
                </a:cubicBezTo>
                <a:cubicBezTo>
                  <a:pt x="253400" y="108363"/>
                  <a:pt x="257196" y="161902"/>
                  <a:pt x="251926" y="214604"/>
                </a:cubicBezTo>
                <a:cubicBezTo>
                  <a:pt x="250947" y="224391"/>
                  <a:pt x="247656" y="234162"/>
                  <a:pt x="242596" y="242596"/>
                </a:cubicBezTo>
                <a:cubicBezTo>
                  <a:pt x="233734" y="257366"/>
                  <a:pt x="208654" y="271444"/>
                  <a:pt x="195943" y="279918"/>
                </a:cubicBezTo>
                <a:cubicBezTo>
                  <a:pt x="189722" y="298579"/>
                  <a:pt x="171060" y="317241"/>
                  <a:pt x="177281" y="335902"/>
                </a:cubicBezTo>
                <a:lnTo>
                  <a:pt x="195943" y="391886"/>
                </a:lnTo>
                <a:cubicBezTo>
                  <a:pt x="192833" y="407437"/>
                  <a:pt x="195409" y="425344"/>
                  <a:pt x="186612" y="438539"/>
                </a:cubicBezTo>
                <a:cubicBezTo>
                  <a:pt x="181156" y="446722"/>
                  <a:pt x="168297" y="446110"/>
                  <a:pt x="158620" y="447869"/>
                </a:cubicBezTo>
                <a:cubicBezTo>
                  <a:pt x="133949" y="452355"/>
                  <a:pt x="108857" y="454090"/>
                  <a:pt x="83975" y="457200"/>
                </a:cubicBezTo>
                <a:cubicBezTo>
                  <a:pt x="80865" y="503853"/>
                  <a:pt x="86544" y="551942"/>
                  <a:pt x="74645" y="597159"/>
                </a:cubicBezTo>
                <a:cubicBezTo>
                  <a:pt x="70167" y="614174"/>
                  <a:pt x="37322" y="634482"/>
                  <a:pt x="37322" y="634482"/>
                </a:cubicBezTo>
                <a:cubicBezTo>
                  <a:pt x="31102" y="653143"/>
                  <a:pt x="0" y="684245"/>
                  <a:pt x="18661" y="690465"/>
                </a:cubicBezTo>
                <a:cubicBezTo>
                  <a:pt x="86811" y="713181"/>
                  <a:pt x="55562" y="704355"/>
                  <a:pt x="111967" y="718457"/>
                </a:cubicBezTo>
                <a:cubicBezTo>
                  <a:pt x="124408" y="737118"/>
                  <a:pt x="133430" y="758582"/>
                  <a:pt x="149289" y="774441"/>
                </a:cubicBezTo>
                <a:cubicBezTo>
                  <a:pt x="155510" y="780661"/>
                  <a:pt x="162673" y="786064"/>
                  <a:pt x="167951" y="793102"/>
                </a:cubicBezTo>
                <a:cubicBezTo>
                  <a:pt x="181408" y="811044"/>
                  <a:pt x="192832" y="830425"/>
                  <a:pt x="205273" y="849086"/>
                </a:cubicBezTo>
                <a:cubicBezTo>
                  <a:pt x="211493" y="858416"/>
                  <a:pt x="216005" y="869148"/>
                  <a:pt x="223934" y="877077"/>
                </a:cubicBezTo>
                <a:cubicBezTo>
                  <a:pt x="268990" y="922133"/>
                  <a:pt x="211740" y="867323"/>
                  <a:pt x="270587" y="914400"/>
                </a:cubicBezTo>
                <a:cubicBezTo>
                  <a:pt x="307181" y="943674"/>
                  <a:pt x="268631" y="926188"/>
                  <a:pt x="317240" y="942392"/>
                </a:cubicBezTo>
                <a:cubicBezTo>
                  <a:pt x="332791" y="939282"/>
                  <a:pt x="350698" y="941858"/>
                  <a:pt x="363894" y="933061"/>
                </a:cubicBezTo>
                <a:cubicBezTo>
                  <a:pt x="372077" y="927605"/>
                  <a:pt x="373224" y="914904"/>
                  <a:pt x="373224" y="905069"/>
                </a:cubicBezTo>
                <a:cubicBezTo>
                  <a:pt x="373224" y="883077"/>
                  <a:pt x="367004" y="861526"/>
                  <a:pt x="363894" y="839755"/>
                </a:cubicBezTo>
                <a:cubicBezTo>
                  <a:pt x="367004" y="824204"/>
                  <a:pt x="365356" y="806871"/>
                  <a:pt x="373224" y="793102"/>
                </a:cubicBezTo>
                <a:cubicBezTo>
                  <a:pt x="381735" y="778207"/>
                  <a:pt x="414841" y="769899"/>
                  <a:pt x="429208" y="765110"/>
                </a:cubicBezTo>
                <a:cubicBezTo>
                  <a:pt x="432318" y="755779"/>
                  <a:pt x="433478" y="745552"/>
                  <a:pt x="438538" y="737118"/>
                </a:cubicBezTo>
                <a:cubicBezTo>
                  <a:pt x="443064" y="729575"/>
                  <a:pt x="453266" y="726325"/>
                  <a:pt x="457200" y="718457"/>
                </a:cubicBezTo>
                <a:cubicBezTo>
                  <a:pt x="465997" y="700863"/>
                  <a:pt x="469641" y="681134"/>
                  <a:pt x="475861" y="662473"/>
                </a:cubicBezTo>
                <a:cubicBezTo>
                  <a:pt x="490206" y="619438"/>
                  <a:pt x="483263" y="644124"/>
                  <a:pt x="494522" y="587828"/>
                </a:cubicBezTo>
                <a:cubicBezTo>
                  <a:pt x="483233" y="474945"/>
                  <a:pt x="495076" y="524178"/>
                  <a:pt x="466530" y="438539"/>
                </a:cubicBezTo>
                <a:cubicBezTo>
                  <a:pt x="463420" y="429208"/>
                  <a:pt x="464155" y="417501"/>
                  <a:pt x="457200" y="410547"/>
                </a:cubicBezTo>
                <a:lnTo>
                  <a:pt x="438538" y="391886"/>
                </a:lnTo>
                <a:cubicBezTo>
                  <a:pt x="435428" y="382555"/>
                  <a:pt x="429208" y="373729"/>
                  <a:pt x="429208" y="363894"/>
                </a:cubicBezTo>
                <a:cubicBezTo>
                  <a:pt x="429208" y="348035"/>
                  <a:pt x="432291" y="331818"/>
                  <a:pt x="438538" y="317241"/>
                </a:cubicBezTo>
                <a:cubicBezTo>
                  <a:pt x="442003" y="309155"/>
                  <a:pt x="451704" y="305449"/>
                  <a:pt x="457200" y="298579"/>
                </a:cubicBezTo>
                <a:cubicBezTo>
                  <a:pt x="464205" y="289823"/>
                  <a:pt x="469641" y="279918"/>
                  <a:pt x="475861" y="270588"/>
                </a:cubicBezTo>
                <a:cubicBezTo>
                  <a:pt x="482081" y="251927"/>
                  <a:pt x="496694" y="234154"/>
                  <a:pt x="494522" y="214604"/>
                </a:cubicBezTo>
                <a:cubicBezTo>
                  <a:pt x="491412" y="186612"/>
                  <a:pt x="490715" y="158245"/>
                  <a:pt x="485191" y="130628"/>
                </a:cubicBezTo>
                <a:cubicBezTo>
                  <a:pt x="481333" y="111340"/>
                  <a:pt x="470387" y="93933"/>
                  <a:pt x="466530" y="74645"/>
                </a:cubicBezTo>
                <a:cubicBezTo>
                  <a:pt x="460371" y="43846"/>
                  <a:pt x="465698" y="25626"/>
                  <a:pt x="438538" y="9330"/>
                </a:cubicBezTo>
                <a:cubicBezTo>
                  <a:pt x="430105" y="4270"/>
                  <a:pt x="419877" y="3110"/>
                  <a:pt x="410547" y="0"/>
                </a:cubicBezTo>
                <a:cubicBezTo>
                  <a:pt x="382018" y="9509"/>
                  <a:pt x="382525" y="4703"/>
                  <a:pt x="363894" y="27992"/>
                </a:cubicBezTo>
                <a:cubicBezTo>
                  <a:pt x="356889" y="36749"/>
                  <a:pt x="345232" y="55984"/>
                  <a:pt x="345232" y="55984"/>
                </a:cubicBezTo>
                <a:lnTo>
                  <a:pt x="345232" y="55984"/>
                </a:lnTo>
                <a:lnTo>
                  <a:pt x="345232" y="55984"/>
                </a:lnTo>
                <a:lnTo>
                  <a:pt x="345232" y="55984"/>
                </a:lnTo>
                <a:lnTo>
                  <a:pt x="363894" y="65314"/>
                </a:lnTo>
                <a:lnTo>
                  <a:pt x="317240" y="37322"/>
                </a:lnTo>
              </a:path>
            </a:pathLst>
          </a:cu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ФРГ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3995696" y="3388973"/>
            <a:ext cx="949528" cy="926838"/>
          </a:xfrm>
          <a:custGeom>
            <a:avLst/>
            <a:gdLst>
              <a:gd name="connsiteX0" fmla="*/ 706933 w 949528"/>
              <a:gd name="connsiteY0" fmla="*/ 875117 h 926838"/>
              <a:gd name="connsiteX1" fmla="*/ 706933 w 949528"/>
              <a:gd name="connsiteY1" fmla="*/ 875117 h 926838"/>
              <a:gd name="connsiteX2" fmla="*/ 622957 w 949528"/>
              <a:gd name="connsiteY2" fmla="*/ 865786 h 926838"/>
              <a:gd name="connsiteX3" fmla="*/ 548312 w 949528"/>
              <a:gd name="connsiteY3" fmla="*/ 847125 h 926838"/>
              <a:gd name="connsiteX4" fmla="*/ 361700 w 949528"/>
              <a:gd name="connsiteY4" fmla="*/ 837794 h 926838"/>
              <a:gd name="connsiteX5" fmla="*/ 305716 w 949528"/>
              <a:gd name="connsiteY5" fmla="*/ 809803 h 926838"/>
              <a:gd name="connsiteX6" fmla="*/ 287055 w 949528"/>
              <a:gd name="connsiteY6" fmla="*/ 791141 h 926838"/>
              <a:gd name="connsiteX7" fmla="*/ 231071 w 949528"/>
              <a:gd name="connsiteY7" fmla="*/ 763149 h 926838"/>
              <a:gd name="connsiteX8" fmla="*/ 175088 w 949528"/>
              <a:gd name="connsiteY8" fmla="*/ 735158 h 926838"/>
              <a:gd name="connsiteX9" fmla="*/ 156426 w 949528"/>
              <a:gd name="connsiteY9" fmla="*/ 716496 h 926838"/>
              <a:gd name="connsiteX10" fmla="*/ 119104 w 949528"/>
              <a:gd name="connsiteY10" fmla="*/ 669843 h 926838"/>
              <a:gd name="connsiteX11" fmla="*/ 109773 w 949528"/>
              <a:gd name="connsiteY11" fmla="*/ 641851 h 926838"/>
              <a:gd name="connsiteX12" fmla="*/ 91112 w 949528"/>
              <a:gd name="connsiteY12" fmla="*/ 511223 h 926838"/>
              <a:gd name="connsiteX13" fmla="*/ 81782 w 949528"/>
              <a:gd name="connsiteY13" fmla="*/ 483231 h 926838"/>
              <a:gd name="connsiteX14" fmla="*/ 63120 w 949528"/>
              <a:gd name="connsiteY14" fmla="*/ 464570 h 926838"/>
              <a:gd name="connsiteX15" fmla="*/ 25798 w 949528"/>
              <a:gd name="connsiteY15" fmla="*/ 408586 h 926838"/>
              <a:gd name="connsiteX16" fmla="*/ 7137 w 949528"/>
              <a:gd name="connsiteY16" fmla="*/ 352603 h 926838"/>
              <a:gd name="connsiteX17" fmla="*/ 35128 w 949528"/>
              <a:gd name="connsiteY17" fmla="*/ 221974 h 926838"/>
              <a:gd name="connsiteX18" fmla="*/ 63120 w 949528"/>
              <a:gd name="connsiteY18" fmla="*/ 212643 h 926838"/>
              <a:gd name="connsiteX19" fmla="*/ 81782 w 949528"/>
              <a:gd name="connsiteY19" fmla="*/ 193982 h 926838"/>
              <a:gd name="connsiteX20" fmla="*/ 100443 w 949528"/>
              <a:gd name="connsiteY20" fmla="*/ 165990 h 926838"/>
              <a:gd name="connsiteX21" fmla="*/ 128435 w 949528"/>
              <a:gd name="connsiteY21" fmla="*/ 156660 h 926838"/>
              <a:gd name="connsiteX22" fmla="*/ 147096 w 949528"/>
              <a:gd name="connsiteY22" fmla="*/ 137998 h 926838"/>
              <a:gd name="connsiteX23" fmla="*/ 175088 w 949528"/>
              <a:gd name="connsiteY23" fmla="*/ 128668 h 926838"/>
              <a:gd name="connsiteX24" fmla="*/ 249733 w 949528"/>
              <a:gd name="connsiteY24" fmla="*/ 63354 h 926838"/>
              <a:gd name="connsiteX25" fmla="*/ 296386 w 949528"/>
              <a:gd name="connsiteY25" fmla="*/ 54023 h 926838"/>
              <a:gd name="connsiteX26" fmla="*/ 352369 w 949528"/>
              <a:gd name="connsiteY26" fmla="*/ 35362 h 926838"/>
              <a:gd name="connsiteX27" fmla="*/ 436345 w 949528"/>
              <a:gd name="connsiteY27" fmla="*/ 26031 h 926838"/>
              <a:gd name="connsiteX28" fmla="*/ 455006 w 949528"/>
              <a:gd name="connsiteY28" fmla="*/ 54023 h 926838"/>
              <a:gd name="connsiteX29" fmla="*/ 510990 w 949528"/>
              <a:gd name="connsiteY29" fmla="*/ 82015 h 926838"/>
              <a:gd name="connsiteX30" fmla="*/ 548312 w 949528"/>
              <a:gd name="connsiteY30" fmla="*/ 72684 h 926838"/>
              <a:gd name="connsiteX31" fmla="*/ 566973 w 949528"/>
              <a:gd name="connsiteY31" fmla="*/ 44692 h 926838"/>
              <a:gd name="connsiteX32" fmla="*/ 585635 w 949528"/>
              <a:gd name="connsiteY32" fmla="*/ 26031 h 926838"/>
              <a:gd name="connsiteX33" fmla="*/ 697602 w 949528"/>
              <a:gd name="connsiteY33" fmla="*/ 35362 h 926838"/>
              <a:gd name="connsiteX34" fmla="*/ 725594 w 949528"/>
              <a:gd name="connsiteY34" fmla="*/ 44692 h 926838"/>
              <a:gd name="connsiteX35" fmla="*/ 772247 w 949528"/>
              <a:gd name="connsiteY35" fmla="*/ 82015 h 926838"/>
              <a:gd name="connsiteX36" fmla="*/ 837561 w 949528"/>
              <a:gd name="connsiteY36" fmla="*/ 91345 h 926838"/>
              <a:gd name="connsiteX37" fmla="*/ 865553 w 949528"/>
              <a:gd name="connsiteY37" fmla="*/ 100676 h 926838"/>
              <a:gd name="connsiteX38" fmla="*/ 930867 w 949528"/>
              <a:gd name="connsiteY38" fmla="*/ 184651 h 926838"/>
              <a:gd name="connsiteX39" fmla="*/ 949528 w 949528"/>
              <a:gd name="connsiteY39" fmla="*/ 240635 h 926838"/>
              <a:gd name="connsiteX40" fmla="*/ 930867 w 949528"/>
              <a:gd name="connsiteY40" fmla="*/ 352603 h 926838"/>
              <a:gd name="connsiteX41" fmla="*/ 912206 w 949528"/>
              <a:gd name="connsiteY41" fmla="*/ 380594 h 926838"/>
              <a:gd name="connsiteX42" fmla="*/ 874884 w 949528"/>
              <a:gd name="connsiteY42" fmla="*/ 427247 h 926838"/>
              <a:gd name="connsiteX43" fmla="*/ 846892 w 949528"/>
              <a:gd name="connsiteY43" fmla="*/ 511223 h 926838"/>
              <a:gd name="connsiteX44" fmla="*/ 837561 w 949528"/>
              <a:gd name="connsiteY44" fmla="*/ 539215 h 926838"/>
              <a:gd name="connsiteX45" fmla="*/ 818900 w 949528"/>
              <a:gd name="connsiteY45" fmla="*/ 567207 h 926838"/>
              <a:gd name="connsiteX46" fmla="*/ 790908 w 949528"/>
              <a:gd name="connsiteY46" fmla="*/ 613860 h 926838"/>
              <a:gd name="connsiteX47" fmla="*/ 781577 w 949528"/>
              <a:gd name="connsiteY47" fmla="*/ 641851 h 926838"/>
              <a:gd name="connsiteX48" fmla="*/ 762916 w 949528"/>
              <a:gd name="connsiteY48" fmla="*/ 669843 h 926838"/>
              <a:gd name="connsiteX49" fmla="*/ 744255 w 949528"/>
              <a:gd name="connsiteY49" fmla="*/ 725827 h 926838"/>
              <a:gd name="connsiteX50" fmla="*/ 734924 w 949528"/>
              <a:gd name="connsiteY50" fmla="*/ 753819 h 926838"/>
              <a:gd name="connsiteX51" fmla="*/ 725594 w 949528"/>
              <a:gd name="connsiteY51" fmla="*/ 781811 h 926838"/>
              <a:gd name="connsiteX52" fmla="*/ 716263 w 949528"/>
              <a:gd name="connsiteY52" fmla="*/ 912439 h 926838"/>
              <a:gd name="connsiteX53" fmla="*/ 669610 w 949528"/>
              <a:gd name="connsiteY53" fmla="*/ 903109 h 926838"/>
              <a:gd name="connsiteX54" fmla="*/ 632288 w 949528"/>
              <a:gd name="connsiteY54" fmla="*/ 856456 h 926838"/>
              <a:gd name="connsiteX55" fmla="*/ 594965 w 949528"/>
              <a:gd name="connsiteY55" fmla="*/ 847125 h 926838"/>
              <a:gd name="connsiteX56" fmla="*/ 594965 w 949528"/>
              <a:gd name="connsiteY56" fmla="*/ 847125 h 92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949528" h="926838">
                <a:moveTo>
                  <a:pt x="706933" y="875117"/>
                </a:moveTo>
                <a:lnTo>
                  <a:pt x="706933" y="875117"/>
                </a:lnTo>
                <a:cubicBezTo>
                  <a:pt x="678941" y="872007"/>
                  <a:pt x="650738" y="870416"/>
                  <a:pt x="622957" y="865786"/>
                </a:cubicBezTo>
                <a:cubicBezTo>
                  <a:pt x="545508" y="852878"/>
                  <a:pt x="660096" y="856068"/>
                  <a:pt x="548312" y="847125"/>
                </a:cubicBezTo>
                <a:cubicBezTo>
                  <a:pt x="486229" y="842158"/>
                  <a:pt x="423904" y="840904"/>
                  <a:pt x="361700" y="837794"/>
                </a:cubicBezTo>
                <a:cubicBezTo>
                  <a:pt x="332135" y="827940"/>
                  <a:pt x="331555" y="830474"/>
                  <a:pt x="305716" y="809803"/>
                </a:cubicBezTo>
                <a:cubicBezTo>
                  <a:pt x="298847" y="804307"/>
                  <a:pt x="293924" y="796637"/>
                  <a:pt x="287055" y="791141"/>
                </a:cubicBezTo>
                <a:cubicBezTo>
                  <a:pt x="242491" y="755490"/>
                  <a:pt x="277058" y="786143"/>
                  <a:pt x="231071" y="763149"/>
                </a:cubicBezTo>
                <a:cubicBezTo>
                  <a:pt x="158729" y="726977"/>
                  <a:pt x="245440" y="758607"/>
                  <a:pt x="175088" y="735158"/>
                </a:cubicBezTo>
                <a:cubicBezTo>
                  <a:pt x="168867" y="728937"/>
                  <a:pt x="161922" y="723366"/>
                  <a:pt x="156426" y="716496"/>
                </a:cubicBezTo>
                <a:cubicBezTo>
                  <a:pt x="109338" y="657637"/>
                  <a:pt x="164167" y="714908"/>
                  <a:pt x="119104" y="669843"/>
                </a:cubicBezTo>
                <a:cubicBezTo>
                  <a:pt x="115994" y="660512"/>
                  <a:pt x="111482" y="651537"/>
                  <a:pt x="109773" y="641851"/>
                </a:cubicBezTo>
                <a:cubicBezTo>
                  <a:pt x="102129" y="598536"/>
                  <a:pt x="105020" y="552951"/>
                  <a:pt x="91112" y="511223"/>
                </a:cubicBezTo>
                <a:cubicBezTo>
                  <a:pt x="88002" y="501892"/>
                  <a:pt x="86842" y="491665"/>
                  <a:pt x="81782" y="483231"/>
                </a:cubicBezTo>
                <a:cubicBezTo>
                  <a:pt x="77256" y="475688"/>
                  <a:pt x="68398" y="471608"/>
                  <a:pt x="63120" y="464570"/>
                </a:cubicBezTo>
                <a:cubicBezTo>
                  <a:pt x="49663" y="446628"/>
                  <a:pt x="32890" y="429863"/>
                  <a:pt x="25798" y="408586"/>
                </a:cubicBezTo>
                <a:lnTo>
                  <a:pt x="7137" y="352603"/>
                </a:lnTo>
                <a:cubicBezTo>
                  <a:pt x="9553" y="326023"/>
                  <a:pt x="0" y="250077"/>
                  <a:pt x="35128" y="221974"/>
                </a:cubicBezTo>
                <a:cubicBezTo>
                  <a:pt x="42808" y="215830"/>
                  <a:pt x="53789" y="215753"/>
                  <a:pt x="63120" y="212643"/>
                </a:cubicBezTo>
                <a:cubicBezTo>
                  <a:pt x="69341" y="206423"/>
                  <a:pt x="76286" y="200851"/>
                  <a:pt x="81782" y="193982"/>
                </a:cubicBezTo>
                <a:cubicBezTo>
                  <a:pt x="88787" y="185225"/>
                  <a:pt x="91686" y="172995"/>
                  <a:pt x="100443" y="165990"/>
                </a:cubicBezTo>
                <a:cubicBezTo>
                  <a:pt x="108123" y="159846"/>
                  <a:pt x="119104" y="159770"/>
                  <a:pt x="128435" y="156660"/>
                </a:cubicBezTo>
                <a:cubicBezTo>
                  <a:pt x="134655" y="150439"/>
                  <a:pt x="139553" y="142524"/>
                  <a:pt x="147096" y="137998"/>
                </a:cubicBezTo>
                <a:cubicBezTo>
                  <a:pt x="155530" y="132938"/>
                  <a:pt x="168133" y="135623"/>
                  <a:pt x="175088" y="128668"/>
                </a:cubicBezTo>
                <a:cubicBezTo>
                  <a:pt x="244402" y="59354"/>
                  <a:pt x="176426" y="79644"/>
                  <a:pt x="249733" y="63354"/>
                </a:cubicBezTo>
                <a:cubicBezTo>
                  <a:pt x="265214" y="59914"/>
                  <a:pt x="281086" y="58196"/>
                  <a:pt x="296386" y="54023"/>
                </a:cubicBezTo>
                <a:cubicBezTo>
                  <a:pt x="315363" y="48847"/>
                  <a:pt x="352369" y="35362"/>
                  <a:pt x="352369" y="35362"/>
                </a:cubicBezTo>
                <a:cubicBezTo>
                  <a:pt x="380400" y="7331"/>
                  <a:pt x="377777" y="0"/>
                  <a:pt x="436345" y="26031"/>
                </a:cubicBezTo>
                <a:cubicBezTo>
                  <a:pt x="446592" y="30586"/>
                  <a:pt x="447077" y="46094"/>
                  <a:pt x="455006" y="54023"/>
                </a:cubicBezTo>
                <a:cubicBezTo>
                  <a:pt x="473093" y="72110"/>
                  <a:pt x="488225" y="74426"/>
                  <a:pt x="510990" y="82015"/>
                </a:cubicBezTo>
                <a:cubicBezTo>
                  <a:pt x="523431" y="78905"/>
                  <a:pt x="537642" y="79797"/>
                  <a:pt x="548312" y="72684"/>
                </a:cubicBezTo>
                <a:cubicBezTo>
                  <a:pt x="557643" y="66463"/>
                  <a:pt x="559968" y="53449"/>
                  <a:pt x="566973" y="44692"/>
                </a:cubicBezTo>
                <a:cubicBezTo>
                  <a:pt x="572469" y="37823"/>
                  <a:pt x="579414" y="32251"/>
                  <a:pt x="585635" y="26031"/>
                </a:cubicBezTo>
                <a:cubicBezTo>
                  <a:pt x="622957" y="29141"/>
                  <a:pt x="660479" y="30412"/>
                  <a:pt x="697602" y="35362"/>
                </a:cubicBezTo>
                <a:cubicBezTo>
                  <a:pt x="707351" y="36662"/>
                  <a:pt x="717160" y="39632"/>
                  <a:pt x="725594" y="44692"/>
                </a:cubicBezTo>
                <a:cubicBezTo>
                  <a:pt x="753786" y="61607"/>
                  <a:pt x="734894" y="70809"/>
                  <a:pt x="772247" y="82015"/>
                </a:cubicBezTo>
                <a:cubicBezTo>
                  <a:pt x="793312" y="88334"/>
                  <a:pt x="815790" y="88235"/>
                  <a:pt x="837561" y="91345"/>
                </a:cubicBezTo>
                <a:cubicBezTo>
                  <a:pt x="846892" y="94455"/>
                  <a:pt x="857369" y="95220"/>
                  <a:pt x="865553" y="100676"/>
                </a:cubicBezTo>
                <a:cubicBezTo>
                  <a:pt x="886255" y="114477"/>
                  <a:pt x="925571" y="168762"/>
                  <a:pt x="930867" y="184651"/>
                </a:cubicBezTo>
                <a:lnTo>
                  <a:pt x="949528" y="240635"/>
                </a:lnTo>
                <a:cubicBezTo>
                  <a:pt x="946571" y="267247"/>
                  <a:pt x="946500" y="321338"/>
                  <a:pt x="930867" y="352603"/>
                </a:cubicBezTo>
                <a:cubicBezTo>
                  <a:pt x="925852" y="362633"/>
                  <a:pt x="919211" y="371838"/>
                  <a:pt x="912206" y="380594"/>
                </a:cubicBezTo>
                <a:cubicBezTo>
                  <a:pt x="892820" y="404826"/>
                  <a:pt x="889241" y="394944"/>
                  <a:pt x="874884" y="427247"/>
                </a:cubicBezTo>
                <a:cubicBezTo>
                  <a:pt x="874873" y="427272"/>
                  <a:pt x="851562" y="497214"/>
                  <a:pt x="846892" y="511223"/>
                </a:cubicBezTo>
                <a:cubicBezTo>
                  <a:pt x="843782" y="520554"/>
                  <a:pt x="843017" y="531031"/>
                  <a:pt x="837561" y="539215"/>
                </a:cubicBezTo>
                <a:cubicBezTo>
                  <a:pt x="831341" y="548546"/>
                  <a:pt x="823915" y="557177"/>
                  <a:pt x="818900" y="567207"/>
                </a:cubicBezTo>
                <a:cubicBezTo>
                  <a:pt x="794675" y="615656"/>
                  <a:pt x="827357" y="577409"/>
                  <a:pt x="790908" y="613860"/>
                </a:cubicBezTo>
                <a:cubicBezTo>
                  <a:pt x="787798" y="623190"/>
                  <a:pt x="785975" y="633054"/>
                  <a:pt x="781577" y="641851"/>
                </a:cubicBezTo>
                <a:cubicBezTo>
                  <a:pt x="776562" y="651881"/>
                  <a:pt x="767470" y="659595"/>
                  <a:pt x="762916" y="669843"/>
                </a:cubicBezTo>
                <a:cubicBezTo>
                  <a:pt x="754927" y="687818"/>
                  <a:pt x="750475" y="707166"/>
                  <a:pt x="744255" y="725827"/>
                </a:cubicBezTo>
                <a:lnTo>
                  <a:pt x="734924" y="753819"/>
                </a:lnTo>
                <a:lnTo>
                  <a:pt x="725594" y="781811"/>
                </a:lnTo>
                <a:cubicBezTo>
                  <a:pt x="722484" y="825354"/>
                  <a:pt x="734556" y="872803"/>
                  <a:pt x="716263" y="912439"/>
                </a:cubicBezTo>
                <a:cubicBezTo>
                  <a:pt x="709617" y="926838"/>
                  <a:pt x="684187" y="909356"/>
                  <a:pt x="669610" y="903109"/>
                </a:cubicBezTo>
                <a:cubicBezTo>
                  <a:pt x="649128" y="894331"/>
                  <a:pt x="648043" y="869060"/>
                  <a:pt x="632288" y="856456"/>
                </a:cubicBezTo>
                <a:cubicBezTo>
                  <a:pt x="619395" y="846141"/>
                  <a:pt x="608424" y="847125"/>
                  <a:pt x="594965" y="847125"/>
                </a:cubicBezTo>
                <a:lnTo>
                  <a:pt x="594965" y="847125"/>
                </a:lnTo>
              </a:path>
            </a:pathLst>
          </a:custGeom>
          <a:solidFill>
            <a:schemeClr val="bg2">
              <a:lumMod val="50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Польша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3836676" y="4072689"/>
            <a:ext cx="1012829" cy="519584"/>
          </a:xfrm>
          <a:custGeom>
            <a:avLst/>
            <a:gdLst>
              <a:gd name="connsiteX0" fmla="*/ 977920 w 1012829"/>
              <a:gd name="connsiteY0" fmla="*/ 433997 h 519584"/>
              <a:gd name="connsiteX1" fmla="*/ 977920 w 1012829"/>
              <a:gd name="connsiteY1" fmla="*/ 433997 h 519584"/>
              <a:gd name="connsiteX2" fmla="*/ 781977 w 1012829"/>
              <a:gd name="connsiteY2" fmla="*/ 406005 h 519584"/>
              <a:gd name="connsiteX3" fmla="*/ 716663 w 1012829"/>
              <a:gd name="connsiteY3" fmla="*/ 415335 h 519584"/>
              <a:gd name="connsiteX4" fmla="*/ 688671 w 1012829"/>
              <a:gd name="connsiteY4" fmla="*/ 424666 h 519584"/>
              <a:gd name="connsiteX5" fmla="*/ 604695 w 1012829"/>
              <a:gd name="connsiteY5" fmla="*/ 433997 h 519584"/>
              <a:gd name="connsiteX6" fmla="*/ 586034 w 1012829"/>
              <a:gd name="connsiteY6" fmla="*/ 461989 h 519584"/>
              <a:gd name="connsiteX7" fmla="*/ 576704 w 1012829"/>
              <a:gd name="connsiteY7" fmla="*/ 489980 h 519584"/>
              <a:gd name="connsiteX8" fmla="*/ 558042 w 1012829"/>
              <a:gd name="connsiteY8" fmla="*/ 508642 h 519584"/>
              <a:gd name="connsiteX9" fmla="*/ 511389 w 1012829"/>
              <a:gd name="connsiteY9" fmla="*/ 480650 h 519584"/>
              <a:gd name="connsiteX10" fmla="*/ 427414 w 1012829"/>
              <a:gd name="connsiteY10" fmla="*/ 433997 h 519584"/>
              <a:gd name="connsiteX11" fmla="*/ 362100 w 1012829"/>
              <a:gd name="connsiteY11" fmla="*/ 387344 h 519584"/>
              <a:gd name="connsiteX12" fmla="*/ 343438 w 1012829"/>
              <a:gd name="connsiteY12" fmla="*/ 368682 h 519584"/>
              <a:gd name="connsiteX13" fmla="*/ 306116 w 1012829"/>
              <a:gd name="connsiteY13" fmla="*/ 322029 h 519584"/>
              <a:gd name="connsiteX14" fmla="*/ 250132 w 1012829"/>
              <a:gd name="connsiteY14" fmla="*/ 294038 h 519584"/>
              <a:gd name="connsiteX15" fmla="*/ 212810 w 1012829"/>
              <a:gd name="connsiteY15" fmla="*/ 275376 h 519584"/>
              <a:gd name="connsiteX16" fmla="*/ 175487 w 1012829"/>
              <a:gd name="connsiteY16" fmla="*/ 284707 h 519584"/>
              <a:gd name="connsiteX17" fmla="*/ 147495 w 1012829"/>
              <a:gd name="connsiteY17" fmla="*/ 294038 h 519584"/>
              <a:gd name="connsiteX18" fmla="*/ 72851 w 1012829"/>
              <a:gd name="connsiteY18" fmla="*/ 284707 h 519584"/>
              <a:gd name="connsiteX19" fmla="*/ 54189 w 1012829"/>
              <a:gd name="connsiteY19" fmla="*/ 266046 h 519584"/>
              <a:gd name="connsiteX20" fmla="*/ 26197 w 1012829"/>
              <a:gd name="connsiteY20" fmla="*/ 172740 h 519584"/>
              <a:gd name="connsiteX21" fmla="*/ 63520 w 1012829"/>
              <a:gd name="connsiteY21" fmla="*/ 23450 h 519584"/>
              <a:gd name="connsiteX22" fmla="*/ 91512 w 1012829"/>
              <a:gd name="connsiteY22" fmla="*/ 14119 h 519584"/>
              <a:gd name="connsiteX23" fmla="*/ 156826 w 1012829"/>
              <a:gd name="connsiteY23" fmla="*/ 23450 h 519584"/>
              <a:gd name="connsiteX24" fmla="*/ 184818 w 1012829"/>
              <a:gd name="connsiteY24" fmla="*/ 32780 h 519584"/>
              <a:gd name="connsiteX25" fmla="*/ 212810 w 1012829"/>
              <a:gd name="connsiteY25" fmla="*/ 23450 h 519584"/>
              <a:gd name="connsiteX26" fmla="*/ 240802 w 1012829"/>
              <a:gd name="connsiteY26" fmla="*/ 4789 h 519584"/>
              <a:gd name="connsiteX27" fmla="*/ 324777 w 1012829"/>
              <a:gd name="connsiteY27" fmla="*/ 32780 h 519584"/>
              <a:gd name="connsiteX28" fmla="*/ 380761 w 1012829"/>
              <a:gd name="connsiteY28" fmla="*/ 70103 h 519584"/>
              <a:gd name="connsiteX29" fmla="*/ 455406 w 1012829"/>
              <a:gd name="connsiteY29" fmla="*/ 126087 h 519584"/>
              <a:gd name="connsiteX30" fmla="*/ 464736 w 1012829"/>
              <a:gd name="connsiteY30" fmla="*/ 154078 h 519584"/>
              <a:gd name="connsiteX31" fmla="*/ 483397 w 1012829"/>
              <a:gd name="connsiteY31" fmla="*/ 172740 h 519584"/>
              <a:gd name="connsiteX32" fmla="*/ 511389 w 1012829"/>
              <a:gd name="connsiteY32" fmla="*/ 182070 h 519584"/>
              <a:gd name="connsiteX33" fmla="*/ 670010 w 1012829"/>
              <a:gd name="connsiteY33" fmla="*/ 191401 h 519584"/>
              <a:gd name="connsiteX34" fmla="*/ 856622 w 1012829"/>
              <a:gd name="connsiteY34" fmla="*/ 200731 h 519584"/>
              <a:gd name="connsiteX35" fmla="*/ 884614 w 1012829"/>
              <a:gd name="connsiteY35" fmla="*/ 191401 h 519584"/>
              <a:gd name="connsiteX36" fmla="*/ 931267 w 1012829"/>
              <a:gd name="connsiteY36" fmla="*/ 219393 h 519584"/>
              <a:gd name="connsiteX37" fmla="*/ 949928 w 1012829"/>
              <a:gd name="connsiteY37" fmla="*/ 247384 h 519584"/>
              <a:gd name="connsiteX38" fmla="*/ 959259 w 1012829"/>
              <a:gd name="connsiteY38" fmla="*/ 275376 h 519584"/>
              <a:gd name="connsiteX39" fmla="*/ 977920 w 1012829"/>
              <a:gd name="connsiteY39" fmla="*/ 303368 h 519584"/>
              <a:gd name="connsiteX40" fmla="*/ 987251 w 1012829"/>
              <a:gd name="connsiteY40" fmla="*/ 359352 h 519584"/>
              <a:gd name="connsiteX41" fmla="*/ 1005912 w 1012829"/>
              <a:gd name="connsiteY41" fmla="*/ 387344 h 519584"/>
              <a:gd name="connsiteX42" fmla="*/ 968589 w 1012829"/>
              <a:gd name="connsiteY42" fmla="*/ 461989 h 519584"/>
              <a:gd name="connsiteX43" fmla="*/ 903275 w 1012829"/>
              <a:gd name="connsiteY43" fmla="*/ 433997 h 519584"/>
              <a:gd name="connsiteX44" fmla="*/ 893944 w 1012829"/>
              <a:gd name="connsiteY44" fmla="*/ 406005 h 519584"/>
              <a:gd name="connsiteX45" fmla="*/ 865953 w 1012829"/>
              <a:gd name="connsiteY45" fmla="*/ 387344 h 519584"/>
              <a:gd name="connsiteX46" fmla="*/ 856622 w 1012829"/>
              <a:gd name="connsiteY46" fmla="*/ 378013 h 519584"/>
              <a:gd name="connsiteX47" fmla="*/ 856622 w 1012829"/>
              <a:gd name="connsiteY47" fmla="*/ 378013 h 519584"/>
              <a:gd name="connsiteX48" fmla="*/ 856622 w 1012829"/>
              <a:gd name="connsiteY48" fmla="*/ 378013 h 519584"/>
              <a:gd name="connsiteX49" fmla="*/ 847291 w 1012829"/>
              <a:gd name="connsiteY49" fmla="*/ 415335 h 51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12829" h="519584">
                <a:moveTo>
                  <a:pt x="977920" y="433997"/>
                </a:moveTo>
                <a:lnTo>
                  <a:pt x="977920" y="433997"/>
                </a:lnTo>
                <a:cubicBezTo>
                  <a:pt x="800194" y="414249"/>
                  <a:pt x="863407" y="433146"/>
                  <a:pt x="781977" y="406005"/>
                </a:cubicBezTo>
                <a:cubicBezTo>
                  <a:pt x="760206" y="409115"/>
                  <a:pt x="738228" y="411022"/>
                  <a:pt x="716663" y="415335"/>
                </a:cubicBezTo>
                <a:cubicBezTo>
                  <a:pt x="707019" y="417264"/>
                  <a:pt x="698373" y="423049"/>
                  <a:pt x="688671" y="424666"/>
                </a:cubicBezTo>
                <a:cubicBezTo>
                  <a:pt x="660890" y="429296"/>
                  <a:pt x="632687" y="430887"/>
                  <a:pt x="604695" y="433997"/>
                </a:cubicBezTo>
                <a:cubicBezTo>
                  <a:pt x="598475" y="443328"/>
                  <a:pt x="591049" y="451959"/>
                  <a:pt x="586034" y="461989"/>
                </a:cubicBezTo>
                <a:cubicBezTo>
                  <a:pt x="581636" y="470786"/>
                  <a:pt x="581764" y="481547"/>
                  <a:pt x="576704" y="489980"/>
                </a:cubicBezTo>
                <a:cubicBezTo>
                  <a:pt x="572178" y="497524"/>
                  <a:pt x="564263" y="502421"/>
                  <a:pt x="558042" y="508642"/>
                </a:cubicBezTo>
                <a:cubicBezTo>
                  <a:pt x="478746" y="482208"/>
                  <a:pt x="575431" y="519075"/>
                  <a:pt x="511389" y="480650"/>
                </a:cubicBezTo>
                <a:cubicBezTo>
                  <a:pt x="452727" y="445453"/>
                  <a:pt x="513001" y="519584"/>
                  <a:pt x="427414" y="433997"/>
                </a:cubicBezTo>
                <a:cubicBezTo>
                  <a:pt x="383137" y="389720"/>
                  <a:pt x="406782" y="402238"/>
                  <a:pt x="362100" y="387344"/>
                </a:cubicBezTo>
                <a:cubicBezTo>
                  <a:pt x="355879" y="381123"/>
                  <a:pt x="348934" y="375552"/>
                  <a:pt x="343438" y="368682"/>
                </a:cubicBezTo>
                <a:cubicBezTo>
                  <a:pt x="321887" y="341743"/>
                  <a:pt x="331145" y="342053"/>
                  <a:pt x="306116" y="322029"/>
                </a:cubicBezTo>
                <a:cubicBezTo>
                  <a:pt x="271632" y="294441"/>
                  <a:pt x="287279" y="309958"/>
                  <a:pt x="250132" y="294038"/>
                </a:cubicBezTo>
                <a:cubicBezTo>
                  <a:pt x="237347" y="288559"/>
                  <a:pt x="225251" y="281597"/>
                  <a:pt x="212810" y="275376"/>
                </a:cubicBezTo>
                <a:cubicBezTo>
                  <a:pt x="200369" y="278486"/>
                  <a:pt x="187817" y="281184"/>
                  <a:pt x="175487" y="284707"/>
                </a:cubicBezTo>
                <a:cubicBezTo>
                  <a:pt x="166030" y="287409"/>
                  <a:pt x="157330" y="294038"/>
                  <a:pt x="147495" y="294038"/>
                </a:cubicBezTo>
                <a:cubicBezTo>
                  <a:pt x="122420" y="294038"/>
                  <a:pt x="97732" y="287817"/>
                  <a:pt x="72851" y="284707"/>
                </a:cubicBezTo>
                <a:cubicBezTo>
                  <a:pt x="66630" y="278487"/>
                  <a:pt x="58123" y="273914"/>
                  <a:pt x="54189" y="266046"/>
                </a:cubicBezTo>
                <a:cubicBezTo>
                  <a:pt x="42833" y="243334"/>
                  <a:pt x="32893" y="199524"/>
                  <a:pt x="26197" y="172740"/>
                </a:cubicBezTo>
                <a:cubicBezTo>
                  <a:pt x="33236" y="74195"/>
                  <a:pt x="0" y="55210"/>
                  <a:pt x="63520" y="23450"/>
                </a:cubicBezTo>
                <a:cubicBezTo>
                  <a:pt x="72317" y="19051"/>
                  <a:pt x="82181" y="17229"/>
                  <a:pt x="91512" y="14119"/>
                </a:cubicBezTo>
                <a:cubicBezTo>
                  <a:pt x="113283" y="17229"/>
                  <a:pt x="135261" y="19137"/>
                  <a:pt x="156826" y="23450"/>
                </a:cubicBezTo>
                <a:cubicBezTo>
                  <a:pt x="166470" y="25379"/>
                  <a:pt x="174983" y="32780"/>
                  <a:pt x="184818" y="32780"/>
                </a:cubicBezTo>
                <a:cubicBezTo>
                  <a:pt x="194653" y="32780"/>
                  <a:pt x="203479" y="26560"/>
                  <a:pt x="212810" y="23450"/>
                </a:cubicBezTo>
                <a:cubicBezTo>
                  <a:pt x="222141" y="17230"/>
                  <a:pt x="229657" y="6027"/>
                  <a:pt x="240802" y="4789"/>
                </a:cubicBezTo>
                <a:cubicBezTo>
                  <a:pt x="283902" y="0"/>
                  <a:pt x="295237" y="13087"/>
                  <a:pt x="324777" y="32780"/>
                </a:cubicBezTo>
                <a:cubicBezTo>
                  <a:pt x="361088" y="87248"/>
                  <a:pt x="320509" y="39977"/>
                  <a:pt x="380761" y="70103"/>
                </a:cubicBezTo>
                <a:cubicBezTo>
                  <a:pt x="422963" y="91204"/>
                  <a:pt x="429162" y="99843"/>
                  <a:pt x="455406" y="126087"/>
                </a:cubicBezTo>
                <a:cubicBezTo>
                  <a:pt x="458516" y="135417"/>
                  <a:pt x="459676" y="145644"/>
                  <a:pt x="464736" y="154078"/>
                </a:cubicBezTo>
                <a:cubicBezTo>
                  <a:pt x="469262" y="161622"/>
                  <a:pt x="475854" y="168214"/>
                  <a:pt x="483397" y="172740"/>
                </a:cubicBezTo>
                <a:cubicBezTo>
                  <a:pt x="491831" y="177800"/>
                  <a:pt x="501602" y="181091"/>
                  <a:pt x="511389" y="182070"/>
                </a:cubicBezTo>
                <a:cubicBezTo>
                  <a:pt x="564091" y="187340"/>
                  <a:pt x="617136" y="188291"/>
                  <a:pt x="670010" y="191401"/>
                </a:cubicBezTo>
                <a:cubicBezTo>
                  <a:pt x="780989" y="219145"/>
                  <a:pt x="719096" y="212192"/>
                  <a:pt x="856622" y="200731"/>
                </a:cubicBezTo>
                <a:cubicBezTo>
                  <a:pt x="865953" y="197621"/>
                  <a:pt x="874779" y="191401"/>
                  <a:pt x="884614" y="191401"/>
                </a:cubicBezTo>
                <a:cubicBezTo>
                  <a:pt x="905536" y="191401"/>
                  <a:pt x="919440" y="204609"/>
                  <a:pt x="931267" y="219393"/>
                </a:cubicBezTo>
                <a:cubicBezTo>
                  <a:pt x="938272" y="228149"/>
                  <a:pt x="944913" y="237354"/>
                  <a:pt x="949928" y="247384"/>
                </a:cubicBezTo>
                <a:cubicBezTo>
                  <a:pt x="954327" y="256181"/>
                  <a:pt x="954860" y="266579"/>
                  <a:pt x="959259" y="275376"/>
                </a:cubicBezTo>
                <a:cubicBezTo>
                  <a:pt x="964274" y="285406"/>
                  <a:pt x="971700" y="294037"/>
                  <a:pt x="977920" y="303368"/>
                </a:cubicBezTo>
                <a:cubicBezTo>
                  <a:pt x="981030" y="322029"/>
                  <a:pt x="981268" y="341404"/>
                  <a:pt x="987251" y="359352"/>
                </a:cubicBezTo>
                <a:cubicBezTo>
                  <a:pt x="990797" y="369991"/>
                  <a:pt x="1004796" y="376186"/>
                  <a:pt x="1005912" y="387344"/>
                </a:cubicBezTo>
                <a:cubicBezTo>
                  <a:pt x="1012829" y="456515"/>
                  <a:pt x="1009556" y="448333"/>
                  <a:pt x="968589" y="461989"/>
                </a:cubicBezTo>
                <a:cubicBezTo>
                  <a:pt x="946178" y="456386"/>
                  <a:pt x="919384" y="454133"/>
                  <a:pt x="903275" y="433997"/>
                </a:cubicBezTo>
                <a:cubicBezTo>
                  <a:pt x="897131" y="426317"/>
                  <a:pt x="900088" y="413685"/>
                  <a:pt x="893944" y="406005"/>
                </a:cubicBezTo>
                <a:cubicBezTo>
                  <a:pt x="886939" y="397249"/>
                  <a:pt x="874924" y="394072"/>
                  <a:pt x="865953" y="387344"/>
                </a:cubicBezTo>
                <a:cubicBezTo>
                  <a:pt x="862434" y="384705"/>
                  <a:pt x="859732" y="381123"/>
                  <a:pt x="856622" y="378013"/>
                </a:cubicBezTo>
                <a:lnTo>
                  <a:pt x="856622" y="378013"/>
                </a:lnTo>
                <a:lnTo>
                  <a:pt x="856622" y="378013"/>
                </a:lnTo>
                <a:lnTo>
                  <a:pt x="847291" y="415335"/>
                </a:lnTo>
              </a:path>
            </a:pathLst>
          </a:custGeom>
          <a:solidFill>
            <a:schemeClr val="accent2">
              <a:lumMod val="5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Чехословакия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3801118" y="4665306"/>
            <a:ext cx="1050800" cy="773132"/>
          </a:xfrm>
          <a:custGeom>
            <a:avLst/>
            <a:gdLst>
              <a:gd name="connsiteX0" fmla="*/ 89747 w 1050800"/>
              <a:gd name="connsiteY0" fmla="*/ 65314 h 773132"/>
              <a:gd name="connsiteX1" fmla="*/ 89747 w 1050800"/>
              <a:gd name="connsiteY1" fmla="*/ 65314 h 773132"/>
              <a:gd name="connsiteX2" fmla="*/ 173723 w 1050800"/>
              <a:gd name="connsiteY2" fmla="*/ 46653 h 773132"/>
              <a:gd name="connsiteX3" fmla="*/ 201715 w 1050800"/>
              <a:gd name="connsiteY3" fmla="*/ 37323 h 773132"/>
              <a:gd name="connsiteX4" fmla="*/ 248368 w 1050800"/>
              <a:gd name="connsiteY4" fmla="*/ 27992 h 773132"/>
              <a:gd name="connsiteX5" fmla="*/ 304351 w 1050800"/>
              <a:gd name="connsiteY5" fmla="*/ 9331 h 773132"/>
              <a:gd name="connsiteX6" fmla="*/ 332343 w 1050800"/>
              <a:gd name="connsiteY6" fmla="*/ 0 h 773132"/>
              <a:gd name="connsiteX7" fmla="*/ 360335 w 1050800"/>
              <a:gd name="connsiteY7" fmla="*/ 9331 h 773132"/>
              <a:gd name="connsiteX8" fmla="*/ 388327 w 1050800"/>
              <a:gd name="connsiteY8" fmla="*/ 65314 h 773132"/>
              <a:gd name="connsiteX9" fmla="*/ 490964 w 1050800"/>
              <a:gd name="connsiteY9" fmla="*/ 93306 h 773132"/>
              <a:gd name="connsiteX10" fmla="*/ 518955 w 1050800"/>
              <a:gd name="connsiteY10" fmla="*/ 111967 h 773132"/>
              <a:gd name="connsiteX11" fmla="*/ 574939 w 1050800"/>
              <a:gd name="connsiteY11" fmla="*/ 130629 h 773132"/>
              <a:gd name="connsiteX12" fmla="*/ 621592 w 1050800"/>
              <a:gd name="connsiteY12" fmla="*/ 121298 h 773132"/>
              <a:gd name="connsiteX13" fmla="*/ 621592 w 1050800"/>
              <a:gd name="connsiteY13" fmla="*/ 111967 h 773132"/>
              <a:gd name="connsiteX14" fmla="*/ 752221 w 1050800"/>
              <a:gd name="connsiteY14" fmla="*/ 83976 h 773132"/>
              <a:gd name="connsiteX15" fmla="*/ 780213 w 1050800"/>
              <a:gd name="connsiteY15" fmla="*/ 139959 h 773132"/>
              <a:gd name="connsiteX16" fmla="*/ 798874 w 1050800"/>
              <a:gd name="connsiteY16" fmla="*/ 158621 h 773132"/>
              <a:gd name="connsiteX17" fmla="*/ 817535 w 1050800"/>
              <a:gd name="connsiteY17" fmla="*/ 186612 h 773132"/>
              <a:gd name="connsiteX18" fmla="*/ 854858 w 1050800"/>
              <a:gd name="connsiteY18" fmla="*/ 223935 h 773132"/>
              <a:gd name="connsiteX19" fmla="*/ 882849 w 1050800"/>
              <a:gd name="connsiteY19" fmla="*/ 251927 h 773132"/>
              <a:gd name="connsiteX20" fmla="*/ 901511 w 1050800"/>
              <a:gd name="connsiteY20" fmla="*/ 270588 h 773132"/>
              <a:gd name="connsiteX21" fmla="*/ 948164 w 1050800"/>
              <a:gd name="connsiteY21" fmla="*/ 307910 h 773132"/>
              <a:gd name="connsiteX22" fmla="*/ 966825 w 1050800"/>
              <a:gd name="connsiteY22" fmla="*/ 363894 h 773132"/>
              <a:gd name="connsiteX23" fmla="*/ 1032139 w 1050800"/>
              <a:gd name="connsiteY23" fmla="*/ 457200 h 773132"/>
              <a:gd name="connsiteX24" fmla="*/ 1050800 w 1050800"/>
              <a:gd name="connsiteY24" fmla="*/ 513184 h 773132"/>
              <a:gd name="connsiteX25" fmla="*/ 1032139 w 1050800"/>
              <a:gd name="connsiteY25" fmla="*/ 615821 h 773132"/>
              <a:gd name="connsiteX26" fmla="*/ 1013478 w 1050800"/>
              <a:gd name="connsiteY26" fmla="*/ 643812 h 773132"/>
              <a:gd name="connsiteX27" fmla="*/ 957494 w 1050800"/>
              <a:gd name="connsiteY27" fmla="*/ 681135 h 773132"/>
              <a:gd name="connsiteX28" fmla="*/ 929502 w 1050800"/>
              <a:gd name="connsiteY28" fmla="*/ 699796 h 773132"/>
              <a:gd name="connsiteX29" fmla="*/ 910841 w 1050800"/>
              <a:gd name="connsiteY29" fmla="*/ 727788 h 773132"/>
              <a:gd name="connsiteX30" fmla="*/ 789543 w 1050800"/>
              <a:gd name="connsiteY30" fmla="*/ 727788 h 773132"/>
              <a:gd name="connsiteX31" fmla="*/ 770882 w 1050800"/>
              <a:gd name="connsiteY31" fmla="*/ 699796 h 773132"/>
              <a:gd name="connsiteX32" fmla="*/ 714898 w 1050800"/>
              <a:gd name="connsiteY32" fmla="*/ 662474 h 773132"/>
              <a:gd name="connsiteX33" fmla="*/ 705568 w 1050800"/>
              <a:gd name="connsiteY33" fmla="*/ 634482 h 773132"/>
              <a:gd name="connsiteX34" fmla="*/ 658915 w 1050800"/>
              <a:gd name="connsiteY34" fmla="*/ 606490 h 773132"/>
              <a:gd name="connsiteX35" fmla="*/ 640253 w 1050800"/>
              <a:gd name="connsiteY35" fmla="*/ 634482 h 773132"/>
              <a:gd name="connsiteX36" fmla="*/ 602931 w 1050800"/>
              <a:gd name="connsiteY36" fmla="*/ 709127 h 773132"/>
              <a:gd name="connsiteX37" fmla="*/ 593600 w 1050800"/>
              <a:gd name="connsiteY37" fmla="*/ 737118 h 773132"/>
              <a:gd name="connsiteX38" fmla="*/ 509625 w 1050800"/>
              <a:gd name="connsiteY38" fmla="*/ 746449 h 773132"/>
              <a:gd name="connsiteX39" fmla="*/ 481633 w 1050800"/>
              <a:gd name="connsiteY39" fmla="*/ 737118 h 773132"/>
              <a:gd name="connsiteX40" fmla="*/ 453641 w 1050800"/>
              <a:gd name="connsiteY40" fmla="*/ 718457 h 773132"/>
              <a:gd name="connsiteX41" fmla="*/ 388327 w 1050800"/>
              <a:gd name="connsiteY41" fmla="*/ 709127 h 773132"/>
              <a:gd name="connsiteX42" fmla="*/ 360335 w 1050800"/>
              <a:gd name="connsiteY42" fmla="*/ 541176 h 773132"/>
              <a:gd name="connsiteX43" fmla="*/ 341674 w 1050800"/>
              <a:gd name="connsiteY43" fmla="*/ 522514 h 773132"/>
              <a:gd name="connsiteX44" fmla="*/ 295021 w 1050800"/>
              <a:gd name="connsiteY44" fmla="*/ 513184 h 773132"/>
              <a:gd name="connsiteX45" fmla="*/ 267029 w 1050800"/>
              <a:gd name="connsiteY45" fmla="*/ 503853 h 773132"/>
              <a:gd name="connsiteX46" fmla="*/ 257698 w 1050800"/>
              <a:gd name="connsiteY46" fmla="*/ 475861 h 773132"/>
              <a:gd name="connsiteX47" fmla="*/ 220376 w 1050800"/>
              <a:gd name="connsiteY47" fmla="*/ 429208 h 773132"/>
              <a:gd name="connsiteX48" fmla="*/ 192384 w 1050800"/>
              <a:gd name="connsiteY48" fmla="*/ 410547 h 773132"/>
              <a:gd name="connsiteX49" fmla="*/ 155062 w 1050800"/>
              <a:gd name="connsiteY49" fmla="*/ 326572 h 773132"/>
              <a:gd name="connsiteX50" fmla="*/ 136400 w 1050800"/>
              <a:gd name="connsiteY50" fmla="*/ 307910 h 773132"/>
              <a:gd name="connsiteX51" fmla="*/ 108409 w 1050800"/>
              <a:gd name="connsiteY51" fmla="*/ 298580 h 773132"/>
              <a:gd name="connsiteX52" fmla="*/ 33764 w 1050800"/>
              <a:gd name="connsiteY52" fmla="*/ 307910 h 773132"/>
              <a:gd name="connsiteX53" fmla="*/ 5772 w 1050800"/>
              <a:gd name="connsiteY53" fmla="*/ 298580 h 773132"/>
              <a:gd name="connsiteX54" fmla="*/ 33764 w 1050800"/>
              <a:gd name="connsiteY54" fmla="*/ 214604 h 773132"/>
              <a:gd name="connsiteX55" fmla="*/ 89747 w 1050800"/>
              <a:gd name="connsiteY55" fmla="*/ 195943 h 773132"/>
              <a:gd name="connsiteX56" fmla="*/ 108409 w 1050800"/>
              <a:gd name="connsiteY56" fmla="*/ 177282 h 773132"/>
              <a:gd name="connsiteX57" fmla="*/ 108409 w 1050800"/>
              <a:gd name="connsiteY57" fmla="*/ 121298 h 773132"/>
              <a:gd name="connsiteX58" fmla="*/ 89747 w 1050800"/>
              <a:gd name="connsiteY58" fmla="*/ 102637 h 773132"/>
              <a:gd name="connsiteX59" fmla="*/ 127070 w 1050800"/>
              <a:gd name="connsiteY59" fmla="*/ 55984 h 773132"/>
              <a:gd name="connsiteX60" fmla="*/ 89747 w 1050800"/>
              <a:gd name="connsiteY60" fmla="*/ 65314 h 773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050800" h="773132">
                <a:moveTo>
                  <a:pt x="89747" y="65314"/>
                </a:moveTo>
                <a:lnTo>
                  <a:pt x="89747" y="65314"/>
                </a:lnTo>
                <a:cubicBezTo>
                  <a:pt x="117739" y="59094"/>
                  <a:pt x="145904" y="53607"/>
                  <a:pt x="173723" y="46653"/>
                </a:cubicBezTo>
                <a:cubicBezTo>
                  <a:pt x="183265" y="44268"/>
                  <a:pt x="192173" y="39708"/>
                  <a:pt x="201715" y="37323"/>
                </a:cubicBezTo>
                <a:cubicBezTo>
                  <a:pt x="217100" y="33477"/>
                  <a:pt x="233068" y="32165"/>
                  <a:pt x="248368" y="27992"/>
                </a:cubicBezTo>
                <a:cubicBezTo>
                  <a:pt x="267345" y="22816"/>
                  <a:pt x="285690" y="15551"/>
                  <a:pt x="304351" y="9331"/>
                </a:cubicBezTo>
                <a:lnTo>
                  <a:pt x="332343" y="0"/>
                </a:lnTo>
                <a:cubicBezTo>
                  <a:pt x="341674" y="3110"/>
                  <a:pt x="353380" y="2376"/>
                  <a:pt x="360335" y="9331"/>
                </a:cubicBezTo>
                <a:cubicBezTo>
                  <a:pt x="392532" y="41528"/>
                  <a:pt x="342183" y="36474"/>
                  <a:pt x="388327" y="65314"/>
                </a:cubicBezTo>
                <a:cubicBezTo>
                  <a:pt x="410614" y="79243"/>
                  <a:pt x="464319" y="87977"/>
                  <a:pt x="490964" y="93306"/>
                </a:cubicBezTo>
                <a:cubicBezTo>
                  <a:pt x="500294" y="99526"/>
                  <a:pt x="508708" y="107413"/>
                  <a:pt x="518955" y="111967"/>
                </a:cubicBezTo>
                <a:cubicBezTo>
                  <a:pt x="536930" y="119956"/>
                  <a:pt x="574939" y="130629"/>
                  <a:pt x="574939" y="130629"/>
                </a:cubicBezTo>
                <a:cubicBezTo>
                  <a:pt x="615279" y="120544"/>
                  <a:pt x="599438" y="121298"/>
                  <a:pt x="621592" y="121298"/>
                </a:cubicBezTo>
                <a:lnTo>
                  <a:pt x="621592" y="111967"/>
                </a:lnTo>
                <a:cubicBezTo>
                  <a:pt x="672270" y="86628"/>
                  <a:pt x="696604" y="56168"/>
                  <a:pt x="752221" y="83976"/>
                </a:cubicBezTo>
                <a:cubicBezTo>
                  <a:pt x="772444" y="94088"/>
                  <a:pt x="770751" y="124188"/>
                  <a:pt x="780213" y="139959"/>
                </a:cubicBezTo>
                <a:cubicBezTo>
                  <a:pt x="784739" y="147502"/>
                  <a:pt x="793379" y="151752"/>
                  <a:pt x="798874" y="158621"/>
                </a:cubicBezTo>
                <a:cubicBezTo>
                  <a:pt x="805879" y="167377"/>
                  <a:pt x="810237" y="178098"/>
                  <a:pt x="817535" y="186612"/>
                </a:cubicBezTo>
                <a:cubicBezTo>
                  <a:pt x="828985" y="199970"/>
                  <a:pt x="842417" y="211494"/>
                  <a:pt x="854858" y="223935"/>
                </a:cubicBezTo>
                <a:lnTo>
                  <a:pt x="882849" y="251927"/>
                </a:lnTo>
                <a:cubicBezTo>
                  <a:pt x="889070" y="258148"/>
                  <a:pt x="894191" y="265708"/>
                  <a:pt x="901511" y="270588"/>
                </a:cubicBezTo>
                <a:cubicBezTo>
                  <a:pt x="936822" y="294129"/>
                  <a:pt x="921572" y="281320"/>
                  <a:pt x="948164" y="307910"/>
                </a:cubicBezTo>
                <a:cubicBezTo>
                  <a:pt x="954384" y="326571"/>
                  <a:pt x="955022" y="348158"/>
                  <a:pt x="966825" y="363894"/>
                </a:cubicBezTo>
                <a:cubicBezTo>
                  <a:pt x="979602" y="380929"/>
                  <a:pt x="1027543" y="443412"/>
                  <a:pt x="1032139" y="457200"/>
                </a:cubicBezTo>
                <a:lnTo>
                  <a:pt x="1050800" y="513184"/>
                </a:lnTo>
                <a:cubicBezTo>
                  <a:pt x="1047583" y="538920"/>
                  <a:pt x="1046523" y="587053"/>
                  <a:pt x="1032139" y="615821"/>
                </a:cubicBezTo>
                <a:cubicBezTo>
                  <a:pt x="1027124" y="625851"/>
                  <a:pt x="1021917" y="636428"/>
                  <a:pt x="1013478" y="643812"/>
                </a:cubicBezTo>
                <a:cubicBezTo>
                  <a:pt x="996599" y="658581"/>
                  <a:pt x="976155" y="668694"/>
                  <a:pt x="957494" y="681135"/>
                </a:cubicBezTo>
                <a:lnTo>
                  <a:pt x="929502" y="699796"/>
                </a:lnTo>
                <a:cubicBezTo>
                  <a:pt x="923282" y="709127"/>
                  <a:pt x="919598" y="720783"/>
                  <a:pt x="910841" y="727788"/>
                </a:cubicBezTo>
                <a:cubicBezTo>
                  <a:pt x="883087" y="749991"/>
                  <a:pt x="797638" y="728597"/>
                  <a:pt x="789543" y="727788"/>
                </a:cubicBezTo>
                <a:cubicBezTo>
                  <a:pt x="783323" y="718457"/>
                  <a:pt x="779321" y="707180"/>
                  <a:pt x="770882" y="699796"/>
                </a:cubicBezTo>
                <a:cubicBezTo>
                  <a:pt x="754003" y="685027"/>
                  <a:pt x="714898" y="662474"/>
                  <a:pt x="714898" y="662474"/>
                </a:cubicBezTo>
                <a:cubicBezTo>
                  <a:pt x="711788" y="653143"/>
                  <a:pt x="710628" y="642916"/>
                  <a:pt x="705568" y="634482"/>
                </a:cubicBezTo>
                <a:cubicBezTo>
                  <a:pt x="692761" y="613137"/>
                  <a:pt x="680931" y="613829"/>
                  <a:pt x="658915" y="606490"/>
                </a:cubicBezTo>
                <a:cubicBezTo>
                  <a:pt x="652694" y="615821"/>
                  <a:pt x="644808" y="624234"/>
                  <a:pt x="640253" y="634482"/>
                </a:cubicBezTo>
                <a:cubicBezTo>
                  <a:pt x="605943" y="711679"/>
                  <a:pt x="641255" y="670801"/>
                  <a:pt x="602931" y="709127"/>
                </a:cubicBezTo>
                <a:cubicBezTo>
                  <a:pt x="599821" y="718457"/>
                  <a:pt x="598660" y="728684"/>
                  <a:pt x="593600" y="737118"/>
                </a:cubicBezTo>
                <a:cubicBezTo>
                  <a:pt x="571992" y="773132"/>
                  <a:pt x="552141" y="752523"/>
                  <a:pt x="509625" y="746449"/>
                </a:cubicBezTo>
                <a:cubicBezTo>
                  <a:pt x="500294" y="743339"/>
                  <a:pt x="490430" y="741517"/>
                  <a:pt x="481633" y="737118"/>
                </a:cubicBezTo>
                <a:cubicBezTo>
                  <a:pt x="471603" y="732103"/>
                  <a:pt x="464382" y="721679"/>
                  <a:pt x="453641" y="718457"/>
                </a:cubicBezTo>
                <a:cubicBezTo>
                  <a:pt x="432576" y="712138"/>
                  <a:pt x="410098" y="712237"/>
                  <a:pt x="388327" y="709127"/>
                </a:cubicBezTo>
                <a:cubicBezTo>
                  <a:pt x="338317" y="634111"/>
                  <a:pt x="392983" y="726181"/>
                  <a:pt x="360335" y="541176"/>
                </a:cubicBezTo>
                <a:cubicBezTo>
                  <a:pt x="358806" y="532513"/>
                  <a:pt x="349760" y="525979"/>
                  <a:pt x="341674" y="522514"/>
                </a:cubicBezTo>
                <a:cubicBezTo>
                  <a:pt x="327097" y="516267"/>
                  <a:pt x="310406" y="517030"/>
                  <a:pt x="295021" y="513184"/>
                </a:cubicBezTo>
                <a:cubicBezTo>
                  <a:pt x="285479" y="510799"/>
                  <a:pt x="276360" y="506963"/>
                  <a:pt x="267029" y="503853"/>
                </a:cubicBezTo>
                <a:cubicBezTo>
                  <a:pt x="263919" y="494522"/>
                  <a:pt x="262097" y="484658"/>
                  <a:pt x="257698" y="475861"/>
                </a:cubicBezTo>
                <a:cubicBezTo>
                  <a:pt x="249617" y="459698"/>
                  <a:pt x="234838" y="440778"/>
                  <a:pt x="220376" y="429208"/>
                </a:cubicBezTo>
                <a:cubicBezTo>
                  <a:pt x="211619" y="422203"/>
                  <a:pt x="201715" y="416767"/>
                  <a:pt x="192384" y="410547"/>
                </a:cubicBezTo>
                <a:cubicBezTo>
                  <a:pt x="177587" y="366156"/>
                  <a:pt x="180410" y="358257"/>
                  <a:pt x="155062" y="326572"/>
                </a:cubicBezTo>
                <a:cubicBezTo>
                  <a:pt x="149566" y="319702"/>
                  <a:pt x="143944" y="312436"/>
                  <a:pt x="136400" y="307910"/>
                </a:cubicBezTo>
                <a:cubicBezTo>
                  <a:pt x="127967" y="302850"/>
                  <a:pt x="117739" y="301690"/>
                  <a:pt x="108409" y="298580"/>
                </a:cubicBezTo>
                <a:cubicBezTo>
                  <a:pt x="83527" y="301690"/>
                  <a:pt x="58839" y="307910"/>
                  <a:pt x="33764" y="307910"/>
                </a:cubicBezTo>
                <a:cubicBezTo>
                  <a:pt x="23929" y="307910"/>
                  <a:pt x="8158" y="308122"/>
                  <a:pt x="5772" y="298580"/>
                </a:cubicBezTo>
                <a:cubicBezTo>
                  <a:pt x="0" y="275492"/>
                  <a:pt x="6089" y="228441"/>
                  <a:pt x="33764" y="214604"/>
                </a:cubicBezTo>
                <a:cubicBezTo>
                  <a:pt x="51358" y="205807"/>
                  <a:pt x="89747" y="195943"/>
                  <a:pt x="89747" y="195943"/>
                </a:cubicBezTo>
                <a:cubicBezTo>
                  <a:pt x="95968" y="189723"/>
                  <a:pt x="103883" y="184825"/>
                  <a:pt x="108409" y="177282"/>
                </a:cubicBezTo>
                <a:cubicBezTo>
                  <a:pt x="120849" y="156549"/>
                  <a:pt x="120849" y="142031"/>
                  <a:pt x="108409" y="121298"/>
                </a:cubicBezTo>
                <a:cubicBezTo>
                  <a:pt x="103883" y="113755"/>
                  <a:pt x="95968" y="108857"/>
                  <a:pt x="89747" y="102637"/>
                </a:cubicBezTo>
                <a:cubicBezTo>
                  <a:pt x="100300" y="60426"/>
                  <a:pt x="87804" y="65800"/>
                  <a:pt x="127070" y="55984"/>
                </a:cubicBezTo>
                <a:lnTo>
                  <a:pt x="89747" y="6531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Югославия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9592" y="548680"/>
            <a:ext cx="6912768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Карта Европы после 1990г.</a:t>
            </a:r>
            <a:endParaRPr lang="ru-RU" sz="2400" b="1" dirty="0"/>
          </a:p>
        </p:txBody>
      </p:sp>
      <p:sp>
        <p:nvSpPr>
          <p:cNvPr id="23" name="Управляющая кнопка: далее 22">
            <a:hlinkClick r:id="" action="ppaction://hlinkshowjump?jump=nextslide" highlightClick="1"/>
          </p:cNvPr>
          <p:cNvSpPr/>
          <p:nvPr/>
        </p:nvSpPr>
        <p:spPr>
          <a:xfrm>
            <a:off x="8317608" y="6391648"/>
            <a:ext cx="826392" cy="466352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899592" y="548680"/>
            <a:ext cx="6984776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 форзацу учебника определите форму правления государств Европы</a:t>
            </a:r>
            <a:endParaRPr lang="ru-R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979712" y="2852936"/>
            <a:ext cx="864096" cy="54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203848" y="3429000"/>
            <a:ext cx="792088" cy="4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051720" y="4005064"/>
            <a:ext cx="83323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91680" y="5301208"/>
            <a:ext cx="765086" cy="64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3059832" y="1668164"/>
            <a:ext cx="782179" cy="56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4860032" y="5517232"/>
            <a:ext cx="7143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Управляющая кнопка: настраиваемая 25">
            <a:hlinkClick r:id="" action="ppaction://hlinkshowjump?jump=endshow" highlightClick="1"/>
          </p:cNvPr>
          <p:cNvSpPr/>
          <p:nvPr/>
        </p:nvSpPr>
        <p:spPr>
          <a:xfrm>
            <a:off x="0" y="6463656"/>
            <a:ext cx="1042416" cy="394344"/>
          </a:xfrm>
          <a:prstGeom prst="actionButtonBlan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ВЫХОД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0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6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3" grpId="0" animBg="1"/>
      <p:bldP spid="24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75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79712" y="0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ЭГП Европы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2323" y="620688"/>
            <a:ext cx="5731677" cy="623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487816" y="0"/>
            <a:ext cx="1656184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подсказка</a:t>
            </a:r>
            <a:endParaRPr lang="ru-RU" sz="2000" b="1" dirty="0"/>
          </a:p>
        </p:txBody>
      </p:sp>
      <p:pic>
        <p:nvPicPr>
          <p:cNvPr id="1027" name="Picture 3" descr="C:\Documents and Settings\евген\Рабочий стол\Безымянны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685" y="1268760"/>
            <a:ext cx="8218279" cy="5328592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</p:pic>
      <p:pic>
        <p:nvPicPr>
          <p:cNvPr id="2" name="Picture 2" descr="C:\Documents and Settings\евген\Рабочий стол\Безымянный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268759"/>
            <a:ext cx="8208912" cy="5270419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907704" y="476672"/>
            <a:ext cx="489654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Сформулируйте основные черты ЭГП региона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164134"/>
            <a:ext cx="341987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b="1" dirty="0" smtClean="0"/>
              <a:t>Приморское положение большинства стран; близость к оживленным морским путям.</a:t>
            </a:r>
          </a:p>
          <a:p>
            <a:pPr marL="514350" indent="-514350">
              <a:buAutoNum type="arabicPeriod"/>
            </a:pPr>
            <a:r>
              <a:rPr lang="ru-RU" sz="2800" b="1" dirty="0" smtClean="0"/>
              <a:t>Соседское положение (либо непосредственно граничат, либо разделены малыми расстояниями</a:t>
            </a:r>
            <a:endParaRPr lang="ru-RU" sz="2800" b="1" dirty="0"/>
          </a:p>
        </p:txBody>
      </p:sp>
      <p:sp>
        <p:nvSpPr>
          <p:cNvPr id="13" name="Управляющая кнопка: возврат 12">
            <a:hlinkClick r:id="rId6" action="ppaction://hlinksldjump" highlightClick="1"/>
          </p:cNvPr>
          <p:cNvSpPr/>
          <p:nvPr/>
        </p:nvSpPr>
        <p:spPr>
          <a:xfrm>
            <a:off x="8316416" y="6453336"/>
            <a:ext cx="827584" cy="404664"/>
          </a:xfrm>
          <a:prstGeom prst="actionButtonRetur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страиваемая 11">
            <a:hlinkClick r:id="" action="ppaction://hlinkshowjump?jump=endshow" highlightClick="1"/>
          </p:cNvPr>
          <p:cNvSpPr/>
          <p:nvPr/>
        </p:nvSpPr>
        <p:spPr>
          <a:xfrm>
            <a:off x="0" y="6463656"/>
            <a:ext cx="1042416" cy="394344"/>
          </a:xfrm>
          <a:prstGeom prst="actionButtonBlan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ВЫХОД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3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-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7308304" cy="683716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Природные условия и ресурсы</a:t>
            </a:r>
          </a:p>
          <a:p>
            <a:r>
              <a:rPr lang="ru-RU" sz="2600" b="1" dirty="0" smtClean="0"/>
              <a:t>Минеральные ресурсы</a:t>
            </a:r>
            <a:endParaRPr lang="ru-RU" sz="2600" b="1" dirty="0"/>
          </a:p>
        </p:txBody>
      </p:sp>
      <p:pic>
        <p:nvPicPr>
          <p:cNvPr id="8" name="Picture 4" descr="Image-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1835696" cy="2146073"/>
          </a:xfrm>
          <a:prstGeom prst="rect">
            <a:avLst/>
          </a:prstGeom>
          <a:noFill/>
        </p:spPr>
      </p:pic>
      <p:pic>
        <p:nvPicPr>
          <p:cNvPr id="9" name="Picture 4" descr="Image-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941168"/>
            <a:ext cx="1835696" cy="1916832"/>
          </a:xfrm>
          <a:prstGeom prst="rect">
            <a:avLst/>
          </a:prstGeom>
          <a:noFill/>
        </p:spPr>
      </p:pic>
      <p:pic>
        <p:nvPicPr>
          <p:cNvPr id="10" name="Picture 4" descr="Image-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24944"/>
            <a:ext cx="1835696" cy="202243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131840" y="6165304"/>
            <a:ext cx="601216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Какими полезными ископаемыми выделяется Европа? Объясните их размещение.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487816" y="0"/>
            <a:ext cx="1656184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подсказка</a:t>
            </a:r>
            <a:endParaRPr lang="ru-RU" sz="2000" b="1" dirty="0"/>
          </a:p>
        </p:txBody>
      </p:sp>
      <p:sp>
        <p:nvSpPr>
          <p:cNvPr id="13" name="Полилиния 12"/>
          <p:cNvSpPr/>
          <p:nvPr/>
        </p:nvSpPr>
        <p:spPr>
          <a:xfrm>
            <a:off x="4932040" y="188640"/>
            <a:ext cx="2387030" cy="2754086"/>
          </a:xfrm>
          <a:custGeom>
            <a:avLst/>
            <a:gdLst>
              <a:gd name="connsiteX0" fmla="*/ 1763486 w 2387030"/>
              <a:gd name="connsiteY0" fmla="*/ 0 h 2754086"/>
              <a:gd name="connsiteX1" fmla="*/ 1763486 w 2387030"/>
              <a:gd name="connsiteY1" fmla="*/ 0 h 2754086"/>
              <a:gd name="connsiteX2" fmla="*/ 1687286 w 2387030"/>
              <a:gd name="connsiteY2" fmla="*/ 108857 h 2754086"/>
              <a:gd name="connsiteX3" fmla="*/ 1665514 w 2387030"/>
              <a:gd name="connsiteY3" fmla="*/ 130629 h 2754086"/>
              <a:gd name="connsiteX4" fmla="*/ 1600200 w 2387030"/>
              <a:gd name="connsiteY4" fmla="*/ 152400 h 2754086"/>
              <a:gd name="connsiteX5" fmla="*/ 1458686 w 2387030"/>
              <a:gd name="connsiteY5" fmla="*/ 141514 h 2754086"/>
              <a:gd name="connsiteX6" fmla="*/ 1426029 w 2387030"/>
              <a:gd name="connsiteY6" fmla="*/ 130629 h 2754086"/>
              <a:gd name="connsiteX7" fmla="*/ 1404257 w 2387030"/>
              <a:gd name="connsiteY7" fmla="*/ 108857 h 2754086"/>
              <a:gd name="connsiteX8" fmla="*/ 1382486 w 2387030"/>
              <a:gd name="connsiteY8" fmla="*/ 76200 h 2754086"/>
              <a:gd name="connsiteX9" fmla="*/ 1284514 w 2387030"/>
              <a:gd name="connsiteY9" fmla="*/ 97971 h 2754086"/>
              <a:gd name="connsiteX10" fmla="*/ 1262743 w 2387030"/>
              <a:gd name="connsiteY10" fmla="*/ 119743 h 2754086"/>
              <a:gd name="connsiteX11" fmla="*/ 1186543 w 2387030"/>
              <a:gd name="connsiteY11" fmla="*/ 97971 h 2754086"/>
              <a:gd name="connsiteX12" fmla="*/ 1121229 w 2387030"/>
              <a:gd name="connsiteY12" fmla="*/ 54429 h 2754086"/>
              <a:gd name="connsiteX13" fmla="*/ 1088572 w 2387030"/>
              <a:gd name="connsiteY13" fmla="*/ 65314 h 2754086"/>
              <a:gd name="connsiteX14" fmla="*/ 1066800 w 2387030"/>
              <a:gd name="connsiteY14" fmla="*/ 87086 h 2754086"/>
              <a:gd name="connsiteX15" fmla="*/ 1034143 w 2387030"/>
              <a:gd name="connsiteY15" fmla="*/ 108857 h 2754086"/>
              <a:gd name="connsiteX16" fmla="*/ 1012372 w 2387030"/>
              <a:gd name="connsiteY16" fmla="*/ 174171 h 2754086"/>
              <a:gd name="connsiteX17" fmla="*/ 957943 w 2387030"/>
              <a:gd name="connsiteY17" fmla="*/ 217714 h 2754086"/>
              <a:gd name="connsiteX18" fmla="*/ 859972 w 2387030"/>
              <a:gd name="connsiteY18" fmla="*/ 261257 h 2754086"/>
              <a:gd name="connsiteX19" fmla="*/ 838200 w 2387030"/>
              <a:gd name="connsiteY19" fmla="*/ 391886 h 2754086"/>
              <a:gd name="connsiteX20" fmla="*/ 794657 w 2387030"/>
              <a:gd name="connsiteY20" fmla="*/ 457200 h 2754086"/>
              <a:gd name="connsiteX21" fmla="*/ 772886 w 2387030"/>
              <a:gd name="connsiteY21" fmla="*/ 489857 h 2754086"/>
              <a:gd name="connsiteX22" fmla="*/ 718457 w 2387030"/>
              <a:gd name="connsiteY22" fmla="*/ 533400 h 2754086"/>
              <a:gd name="connsiteX23" fmla="*/ 696686 w 2387030"/>
              <a:gd name="connsiteY23" fmla="*/ 566057 h 2754086"/>
              <a:gd name="connsiteX24" fmla="*/ 674914 w 2387030"/>
              <a:gd name="connsiteY24" fmla="*/ 587829 h 2754086"/>
              <a:gd name="connsiteX25" fmla="*/ 653143 w 2387030"/>
              <a:gd name="connsiteY25" fmla="*/ 653143 h 2754086"/>
              <a:gd name="connsiteX26" fmla="*/ 642257 w 2387030"/>
              <a:gd name="connsiteY26" fmla="*/ 685800 h 2754086"/>
              <a:gd name="connsiteX27" fmla="*/ 620486 w 2387030"/>
              <a:gd name="connsiteY27" fmla="*/ 751114 h 2754086"/>
              <a:gd name="connsiteX28" fmla="*/ 609600 w 2387030"/>
              <a:gd name="connsiteY28" fmla="*/ 783771 h 2754086"/>
              <a:gd name="connsiteX29" fmla="*/ 544286 w 2387030"/>
              <a:gd name="connsiteY29" fmla="*/ 849086 h 2754086"/>
              <a:gd name="connsiteX30" fmla="*/ 522514 w 2387030"/>
              <a:gd name="connsiteY30" fmla="*/ 870857 h 2754086"/>
              <a:gd name="connsiteX31" fmla="*/ 489857 w 2387030"/>
              <a:gd name="connsiteY31" fmla="*/ 925286 h 2754086"/>
              <a:gd name="connsiteX32" fmla="*/ 478972 w 2387030"/>
              <a:gd name="connsiteY32" fmla="*/ 957943 h 2754086"/>
              <a:gd name="connsiteX33" fmla="*/ 468086 w 2387030"/>
              <a:gd name="connsiteY33" fmla="*/ 1066800 h 2754086"/>
              <a:gd name="connsiteX34" fmla="*/ 457200 w 2387030"/>
              <a:gd name="connsiteY34" fmla="*/ 1099457 h 2754086"/>
              <a:gd name="connsiteX35" fmla="*/ 413657 w 2387030"/>
              <a:gd name="connsiteY35" fmla="*/ 1143000 h 2754086"/>
              <a:gd name="connsiteX36" fmla="*/ 370114 w 2387030"/>
              <a:gd name="connsiteY36" fmla="*/ 1197429 h 2754086"/>
              <a:gd name="connsiteX37" fmla="*/ 337457 w 2387030"/>
              <a:gd name="connsiteY37" fmla="*/ 1208314 h 2754086"/>
              <a:gd name="connsiteX38" fmla="*/ 293914 w 2387030"/>
              <a:gd name="connsiteY38" fmla="*/ 1251857 h 2754086"/>
              <a:gd name="connsiteX39" fmla="*/ 272143 w 2387030"/>
              <a:gd name="connsiteY39" fmla="*/ 1273629 h 2754086"/>
              <a:gd name="connsiteX40" fmla="*/ 250372 w 2387030"/>
              <a:gd name="connsiteY40" fmla="*/ 1360714 h 2754086"/>
              <a:gd name="connsiteX41" fmla="*/ 217714 w 2387030"/>
              <a:gd name="connsiteY41" fmla="*/ 1524000 h 2754086"/>
              <a:gd name="connsiteX42" fmla="*/ 152400 w 2387030"/>
              <a:gd name="connsiteY42" fmla="*/ 1600200 h 2754086"/>
              <a:gd name="connsiteX43" fmla="*/ 87086 w 2387030"/>
              <a:gd name="connsiteY43" fmla="*/ 1643743 h 2754086"/>
              <a:gd name="connsiteX44" fmla="*/ 21772 w 2387030"/>
              <a:gd name="connsiteY44" fmla="*/ 1719943 h 2754086"/>
              <a:gd name="connsiteX45" fmla="*/ 0 w 2387030"/>
              <a:gd name="connsiteY45" fmla="*/ 1807029 h 2754086"/>
              <a:gd name="connsiteX46" fmla="*/ 10886 w 2387030"/>
              <a:gd name="connsiteY46" fmla="*/ 2013857 h 2754086"/>
              <a:gd name="connsiteX47" fmla="*/ 21772 w 2387030"/>
              <a:gd name="connsiteY47" fmla="*/ 2046514 h 2754086"/>
              <a:gd name="connsiteX48" fmla="*/ 76200 w 2387030"/>
              <a:gd name="connsiteY48" fmla="*/ 2090057 h 2754086"/>
              <a:gd name="connsiteX49" fmla="*/ 130629 w 2387030"/>
              <a:gd name="connsiteY49" fmla="*/ 2079171 h 2754086"/>
              <a:gd name="connsiteX50" fmla="*/ 163286 w 2387030"/>
              <a:gd name="connsiteY50" fmla="*/ 1959429 h 2754086"/>
              <a:gd name="connsiteX51" fmla="*/ 174172 w 2387030"/>
              <a:gd name="connsiteY51" fmla="*/ 1926771 h 2754086"/>
              <a:gd name="connsiteX52" fmla="*/ 206829 w 2387030"/>
              <a:gd name="connsiteY52" fmla="*/ 1915886 h 2754086"/>
              <a:gd name="connsiteX53" fmla="*/ 293914 w 2387030"/>
              <a:gd name="connsiteY53" fmla="*/ 1926771 h 2754086"/>
              <a:gd name="connsiteX54" fmla="*/ 315686 w 2387030"/>
              <a:gd name="connsiteY54" fmla="*/ 1948543 h 2754086"/>
              <a:gd name="connsiteX55" fmla="*/ 304800 w 2387030"/>
              <a:gd name="connsiteY55" fmla="*/ 2035629 h 2754086"/>
              <a:gd name="connsiteX56" fmla="*/ 293914 w 2387030"/>
              <a:gd name="connsiteY56" fmla="*/ 2068286 h 2754086"/>
              <a:gd name="connsiteX57" fmla="*/ 315686 w 2387030"/>
              <a:gd name="connsiteY57" fmla="*/ 2220686 h 2754086"/>
              <a:gd name="connsiteX58" fmla="*/ 326572 w 2387030"/>
              <a:gd name="connsiteY58" fmla="*/ 2253343 h 2754086"/>
              <a:gd name="connsiteX59" fmla="*/ 359229 w 2387030"/>
              <a:gd name="connsiteY59" fmla="*/ 2286000 h 2754086"/>
              <a:gd name="connsiteX60" fmla="*/ 391886 w 2387030"/>
              <a:gd name="connsiteY60" fmla="*/ 2351314 h 2754086"/>
              <a:gd name="connsiteX61" fmla="*/ 424543 w 2387030"/>
              <a:gd name="connsiteY61" fmla="*/ 2503714 h 2754086"/>
              <a:gd name="connsiteX62" fmla="*/ 446314 w 2387030"/>
              <a:gd name="connsiteY62" fmla="*/ 2525486 h 2754086"/>
              <a:gd name="connsiteX63" fmla="*/ 457200 w 2387030"/>
              <a:gd name="connsiteY63" fmla="*/ 2645229 h 2754086"/>
              <a:gd name="connsiteX64" fmla="*/ 500743 w 2387030"/>
              <a:gd name="connsiteY64" fmla="*/ 2743200 h 2754086"/>
              <a:gd name="connsiteX65" fmla="*/ 544286 w 2387030"/>
              <a:gd name="connsiteY65" fmla="*/ 2754086 h 2754086"/>
              <a:gd name="connsiteX66" fmla="*/ 674914 w 2387030"/>
              <a:gd name="connsiteY66" fmla="*/ 2732314 h 2754086"/>
              <a:gd name="connsiteX67" fmla="*/ 696686 w 2387030"/>
              <a:gd name="connsiteY67" fmla="*/ 2710543 h 2754086"/>
              <a:gd name="connsiteX68" fmla="*/ 707572 w 2387030"/>
              <a:gd name="connsiteY68" fmla="*/ 2612571 h 2754086"/>
              <a:gd name="connsiteX69" fmla="*/ 740229 w 2387030"/>
              <a:gd name="connsiteY69" fmla="*/ 2590800 h 2754086"/>
              <a:gd name="connsiteX70" fmla="*/ 903514 w 2387030"/>
              <a:gd name="connsiteY70" fmla="*/ 2579914 h 2754086"/>
              <a:gd name="connsiteX71" fmla="*/ 936172 w 2387030"/>
              <a:gd name="connsiteY71" fmla="*/ 2481943 h 2754086"/>
              <a:gd name="connsiteX72" fmla="*/ 947057 w 2387030"/>
              <a:gd name="connsiteY72" fmla="*/ 2449286 h 2754086"/>
              <a:gd name="connsiteX73" fmla="*/ 957943 w 2387030"/>
              <a:gd name="connsiteY73" fmla="*/ 2416629 h 2754086"/>
              <a:gd name="connsiteX74" fmla="*/ 947057 w 2387030"/>
              <a:gd name="connsiteY74" fmla="*/ 2275114 h 2754086"/>
              <a:gd name="connsiteX75" fmla="*/ 914400 w 2387030"/>
              <a:gd name="connsiteY75" fmla="*/ 2220686 h 2754086"/>
              <a:gd name="connsiteX76" fmla="*/ 881743 w 2387030"/>
              <a:gd name="connsiteY76" fmla="*/ 2198914 h 2754086"/>
              <a:gd name="connsiteX77" fmla="*/ 772886 w 2387030"/>
              <a:gd name="connsiteY77" fmla="*/ 2177143 h 2754086"/>
              <a:gd name="connsiteX78" fmla="*/ 729343 w 2387030"/>
              <a:gd name="connsiteY78" fmla="*/ 2188029 h 2754086"/>
              <a:gd name="connsiteX79" fmla="*/ 718457 w 2387030"/>
              <a:gd name="connsiteY79" fmla="*/ 2242457 h 2754086"/>
              <a:gd name="connsiteX80" fmla="*/ 707572 w 2387030"/>
              <a:gd name="connsiteY80" fmla="*/ 2275114 h 2754086"/>
              <a:gd name="connsiteX81" fmla="*/ 674914 w 2387030"/>
              <a:gd name="connsiteY81" fmla="*/ 2286000 h 2754086"/>
              <a:gd name="connsiteX82" fmla="*/ 653143 w 2387030"/>
              <a:gd name="connsiteY82" fmla="*/ 2253343 h 2754086"/>
              <a:gd name="connsiteX83" fmla="*/ 620486 w 2387030"/>
              <a:gd name="connsiteY83" fmla="*/ 2144486 h 2754086"/>
              <a:gd name="connsiteX84" fmla="*/ 566057 w 2387030"/>
              <a:gd name="connsiteY84" fmla="*/ 2155371 h 2754086"/>
              <a:gd name="connsiteX85" fmla="*/ 544286 w 2387030"/>
              <a:gd name="connsiteY85" fmla="*/ 2177143 h 2754086"/>
              <a:gd name="connsiteX86" fmla="*/ 511629 w 2387030"/>
              <a:gd name="connsiteY86" fmla="*/ 2188029 h 2754086"/>
              <a:gd name="connsiteX87" fmla="*/ 468086 w 2387030"/>
              <a:gd name="connsiteY87" fmla="*/ 2177143 h 2754086"/>
              <a:gd name="connsiteX88" fmla="*/ 468086 w 2387030"/>
              <a:gd name="connsiteY88" fmla="*/ 2068286 h 2754086"/>
              <a:gd name="connsiteX89" fmla="*/ 478972 w 2387030"/>
              <a:gd name="connsiteY89" fmla="*/ 2035629 h 2754086"/>
              <a:gd name="connsiteX90" fmla="*/ 511629 w 2387030"/>
              <a:gd name="connsiteY90" fmla="*/ 2024743 h 2754086"/>
              <a:gd name="connsiteX91" fmla="*/ 576943 w 2387030"/>
              <a:gd name="connsiteY91" fmla="*/ 2046514 h 2754086"/>
              <a:gd name="connsiteX92" fmla="*/ 620486 w 2387030"/>
              <a:gd name="connsiteY92" fmla="*/ 2090057 h 2754086"/>
              <a:gd name="connsiteX93" fmla="*/ 642257 w 2387030"/>
              <a:gd name="connsiteY93" fmla="*/ 2111829 h 2754086"/>
              <a:gd name="connsiteX94" fmla="*/ 653143 w 2387030"/>
              <a:gd name="connsiteY94" fmla="*/ 2144486 h 2754086"/>
              <a:gd name="connsiteX95" fmla="*/ 696686 w 2387030"/>
              <a:gd name="connsiteY95" fmla="*/ 2155371 h 2754086"/>
              <a:gd name="connsiteX96" fmla="*/ 838200 w 2387030"/>
              <a:gd name="connsiteY96" fmla="*/ 2144486 h 2754086"/>
              <a:gd name="connsiteX97" fmla="*/ 903514 w 2387030"/>
              <a:gd name="connsiteY97" fmla="*/ 2122714 h 2754086"/>
              <a:gd name="connsiteX98" fmla="*/ 957943 w 2387030"/>
              <a:gd name="connsiteY98" fmla="*/ 2090057 h 2754086"/>
              <a:gd name="connsiteX99" fmla="*/ 947057 w 2387030"/>
              <a:gd name="connsiteY99" fmla="*/ 1992086 h 2754086"/>
              <a:gd name="connsiteX100" fmla="*/ 936172 w 2387030"/>
              <a:gd name="connsiteY100" fmla="*/ 1915886 h 2754086"/>
              <a:gd name="connsiteX101" fmla="*/ 1143000 w 2387030"/>
              <a:gd name="connsiteY101" fmla="*/ 1915886 h 2754086"/>
              <a:gd name="connsiteX102" fmla="*/ 1164772 w 2387030"/>
              <a:gd name="connsiteY102" fmla="*/ 1894114 h 2754086"/>
              <a:gd name="connsiteX103" fmla="*/ 1175657 w 2387030"/>
              <a:gd name="connsiteY103" fmla="*/ 1861457 h 2754086"/>
              <a:gd name="connsiteX104" fmla="*/ 1164772 w 2387030"/>
              <a:gd name="connsiteY104" fmla="*/ 1817914 h 2754086"/>
              <a:gd name="connsiteX105" fmla="*/ 1143000 w 2387030"/>
              <a:gd name="connsiteY105" fmla="*/ 1785257 h 2754086"/>
              <a:gd name="connsiteX106" fmla="*/ 1110343 w 2387030"/>
              <a:gd name="connsiteY106" fmla="*/ 1774371 h 2754086"/>
              <a:gd name="connsiteX107" fmla="*/ 1034143 w 2387030"/>
              <a:gd name="connsiteY107" fmla="*/ 1752600 h 2754086"/>
              <a:gd name="connsiteX108" fmla="*/ 968829 w 2387030"/>
              <a:gd name="connsiteY108" fmla="*/ 1719943 h 2754086"/>
              <a:gd name="connsiteX109" fmla="*/ 947057 w 2387030"/>
              <a:gd name="connsiteY109" fmla="*/ 1698171 h 2754086"/>
              <a:gd name="connsiteX110" fmla="*/ 936172 w 2387030"/>
              <a:gd name="connsiteY110" fmla="*/ 1654629 h 2754086"/>
              <a:gd name="connsiteX111" fmla="*/ 947057 w 2387030"/>
              <a:gd name="connsiteY111" fmla="*/ 1426029 h 2754086"/>
              <a:gd name="connsiteX112" fmla="*/ 990600 w 2387030"/>
              <a:gd name="connsiteY112" fmla="*/ 1328057 h 2754086"/>
              <a:gd name="connsiteX113" fmla="*/ 1023257 w 2387030"/>
              <a:gd name="connsiteY113" fmla="*/ 1306286 h 2754086"/>
              <a:gd name="connsiteX114" fmla="*/ 1045029 w 2387030"/>
              <a:gd name="connsiteY114" fmla="*/ 1284514 h 2754086"/>
              <a:gd name="connsiteX115" fmla="*/ 1055914 w 2387030"/>
              <a:gd name="connsiteY115" fmla="*/ 1251857 h 2754086"/>
              <a:gd name="connsiteX116" fmla="*/ 1077686 w 2387030"/>
              <a:gd name="connsiteY116" fmla="*/ 1219200 h 2754086"/>
              <a:gd name="connsiteX117" fmla="*/ 1110343 w 2387030"/>
              <a:gd name="connsiteY117" fmla="*/ 1132114 h 2754086"/>
              <a:gd name="connsiteX118" fmla="*/ 1143000 w 2387030"/>
              <a:gd name="connsiteY118" fmla="*/ 1121229 h 2754086"/>
              <a:gd name="connsiteX119" fmla="*/ 1262743 w 2387030"/>
              <a:gd name="connsiteY119" fmla="*/ 1088571 h 2754086"/>
              <a:gd name="connsiteX120" fmla="*/ 1273629 w 2387030"/>
              <a:gd name="connsiteY120" fmla="*/ 1034143 h 2754086"/>
              <a:gd name="connsiteX121" fmla="*/ 1295400 w 2387030"/>
              <a:gd name="connsiteY121" fmla="*/ 968829 h 2754086"/>
              <a:gd name="connsiteX122" fmla="*/ 1262743 w 2387030"/>
              <a:gd name="connsiteY122" fmla="*/ 870857 h 2754086"/>
              <a:gd name="connsiteX123" fmla="*/ 1251857 w 2387030"/>
              <a:gd name="connsiteY123" fmla="*/ 838200 h 2754086"/>
              <a:gd name="connsiteX124" fmla="*/ 1284514 w 2387030"/>
              <a:gd name="connsiteY124" fmla="*/ 762000 h 2754086"/>
              <a:gd name="connsiteX125" fmla="*/ 1349829 w 2387030"/>
              <a:gd name="connsiteY125" fmla="*/ 740229 h 2754086"/>
              <a:gd name="connsiteX126" fmla="*/ 1382486 w 2387030"/>
              <a:gd name="connsiteY126" fmla="*/ 729343 h 2754086"/>
              <a:gd name="connsiteX127" fmla="*/ 1447800 w 2387030"/>
              <a:gd name="connsiteY127" fmla="*/ 707571 h 2754086"/>
              <a:gd name="connsiteX128" fmla="*/ 1480457 w 2387030"/>
              <a:gd name="connsiteY128" fmla="*/ 696686 h 2754086"/>
              <a:gd name="connsiteX129" fmla="*/ 1491343 w 2387030"/>
              <a:gd name="connsiteY129" fmla="*/ 653143 h 2754086"/>
              <a:gd name="connsiteX130" fmla="*/ 1524000 w 2387030"/>
              <a:gd name="connsiteY130" fmla="*/ 664029 h 2754086"/>
              <a:gd name="connsiteX131" fmla="*/ 1545772 w 2387030"/>
              <a:gd name="connsiteY131" fmla="*/ 685800 h 2754086"/>
              <a:gd name="connsiteX132" fmla="*/ 1600200 w 2387030"/>
              <a:gd name="connsiteY132" fmla="*/ 729343 h 2754086"/>
              <a:gd name="connsiteX133" fmla="*/ 1621972 w 2387030"/>
              <a:gd name="connsiteY133" fmla="*/ 794657 h 2754086"/>
              <a:gd name="connsiteX134" fmla="*/ 1632857 w 2387030"/>
              <a:gd name="connsiteY134" fmla="*/ 827314 h 2754086"/>
              <a:gd name="connsiteX135" fmla="*/ 1654629 w 2387030"/>
              <a:gd name="connsiteY135" fmla="*/ 849086 h 2754086"/>
              <a:gd name="connsiteX136" fmla="*/ 1665514 w 2387030"/>
              <a:gd name="connsiteY136" fmla="*/ 881743 h 2754086"/>
              <a:gd name="connsiteX137" fmla="*/ 1611086 w 2387030"/>
              <a:gd name="connsiteY137" fmla="*/ 957943 h 2754086"/>
              <a:gd name="connsiteX138" fmla="*/ 1589314 w 2387030"/>
              <a:gd name="connsiteY138" fmla="*/ 979714 h 2754086"/>
              <a:gd name="connsiteX139" fmla="*/ 1567543 w 2387030"/>
              <a:gd name="connsiteY139" fmla="*/ 1001486 h 2754086"/>
              <a:gd name="connsiteX140" fmla="*/ 1534886 w 2387030"/>
              <a:gd name="connsiteY140" fmla="*/ 1012371 h 2754086"/>
              <a:gd name="connsiteX141" fmla="*/ 1480457 w 2387030"/>
              <a:gd name="connsiteY141" fmla="*/ 1055914 h 2754086"/>
              <a:gd name="connsiteX142" fmla="*/ 1447800 w 2387030"/>
              <a:gd name="connsiteY142" fmla="*/ 1077686 h 2754086"/>
              <a:gd name="connsiteX143" fmla="*/ 1426029 w 2387030"/>
              <a:gd name="connsiteY143" fmla="*/ 1110343 h 2754086"/>
              <a:gd name="connsiteX144" fmla="*/ 1404257 w 2387030"/>
              <a:gd name="connsiteY144" fmla="*/ 1132114 h 2754086"/>
              <a:gd name="connsiteX145" fmla="*/ 1393372 w 2387030"/>
              <a:gd name="connsiteY145" fmla="*/ 1164771 h 2754086"/>
              <a:gd name="connsiteX146" fmla="*/ 1382486 w 2387030"/>
              <a:gd name="connsiteY146" fmla="*/ 1295400 h 2754086"/>
              <a:gd name="connsiteX147" fmla="*/ 1371600 w 2387030"/>
              <a:gd name="connsiteY147" fmla="*/ 1328057 h 2754086"/>
              <a:gd name="connsiteX148" fmla="*/ 1393372 w 2387030"/>
              <a:gd name="connsiteY148" fmla="*/ 1426029 h 2754086"/>
              <a:gd name="connsiteX149" fmla="*/ 1415143 w 2387030"/>
              <a:gd name="connsiteY149" fmla="*/ 1458686 h 2754086"/>
              <a:gd name="connsiteX150" fmla="*/ 1447800 w 2387030"/>
              <a:gd name="connsiteY150" fmla="*/ 1469571 h 2754086"/>
              <a:gd name="connsiteX151" fmla="*/ 1491343 w 2387030"/>
              <a:gd name="connsiteY151" fmla="*/ 1524000 h 2754086"/>
              <a:gd name="connsiteX152" fmla="*/ 1502229 w 2387030"/>
              <a:gd name="connsiteY152" fmla="*/ 1556657 h 2754086"/>
              <a:gd name="connsiteX153" fmla="*/ 1469572 w 2387030"/>
              <a:gd name="connsiteY153" fmla="*/ 1611086 h 2754086"/>
              <a:gd name="connsiteX154" fmla="*/ 1436914 w 2387030"/>
              <a:gd name="connsiteY154" fmla="*/ 1621971 h 2754086"/>
              <a:gd name="connsiteX155" fmla="*/ 1393372 w 2387030"/>
              <a:gd name="connsiteY155" fmla="*/ 1676400 h 2754086"/>
              <a:gd name="connsiteX156" fmla="*/ 1436914 w 2387030"/>
              <a:gd name="connsiteY156" fmla="*/ 1687286 h 2754086"/>
              <a:gd name="connsiteX157" fmla="*/ 1469572 w 2387030"/>
              <a:gd name="connsiteY157" fmla="*/ 1698171 h 2754086"/>
              <a:gd name="connsiteX158" fmla="*/ 1491343 w 2387030"/>
              <a:gd name="connsiteY158" fmla="*/ 1719943 h 2754086"/>
              <a:gd name="connsiteX159" fmla="*/ 1556657 w 2387030"/>
              <a:gd name="connsiteY159" fmla="*/ 1741714 h 2754086"/>
              <a:gd name="connsiteX160" fmla="*/ 1611086 w 2387030"/>
              <a:gd name="connsiteY160" fmla="*/ 1785257 h 2754086"/>
              <a:gd name="connsiteX161" fmla="*/ 1643743 w 2387030"/>
              <a:gd name="connsiteY161" fmla="*/ 1796143 h 2754086"/>
              <a:gd name="connsiteX162" fmla="*/ 1839686 w 2387030"/>
              <a:gd name="connsiteY162" fmla="*/ 1774371 h 2754086"/>
              <a:gd name="connsiteX163" fmla="*/ 1905000 w 2387030"/>
              <a:gd name="connsiteY163" fmla="*/ 1752600 h 2754086"/>
              <a:gd name="connsiteX164" fmla="*/ 1970314 w 2387030"/>
              <a:gd name="connsiteY164" fmla="*/ 1676400 h 2754086"/>
              <a:gd name="connsiteX165" fmla="*/ 1981200 w 2387030"/>
              <a:gd name="connsiteY165" fmla="*/ 1643743 h 2754086"/>
              <a:gd name="connsiteX166" fmla="*/ 2013857 w 2387030"/>
              <a:gd name="connsiteY166" fmla="*/ 1567543 h 2754086"/>
              <a:gd name="connsiteX167" fmla="*/ 2111829 w 2387030"/>
              <a:gd name="connsiteY167" fmla="*/ 1556657 h 2754086"/>
              <a:gd name="connsiteX168" fmla="*/ 2177143 w 2387030"/>
              <a:gd name="connsiteY168" fmla="*/ 1513114 h 2754086"/>
              <a:gd name="connsiteX169" fmla="*/ 2209800 w 2387030"/>
              <a:gd name="connsiteY169" fmla="*/ 1491343 h 2754086"/>
              <a:gd name="connsiteX170" fmla="*/ 2231572 w 2387030"/>
              <a:gd name="connsiteY170" fmla="*/ 1469571 h 2754086"/>
              <a:gd name="connsiteX171" fmla="*/ 2329543 w 2387030"/>
              <a:gd name="connsiteY171" fmla="*/ 1426029 h 2754086"/>
              <a:gd name="connsiteX172" fmla="*/ 2351314 w 2387030"/>
              <a:gd name="connsiteY172" fmla="*/ 1349829 h 2754086"/>
              <a:gd name="connsiteX173" fmla="*/ 2362200 w 2387030"/>
              <a:gd name="connsiteY173" fmla="*/ 1273629 h 2754086"/>
              <a:gd name="connsiteX174" fmla="*/ 2373086 w 2387030"/>
              <a:gd name="connsiteY174" fmla="*/ 1230086 h 2754086"/>
              <a:gd name="connsiteX175" fmla="*/ 2383972 w 2387030"/>
              <a:gd name="connsiteY175" fmla="*/ 1175657 h 2754086"/>
              <a:gd name="connsiteX176" fmla="*/ 2373086 w 2387030"/>
              <a:gd name="connsiteY176" fmla="*/ 1066800 h 2754086"/>
              <a:gd name="connsiteX177" fmla="*/ 2329543 w 2387030"/>
              <a:gd name="connsiteY177" fmla="*/ 1023257 h 2754086"/>
              <a:gd name="connsiteX178" fmla="*/ 2264229 w 2387030"/>
              <a:gd name="connsiteY178" fmla="*/ 936171 h 2754086"/>
              <a:gd name="connsiteX179" fmla="*/ 2253343 w 2387030"/>
              <a:gd name="connsiteY179" fmla="*/ 903514 h 2754086"/>
              <a:gd name="connsiteX180" fmla="*/ 2220686 w 2387030"/>
              <a:gd name="connsiteY180" fmla="*/ 881743 h 2754086"/>
              <a:gd name="connsiteX181" fmla="*/ 2166257 w 2387030"/>
              <a:gd name="connsiteY181" fmla="*/ 838200 h 2754086"/>
              <a:gd name="connsiteX182" fmla="*/ 2155372 w 2387030"/>
              <a:gd name="connsiteY182" fmla="*/ 805543 h 2754086"/>
              <a:gd name="connsiteX183" fmla="*/ 2111829 w 2387030"/>
              <a:gd name="connsiteY183" fmla="*/ 751114 h 2754086"/>
              <a:gd name="connsiteX184" fmla="*/ 2090057 w 2387030"/>
              <a:gd name="connsiteY184" fmla="*/ 685800 h 2754086"/>
              <a:gd name="connsiteX185" fmla="*/ 2079172 w 2387030"/>
              <a:gd name="connsiteY185" fmla="*/ 653143 h 2754086"/>
              <a:gd name="connsiteX186" fmla="*/ 2057400 w 2387030"/>
              <a:gd name="connsiteY186" fmla="*/ 511629 h 2754086"/>
              <a:gd name="connsiteX187" fmla="*/ 2046514 w 2387030"/>
              <a:gd name="connsiteY187" fmla="*/ 478971 h 2754086"/>
              <a:gd name="connsiteX188" fmla="*/ 1948543 w 2387030"/>
              <a:gd name="connsiteY188" fmla="*/ 424543 h 2754086"/>
              <a:gd name="connsiteX189" fmla="*/ 1926772 w 2387030"/>
              <a:gd name="connsiteY189" fmla="*/ 337457 h 2754086"/>
              <a:gd name="connsiteX190" fmla="*/ 1894114 w 2387030"/>
              <a:gd name="connsiteY190" fmla="*/ 206829 h 2754086"/>
              <a:gd name="connsiteX191" fmla="*/ 1872343 w 2387030"/>
              <a:gd name="connsiteY191" fmla="*/ 185057 h 2754086"/>
              <a:gd name="connsiteX192" fmla="*/ 1839686 w 2387030"/>
              <a:gd name="connsiteY192" fmla="*/ 174171 h 2754086"/>
              <a:gd name="connsiteX193" fmla="*/ 1785257 w 2387030"/>
              <a:gd name="connsiteY193" fmla="*/ 108857 h 2754086"/>
              <a:gd name="connsiteX194" fmla="*/ 1763486 w 2387030"/>
              <a:gd name="connsiteY194" fmla="*/ 76200 h 2754086"/>
              <a:gd name="connsiteX195" fmla="*/ 1752600 w 2387030"/>
              <a:gd name="connsiteY195" fmla="*/ 21771 h 2754086"/>
              <a:gd name="connsiteX196" fmla="*/ 1719943 w 2387030"/>
              <a:gd name="connsiteY196" fmla="*/ 32657 h 2754086"/>
              <a:gd name="connsiteX197" fmla="*/ 1698172 w 2387030"/>
              <a:gd name="connsiteY197" fmla="*/ 97971 h 2754086"/>
              <a:gd name="connsiteX198" fmla="*/ 1698172 w 2387030"/>
              <a:gd name="connsiteY198" fmla="*/ 97971 h 2754086"/>
              <a:gd name="connsiteX199" fmla="*/ 1698172 w 2387030"/>
              <a:gd name="connsiteY199" fmla="*/ 97971 h 2754086"/>
              <a:gd name="connsiteX200" fmla="*/ 1698172 w 2387030"/>
              <a:gd name="connsiteY200" fmla="*/ 97971 h 2754086"/>
              <a:gd name="connsiteX201" fmla="*/ 1698172 w 2387030"/>
              <a:gd name="connsiteY201" fmla="*/ 97971 h 2754086"/>
              <a:gd name="connsiteX202" fmla="*/ 1665514 w 2387030"/>
              <a:gd name="connsiteY202" fmla="*/ 130629 h 2754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</a:cxnLst>
            <a:rect l="l" t="t" r="r" b="b"/>
            <a:pathLst>
              <a:path w="2387030" h="2754086">
                <a:moveTo>
                  <a:pt x="1763486" y="0"/>
                </a:moveTo>
                <a:lnTo>
                  <a:pt x="1763486" y="0"/>
                </a:lnTo>
                <a:cubicBezTo>
                  <a:pt x="1738086" y="36286"/>
                  <a:pt x="1718605" y="77538"/>
                  <a:pt x="1687286" y="108857"/>
                </a:cubicBezTo>
                <a:cubicBezTo>
                  <a:pt x="1680029" y="116114"/>
                  <a:pt x="1674694" y="126039"/>
                  <a:pt x="1665514" y="130629"/>
                </a:cubicBezTo>
                <a:cubicBezTo>
                  <a:pt x="1644988" y="140892"/>
                  <a:pt x="1600200" y="152400"/>
                  <a:pt x="1600200" y="152400"/>
                </a:cubicBezTo>
                <a:cubicBezTo>
                  <a:pt x="1553029" y="148771"/>
                  <a:pt x="1505631" y="147382"/>
                  <a:pt x="1458686" y="141514"/>
                </a:cubicBezTo>
                <a:cubicBezTo>
                  <a:pt x="1447300" y="140091"/>
                  <a:pt x="1435868" y="136532"/>
                  <a:pt x="1426029" y="130629"/>
                </a:cubicBezTo>
                <a:cubicBezTo>
                  <a:pt x="1417228" y="125349"/>
                  <a:pt x="1410668" y="116871"/>
                  <a:pt x="1404257" y="108857"/>
                </a:cubicBezTo>
                <a:cubicBezTo>
                  <a:pt x="1396084" y="98641"/>
                  <a:pt x="1389743" y="87086"/>
                  <a:pt x="1382486" y="76200"/>
                </a:cubicBezTo>
                <a:cubicBezTo>
                  <a:pt x="1369303" y="78397"/>
                  <a:pt x="1305124" y="85605"/>
                  <a:pt x="1284514" y="97971"/>
                </a:cubicBezTo>
                <a:cubicBezTo>
                  <a:pt x="1275713" y="103251"/>
                  <a:pt x="1270000" y="112486"/>
                  <a:pt x="1262743" y="119743"/>
                </a:cubicBezTo>
                <a:cubicBezTo>
                  <a:pt x="1256936" y="118291"/>
                  <a:pt x="1195914" y="104218"/>
                  <a:pt x="1186543" y="97971"/>
                </a:cubicBezTo>
                <a:cubicBezTo>
                  <a:pt x="1105005" y="43612"/>
                  <a:pt x="1198876" y="80310"/>
                  <a:pt x="1121229" y="54429"/>
                </a:cubicBezTo>
                <a:cubicBezTo>
                  <a:pt x="1110343" y="58057"/>
                  <a:pt x="1098411" y="59411"/>
                  <a:pt x="1088572" y="65314"/>
                </a:cubicBezTo>
                <a:cubicBezTo>
                  <a:pt x="1079771" y="70594"/>
                  <a:pt x="1074814" y="80675"/>
                  <a:pt x="1066800" y="87086"/>
                </a:cubicBezTo>
                <a:cubicBezTo>
                  <a:pt x="1056584" y="95259"/>
                  <a:pt x="1045029" y="101600"/>
                  <a:pt x="1034143" y="108857"/>
                </a:cubicBezTo>
                <a:cubicBezTo>
                  <a:pt x="1026886" y="130628"/>
                  <a:pt x="1028599" y="157944"/>
                  <a:pt x="1012372" y="174171"/>
                </a:cubicBezTo>
                <a:cubicBezTo>
                  <a:pt x="994276" y="192267"/>
                  <a:pt x="982662" y="206728"/>
                  <a:pt x="957943" y="217714"/>
                </a:cubicBezTo>
                <a:cubicBezTo>
                  <a:pt x="841355" y="269531"/>
                  <a:pt x="933879" y="211987"/>
                  <a:pt x="859972" y="261257"/>
                </a:cubicBezTo>
                <a:cubicBezTo>
                  <a:pt x="834451" y="337818"/>
                  <a:pt x="862506" y="246051"/>
                  <a:pt x="838200" y="391886"/>
                </a:cubicBezTo>
                <a:cubicBezTo>
                  <a:pt x="831026" y="434929"/>
                  <a:pt x="823916" y="422089"/>
                  <a:pt x="794657" y="457200"/>
                </a:cubicBezTo>
                <a:cubicBezTo>
                  <a:pt x="786282" y="467251"/>
                  <a:pt x="781059" y="479641"/>
                  <a:pt x="772886" y="489857"/>
                </a:cubicBezTo>
                <a:cubicBezTo>
                  <a:pt x="755159" y="512016"/>
                  <a:pt x="742706" y="517234"/>
                  <a:pt x="718457" y="533400"/>
                </a:cubicBezTo>
                <a:cubicBezTo>
                  <a:pt x="711200" y="544286"/>
                  <a:pt x="704859" y="555841"/>
                  <a:pt x="696686" y="566057"/>
                </a:cubicBezTo>
                <a:cubicBezTo>
                  <a:pt x="690275" y="574071"/>
                  <a:pt x="679504" y="578649"/>
                  <a:pt x="674914" y="587829"/>
                </a:cubicBezTo>
                <a:cubicBezTo>
                  <a:pt x="664651" y="608355"/>
                  <a:pt x="660400" y="631372"/>
                  <a:pt x="653143" y="653143"/>
                </a:cubicBezTo>
                <a:lnTo>
                  <a:pt x="642257" y="685800"/>
                </a:lnTo>
                <a:lnTo>
                  <a:pt x="620486" y="751114"/>
                </a:lnTo>
                <a:cubicBezTo>
                  <a:pt x="616857" y="762000"/>
                  <a:pt x="617714" y="775657"/>
                  <a:pt x="609600" y="783771"/>
                </a:cubicBezTo>
                <a:lnTo>
                  <a:pt x="544286" y="849086"/>
                </a:lnTo>
                <a:lnTo>
                  <a:pt x="522514" y="870857"/>
                </a:lnTo>
                <a:cubicBezTo>
                  <a:pt x="491679" y="963367"/>
                  <a:pt x="534684" y="850573"/>
                  <a:pt x="489857" y="925286"/>
                </a:cubicBezTo>
                <a:cubicBezTo>
                  <a:pt x="483954" y="935125"/>
                  <a:pt x="482600" y="947057"/>
                  <a:pt x="478972" y="957943"/>
                </a:cubicBezTo>
                <a:cubicBezTo>
                  <a:pt x="475343" y="994229"/>
                  <a:pt x="473631" y="1030757"/>
                  <a:pt x="468086" y="1066800"/>
                </a:cubicBezTo>
                <a:cubicBezTo>
                  <a:pt x="466341" y="1078141"/>
                  <a:pt x="463869" y="1090120"/>
                  <a:pt x="457200" y="1099457"/>
                </a:cubicBezTo>
                <a:cubicBezTo>
                  <a:pt x="445269" y="1116160"/>
                  <a:pt x="425043" y="1125921"/>
                  <a:pt x="413657" y="1143000"/>
                </a:cubicBezTo>
                <a:cubicBezTo>
                  <a:pt x="403768" y="1157833"/>
                  <a:pt x="387349" y="1187088"/>
                  <a:pt x="370114" y="1197429"/>
                </a:cubicBezTo>
                <a:cubicBezTo>
                  <a:pt x="360275" y="1203332"/>
                  <a:pt x="348343" y="1204686"/>
                  <a:pt x="337457" y="1208314"/>
                </a:cubicBezTo>
                <a:lnTo>
                  <a:pt x="293914" y="1251857"/>
                </a:lnTo>
                <a:lnTo>
                  <a:pt x="272143" y="1273629"/>
                </a:lnTo>
                <a:cubicBezTo>
                  <a:pt x="259479" y="1311621"/>
                  <a:pt x="256940" y="1314734"/>
                  <a:pt x="250372" y="1360714"/>
                </a:cubicBezTo>
                <a:cubicBezTo>
                  <a:pt x="244630" y="1400905"/>
                  <a:pt x="244514" y="1483800"/>
                  <a:pt x="217714" y="1524000"/>
                </a:cubicBezTo>
                <a:cubicBezTo>
                  <a:pt x="198016" y="1553547"/>
                  <a:pt x="184077" y="1579082"/>
                  <a:pt x="152400" y="1600200"/>
                </a:cubicBezTo>
                <a:cubicBezTo>
                  <a:pt x="130629" y="1614714"/>
                  <a:pt x="105588" y="1625241"/>
                  <a:pt x="87086" y="1643743"/>
                </a:cubicBezTo>
                <a:cubicBezTo>
                  <a:pt x="60302" y="1670527"/>
                  <a:pt x="38351" y="1686785"/>
                  <a:pt x="21772" y="1719943"/>
                </a:cubicBezTo>
                <a:cubicBezTo>
                  <a:pt x="10614" y="1742260"/>
                  <a:pt x="4141" y="1786325"/>
                  <a:pt x="0" y="1807029"/>
                </a:cubicBezTo>
                <a:cubicBezTo>
                  <a:pt x="3629" y="1875972"/>
                  <a:pt x="4635" y="1945102"/>
                  <a:pt x="10886" y="2013857"/>
                </a:cubicBezTo>
                <a:cubicBezTo>
                  <a:pt x="11925" y="2025284"/>
                  <a:pt x="15868" y="2036675"/>
                  <a:pt x="21772" y="2046514"/>
                </a:cubicBezTo>
                <a:cubicBezTo>
                  <a:pt x="32114" y="2063751"/>
                  <a:pt x="61365" y="2080167"/>
                  <a:pt x="76200" y="2090057"/>
                </a:cubicBezTo>
                <a:cubicBezTo>
                  <a:pt x="94343" y="2086428"/>
                  <a:pt x="117546" y="2092254"/>
                  <a:pt x="130629" y="2079171"/>
                </a:cubicBezTo>
                <a:cubicBezTo>
                  <a:pt x="146197" y="2063603"/>
                  <a:pt x="157618" y="1982102"/>
                  <a:pt x="163286" y="1959429"/>
                </a:cubicBezTo>
                <a:cubicBezTo>
                  <a:pt x="166069" y="1948297"/>
                  <a:pt x="166058" y="1934885"/>
                  <a:pt x="174172" y="1926771"/>
                </a:cubicBezTo>
                <a:cubicBezTo>
                  <a:pt x="182286" y="1918657"/>
                  <a:pt x="195943" y="1919514"/>
                  <a:pt x="206829" y="1915886"/>
                </a:cubicBezTo>
                <a:cubicBezTo>
                  <a:pt x="235857" y="1919514"/>
                  <a:pt x="265894" y="1918365"/>
                  <a:pt x="293914" y="1926771"/>
                </a:cubicBezTo>
                <a:cubicBezTo>
                  <a:pt x="303745" y="1929720"/>
                  <a:pt x="314665" y="1938331"/>
                  <a:pt x="315686" y="1948543"/>
                </a:cubicBezTo>
                <a:cubicBezTo>
                  <a:pt x="318597" y="1977652"/>
                  <a:pt x="310033" y="2006846"/>
                  <a:pt x="304800" y="2035629"/>
                </a:cubicBezTo>
                <a:cubicBezTo>
                  <a:pt x="302747" y="2046918"/>
                  <a:pt x="297543" y="2057400"/>
                  <a:pt x="293914" y="2068286"/>
                </a:cubicBezTo>
                <a:cubicBezTo>
                  <a:pt x="298622" y="2105947"/>
                  <a:pt x="306718" y="2180329"/>
                  <a:pt x="315686" y="2220686"/>
                </a:cubicBezTo>
                <a:cubicBezTo>
                  <a:pt x="318175" y="2231887"/>
                  <a:pt x="320207" y="2243796"/>
                  <a:pt x="326572" y="2253343"/>
                </a:cubicBezTo>
                <a:cubicBezTo>
                  <a:pt x="335111" y="2266152"/>
                  <a:pt x="349374" y="2274173"/>
                  <a:pt x="359229" y="2286000"/>
                </a:cubicBezTo>
                <a:cubicBezTo>
                  <a:pt x="382675" y="2314135"/>
                  <a:pt x="380976" y="2318585"/>
                  <a:pt x="391886" y="2351314"/>
                </a:cubicBezTo>
                <a:cubicBezTo>
                  <a:pt x="400500" y="2446067"/>
                  <a:pt x="381669" y="2450120"/>
                  <a:pt x="424543" y="2503714"/>
                </a:cubicBezTo>
                <a:cubicBezTo>
                  <a:pt x="430954" y="2511728"/>
                  <a:pt x="439057" y="2518229"/>
                  <a:pt x="446314" y="2525486"/>
                </a:cubicBezTo>
                <a:cubicBezTo>
                  <a:pt x="473937" y="2608353"/>
                  <a:pt x="472587" y="2568297"/>
                  <a:pt x="457200" y="2645229"/>
                </a:cubicBezTo>
                <a:cubicBezTo>
                  <a:pt x="465154" y="2692951"/>
                  <a:pt x="456289" y="2717798"/>
                  <a:pt x="500743" y="2743200"/>
                </a:cubicBezTo>
                <a:cubicBezTo>
                  <a:pt x="513733" y="2750623"/>
                  <a:pt x="529772" y="2750457"/>
                  <a:pt x="544286" y="2754086"/>
                </a:cubicBezTo>
                <a:cubicBezTo>
                  <a:pt x="553969" y="2753010"/>
                  <a:pt x="645899" y="2749723"/>
                  <a:pt x="674914" y="2732314"/>
                </a:cubicBezTo>
                <a:cubicBezTo>
                  <a:pt x="683715" y="2727034"/>
                  <a:pt x="689429" y="2717800"/>
                  <a:pt x="696686" y="2710543"/>
                </a:cubicBezTo>
                <a:cubicBezTo>
                  <a:pt x="700315" y="2677886"/>
                  <a:pt x="696343" y="2643451"/>
                  <a:pt x="707572" y="2612571"/>
                </a:cubicBezTo>
                <a:cubicBezTo>
                  <a:pt x="712043" y="2600276"/>
                  <a:pt x="727324" y="2592951"/>
                  <a:pt x="740229" y="2590800"/>
                </a:cubicBezTo>
                <a:cubicBezTo>
                  <a:pt x="794036" y="2581832"/>
                  <a:pt x="849086" y="2583543"/>
                  <a:pt x="903514" y="2579914"/>
                </a:cubicBezTo>
                <a:lnTo>
                  <a:pt x="936172" y="2481943"/>
                </a:lnTo>
                <a:lnTo>
                  <a:pt x="947057" y="2449286"/>
                </a:lnTo>
                <a:lnTo>
                  <a:pt x="957943" y="2416629"/>
                </a:lnTo>
                <a:cubicBezTo>
                  <a:pt x="954314" y="2369457"/>
                  <a:pt x="952925" y="2322060"/>
                  <a:pt x="947057" y="2275114"/>
                </a:cubicBezTo>
                <a:cubicBezTo>
                  <a:pt x="943667" y="2247994"/>
                  <a:pt x="934679" y="2236909"/>
                  <a:pt x="914400" y="2220686"/>
                </a:cubicBezTo>
                <a:cubicBezTo>
                  <a:pt x="904184" y="2212513"/>
                  <a:pt x="893768" y="2204068"/>
                  <a:pt x="881743" y="2198914"/>
                </a:cubicBezTo>
                <a:cubicBezTo>
                  <a:pt x="861080" y="2190059"/>
                  <a:pt x="787613" y="2179598"/>
                  <a:pt x="772886" y="2177143"/>
                </a:cubicBezTo>
                <a:cubicBezTo>
                  <a:pt x="758372" y="2180772"/>
                  <a:pt x="738921" y="2176536"/>
                  <a:pt x="729343" y="2188029"/>
                </a:cubicBezTo>
                <a:cubicBezTo>
                  <a:pt x="717498" y="2202243"/>
                  <a:pt x="722944" y="2224507"/>
                  <a:pt x="718457" y="2242457"/>
                </a:cubicBezTo>
                <a:cubicBezTo>
                  <a:pt x="715674" y="2253589"/>
                  <a:pt x="715686" y="2267000"/>
                  <a:pt x="707572" y="2275114"/>
                </a:cubicBezTo>
                <a:cubicBezTo>
                  <a:pt x="699458" y="2283228"/>
                  <a:pt x="685800" y="2282371"/>
                  <a:pt x="674914" y="2286000"/>
                </a:cubicBezTo>
                <a:cubicBezTo>
                  <a:pt x="667657" y="2275114"/>
                  <a:pt x="658456" y="2265298"/>
                  <a:pt x="653143" y="2253343"/>
                </a:cubicBezTo>
                <a:cubicBezTo>
                  <a:pt x="638000" y="2219271"/>
                  <a:pt x="629533" y="2180672"/>
                  <a:pt x="620486" y="2144486"/>
                </a:cubicBezTo>
                <a:cubicBezTo>
                  <a:pt x="602343" y="2148114"/>
                  <a:pt x="583063" y="2148083"/>
                  <a:pt x="566057" y="2155371"/>
                </a:cubicBezTo>
                <a:cubicBezTo>
                  <a:pt x="556624" y="2159414"/>
                  <a:pt x="553087" y="2171862"/>
                  <a:pt x="544286" y="2177143"/>
                </a:cubicBezTo>
                <a:cubicBezTo>
                  <a:pt x="534447" y="2183047"/>
                  <a:pt x="522515" y="2184400"/>
                  <a:pt x="511629" y="2188029"/>
                </a:cubicBezTo>
                <a:cubicBezTo>
                  <a:pt x="497115" y="2184400"/>
                  <a:pt x="479769" y="2186489"/>
                  <a:pt x="468086" y="2177143"/>
                </a:cubicBezTo>
                <a:cubicBezTo>
                  <a:pt x="443808" y="2157721"/>
                  <a:pt x="467379" y="2071822"/>
                  <a:pt x="468086" y="2068286"/>
                </a:cubicBezTo>
                <a:cubicBezTo>
                  <a:pt x="470336" y="2057034"/>
                  <a:pt x="470858" y="2043743"/>
                  <a:pt x="478972" y="2035629"/>
                </a:cubicBezTo>
                <a:cubicBezTo>
                  <a:pt x="487086" y="2027515"/>
                  <a:pt x="500743" y="2028372"/>
                  <a:pt x="511629" y="2024743"/>
                </a:cubicBezTo>
                <a:cubicBezTo>
                  <a:pt x="533400" y="2032000"/>
                  <a:pt x="557264" y="2034707"/>
                  <a:pt x="576943" y="2046514"/>
                </a:cubicBezTo>
                <a:cubicBezTo>
                  <a:pt x="594544" y="2057075"/>
                  <a:pt x="605972" y="2075543"/>
                  <a:pt x="620486" y="2090057"/>
                </a:cubicBezTo>
                <a:lnTo>
                  <a:pt x="642257" y="2111829"/>
                </a:lnTo>
                <a:cubicBezTo>
                  <a:pt x="645886" y="2122715"/>
                  <a:pt x="644183" y="2137318"/>
                  <a:pt x="653143" y="2144486"/>
                </a:cubicBezTo>
                <a:cubicBezTo>
                  <a:pt x="664826" y="2153832"/>
                  <a:pt x="681725" y="2155371"/>
                  <a:pt x="696686" y="2155371"/>
                </a:cubicBezTo>
                <a:cubicBezTo>
                  <a:pt x="743997" y="2155371"/>
                  <a:pt x="791029" y="2148114"/>
                  <a:pt x="838200" y="2144486"/>
                </a:cubicBezTo>
                <a:cubicBezTo>
                  <a:pt x="859971" y="2137229"/>
                  <a:pt x="887286" y="2138941"/>
                  <a:pt x="903514" y="2122714"/>
                </a:cubicBezTo>
                <a:cubicBezTo>
                  <a:pt x="933400" y="2092829"/>
                  <a:pt x="915550" y="2104189"/>
                  <a:pt x="957943" y="2090057"/>
                </a:cubicBezTo>
                <a:cubicBezTo>
                  <a:pt x="954314" y="2057400"/>
                  <a:pt x="955702" y="2023786"/>
                  <a:pt x="947057" y="1992086"/>
                </a:cubicBezTo>
                <a:cubicBezTo>
                  <a:pt x="922928" y="1903611"/>
                  <a:pt x="903940" y="2077040"/>
                  <a:pt x="936172" y="1915886"/>
                </a:cubicBezTo>
                <a:cubicBezTo>
                  <a:pt x="1020305" y="1926402"/>
                  <a:pt x="1052653" y="1936735"/>
                  <a:pt x="1143000" y="1915886"/>
                </a:cubicBezTo>
                <a:cubicBezTo>
                  <a:pt x="1153001" y="1913578"/>
                  <a:pt x="1157515" y="1901371"/>
                  <a:pt x="1164772" y="1894114"/>
                </a:cubicBezTo>
                <a:cubicBezTo>
                  <a:pt x="1168400" y="1883228"/>
                  <a:pt x="1175657" y="1872931"/>
                  <a:pt x="1175657" y="1861457"/>
                </a:cubicBezTo>
                <a:cubicBezTo>
                  <a:pt x="1175657" y="1846496"/>
                  <a:pt x="1170665" y="1831665"/>
                  <a:pt x="1164772" y="1817914"/>
                </a:cubicBezTo>
                <a:cubicBezTo>
                  <a:pt x="1159618" y="1805889"/>
                  <a:pt x="1153216" y="1793430"/>
                  <a:pt x="1143000" y="1785257"/>
                </a:cubicBezTo>
                <a:cubicBezTo>
                  <a:pt x="1134040" y="1778089"/>
                  <a:pt x="1121376" y="1777523"/>
                  <a:pt x="1110343" y="1774371"/>
                </a:cubicBezTo>
                <a:cubicBezTo>
                  <a:pt x="1094059" y="1769719"/>
                  <a:pt x="1051548" y="1761303"/>
                  <a:pt x="1034143" y="1752600"/>
                </a:cubicBezTo>
                <a:cubicBezTo>
                  <a:pt x="949734" y="1710396"/>
                  <a:pt x="1050913" y="1747305"/>
                  <a:pt x="968829" y="1719943"/>
                </a:cubicBezTo>
                <a:cubicBezTo>
                  <a:pt x="961572" y="1712686"/>
                  <a:pt x="951647" y="1707351"/>
                  <a:pt x="947057" y="1698171"/>
                </a:cubicBezTo>
                <a:cubicBezTo>
                  <a:pt x="940366" y="1684790"/>
                  <a:pt x="936172" y="1669590"/>
                  <a:pt x="936172" y="1654629"/>
                </a:cubicBezTo>
                <a:cubicBezTo>
                  <a:pt x="936172" y="1578343"/>
                  <a:pt x="938633" y="1501849"/>
                  <a:pt x="947057" y="1426029"/>
                </a:cubicBezTo>
                <a:cubicBezTo>
                  <a:pt x="949751" y="1401779"/>
                  <a:pt x="969333" y="1349324"/>
                  <a:pt x="990600" y="1328057"/>
                </a:cubicBezTo>
                <a:cubicBezTo>
                  <a:pt x="999851" y="1318806"/>
                  <a:pt x="1013041" y="1314459"/>
                  <a:pt x="1023257" y="1306286"/>
                </a:cubicBezTo>
                <a:cubicBezTo>
                  <a:pt x="1031271" y="1299875"/>
                  <a:pt x="1037772" y="1291771"/>
                  <a:pt x="1045029" y="1284514"/>
                </a:cubicBezTo>
                <a:cubicBezTo>
                  <a:pt x="1048657" y="1273628"/>
                  <a:pt x="1050782" y="1262120"/>
                  <a:pt x="1055914" y="1251857"/>
                </a:cubicBezTo>
                <a:cubicBezTo>
                  <a:pt x="1061765" y="1240155"/>
                  <a:pt x="1073549" y="1231612"/>
                  <a:pt x="1077686" y="1219200"/>
                </a:cubicBezTo>
                <a:cubicBezTo>
                  <a:pt x="1092577" y="1174529"/>
                  <a:pt x="1071888" y="1155187"/>
                  <a:pt x="1110343" y="1132114"/>
                </a:cubicBezTo>
                <a:cubicBezTo>
                  <a:pt x="1120182" y="1126210"/>
                  <a:pt x="1131930" y="1124248"/>
                  <a:pt x="1143000" y="1121229"/>
                </a:cubicBezTo>
                <a:cubicBezTo>
                  <a:pt x="1278031" y="1084403"/>
                  <a:pt x="1187582" y="1113625"/>
                  <a:pt x="1262743" y="1088571"/>
                </a:cubicBezTo>
                <a:cubicBezTo>
                  <a:pt x="1266372" y="1070428"/>
                  <a:pt x="1268761" y="1051993"/>
                  <a:pt x="1273629" y="1034143"/>
                </a:cubicBezTo>
                <a:cubicBezTo>
                  <a:pt x="1279667" y="1012003"/>
                  <a:pt x="1295400" y="968829"/>
                  <a:pt x="1295400" y="968829"/>
                </a:cubicBezTo>
                <a:lnTo>
                  <a:pt x="1262743" y="870857"/>
                </a:lnTo>
                <a:lnTo>
                  <a:pt x="1251857" y="838200"/>
                </a:lnTo>
                <a:cubicBezTo>
                  <a:pt x="1257001" y="817626"/>
                  <a:pt x="1262241" y="775921"/>
                  <a:pt x="1284514" y="762000"/>
                </a:cubicBezTo>
                <a:cubicBezTo>
                  <a:pt x="1303975" y="749837"/>
                  <a:pt x="1328057" y="747486"/>
                  <a:pt x="1349829" y="740229"/>
                </a:cubicBezTo>
                <a:lnTo>
                  <a:pt x="1382486" y="729343"/>
                </a:lnTo>
                <a:lnTo>
                  <a:pt x="1447800" y="707571"/>
                </a:lnTo>
                <a:lnTo>
                  <a:pt x="1480457" y="696686"/>
                </a:lnTo>
                <a:cubicBezTo>
                  <a:pt x="1484086" y="682172"/>
                  <a:pt x="1479374" y="662120"/>
                  <a:pt x="1491343" y="653143"/>
                </a:cubicBezTo>
                <a:cubicBezTo>
                  <a:pt x="1500523" y="646258"/>
                  <a:pt x="1514161" y="658125"/>
                  <a:pt x="1524000" y="664029"/>
                </a:cubicBezTo>
                <a:cubicBezTo>
                  <a:pt x="1532801" y="669309"/>
                  <a:pt x="1537758" y="679389"/>
                  <a:pt x="1545772" y="685800"/>
                </a:cubicBezTo>
                <a:cubicBezTo>
                  <a:pt x="1614421" y="740718"/>
                  <a:pt x="1547642" y="676783"/>
                  <a:pt x="1600200" y="729343"/>
                </a:cubicBezTo>
                <a:lnTo>
                  <a:pt x="1621972" y="794657"/>
                </a:lnTo>
                <a:cubicBezTo>
                  <a:pt x="1625601" y="805543"/>
                  <a:pt x="1624743" y="819200"/>
                  <a:pt x="1632857" y="827314"/>
                </a:cubicBezTo>
                <a:lnTo>
                  <a:pt x="1654629" y="849086"/>
                </a:lnTo>
                <a:cubicBezTo>
                  <a:pt x="1658257" y="859972"/>
                  <a:pt x="1665514" y="870269"/>
                  <a:pt x="1665514" y="881743"/>
                </a:cubicBezTo>
                <a:cubicBezTo>
                  <a:pt x="1665514" y="916497"/>
                  <a:pt x="1631660" y="937370"/>
                  <a:pt x="1611086" y="957943"/>
                </a:cubicBezTo>
                <a:lnTo>
                  <a:pt x="1589314" y="979714"/>
                </a:lnTo>
                <a:cubicBezTo>
                  <a:pt x="1582057" y="986971"/>
                  <a:pt x="1577280" y="998241"/>
                  <a:pt x="1567543" y="1001486"/>
                </a:cubicBezTo>
                <a:lnTo>
                  <a:pt x="1534886" y="1012371"/>
                </a:lnTo>
                <a:cubicBezTo>
                  <a:pt x="1434371" y="1079383"/>
                  <a:pt x="1558014" y="993869"/>
                  <a:pt x="1480457" y="1055914"/>
                </a:cubicBezTo>
                <a:cubicBezTo>
                  <a:pt x="1470241" y="1064087"/>
                  <a:pt x="1458686" y="1070429"/>
                  <a:pt x="1447800" y="1077686"/>
                </a:cubicBezTo>
                <a:cubicBezTo>
                  <a:pt x="1440543" y="1088572"/>
                  <a:pt x="1434202" y="1100127"/>
                  <a:pt x="1426029" y="1110343"/>
                </a:cubicBezTo>
                <a:cubicBezTo>
                  <a:pt x="1419618" y="1118357"/>
                  <a:pt x="1409537" y="1123313"/>
                  <a:pt x="1404257" y="1132114"/>
                </a:cubicBezTo>
                <a:cubicBezTo>
                  <a:pt x="1398353" y="1141953"/>
                  <a:pt x="1397000" y="1153885"/>
                  <a:pt x="1393372" y="1164771"/>
                </a:cubicBezTo>
                <a:cubicBezTo>
                  <a:pt x="1389743" y="1208314"/>
                  <a:pt x="1388261" y="1252089"/>
                  <a:pt x="1382486" y="1295400"/>
                </a:cubicBezTo>
                <a:cubicBezTo>
                  <a:pt x="1380969" y="1306774"/>
                  <a:pt x="1371600" y="1316582"/>
                  <a:pt x="1371600" y="1328057"/>
                </a:cubicBezTo>
                <a:cubicBezTo>
                  <a:pt x="1371600" y="1344781"/>
                  <a:pt x="1382147" y="1403578"/>
                  <a:pt x="1393372" y="1426029"/>
                </a:cubicBezTo>
                <a:cubicBezTo>
                  <a:pt x="1399223" y="1437731"/>
                  <a:pt x="1404927" y="1450513"/>
                  <a:pt x="1415143" y="1458686"/>
                </a:cubicBezTo>
                <a:cubicBezTo>
                  <a:pt x="1424103" y="1465854"/>
                  <a:pt x="1436914" y="1465943"/>
                  <a:pt x="1447800" y="1469571"/>
                </a:cubicBezTo>
                <a:cubicBezTo>
                  <a:pt x="1468051" y="1489822"/>
                  <a:pt x="1477610" y="1496535"/>
                  <a:pt x="1491343" y="1524000"/>
                </a:cubicBezTo>
                <a:cubicBezTo>
                  <a:pt x="1496475" y="1534263"/>
                  <a:pt x="1498600" y="1545771"/>
                  <a:pt x="1502229" y="1556657"/>
                </a:cubicBezTo>
                <a:cubicBezTo>
                  <a:pt x="1493667" y="1582342"/>
                  <a:pt x="1494475" y="1596144"/>
                  <a:pt x="1469572" y="1611086"/>
                </a:cubicBezTo>
                <a:cubicBezTo>
                  <a:pt x="1459732" y="1616990"/>
                  <a:pt x="1447800" y="1618343"/>
                  <a:pt x="1436914" y="1621971"/>
                </a:cubicBezTo>
                <a:cubicBezTo>
                  <a:pt x="1431027" y="1627858"/>
                  <a:pt x="1388795" y="1667246"/>
                  <a:pt x="1393372" y="1676400"/>
                </a:cubicBezTo>
                <a:cubicBezTo>
                  <a:pt x="1400063" y="1689781"/>
                  <a:pt x="1422529" y="1683176"/>
                  <a:pt x="1436914" y="1687286"/>
                </a:cubicBezTo>
                <a:cubicBezTo>
                  <a:pt x="1447947" y="1690438"/>
                  <a:pt x="1458686" y="1694543"/>
                  <a:pt x="1469572" y="1698171"/>
                </a:cubicBezTo>
                <a:cubicBezTo>
                  <a:pt x="1476829" y="1705428"/>
                  <a:pt x="1482163" y="1715353"/>
                  <a:pt x="1491343" y="1719943"/>
                </a:cubicBezTo>
                <a:cubicBezTo>
                  <a:pt x="1511869" y="1730206"/>
                  <a:pt x="1556657" y="1741714"/>
                  <a:pt x="1556657" y="1741714"/>
                </a:cubicBezTo>
                <a:cubicBezTo>
                  <a:pt x="1576908" y="1761965"/>
                  <a:pt x="1583621" y="1771524"/>
                  <a:pt x="1611086" y="1785257"/>
                </a:cubicBezTo>
                <a:cubicBezTo>
                  <a:pt x="1621349" y="1790389"/>
                  <a:pt x="1632857" y="1792514"/>
                  <a:pt x="1643743" y="1796143"/>
                </a:cubicBezTo>
                <a:cubicBezTo>
                  <a:pt x="1707955" y="1791203"/>
                  <a:pt x="1776311" y="1791655"/>
                  <a:pt x="1839686" y="1774371"/>
                </a:cubicBezTo>
                <a:cubicBezTo>
                  <a:pt x="1861826" y="1768333"/>
                  <a:pt x="1905000" y="1752600"/>
                  <a:pt x="1905000" y="1752600"/>
                </a:cubicBezTo>
                <a:cubicBezTo>
                  <a:pt x="1931784" y="1725816"/>
                  <a:pt x="1953735" y="1709558"/>
                  <a:pt x="1970314" y="1676400"/>
                </a:cubicBezTo>
                <a:cubicBezTo>
                  <a:pt x="1975446" y="1666137"/>
                  <a:pt x="1978048" y="1654776"/>
                  <a:pt x="1981200" y="1643743"/>
                </a:cubicBezTo>
                <a:cubicBezTo>
                  <a:pt x="1985041" y="1630300"/>
                  <a:pt x="1992723" y="1575228"/>
                  <a:pt x="2013857" y="1567543"/>
                </a:cubicBezTo>
                <a:cubicBezTo>
                  <a:pt x="2044737" y="1556314"/>
                  <a:pt x="2079172" y="1560286"/>
                  <a:pt x="2111829" y="1556657"/>
                </a:cubicBezTo>
                <a:cubicBezTo>
                  <a:pt x="2169221" y="1537526"/>
                  <a:pt x="2122781" y="1558415"/>
                  <a:pt x="2177143" y="1513114"/>
                </a:cubicBezTo>
                <a:cubicBezTo>
                  <a:pt x="2187194" y="1504739"/>
                  <a:pt x="2199584" y="1499516"/>
                  <a:pt x="2209800" y="1491343"/>
                </a:cubicBezTo>
                <a:cubicBezTo>
                  <a:pt x="2217814" y="1484932"/>
                  <a:pt x="2222392" y="1474161"/>
                  <a:pt x="2231572" y="1469571"/>
                </a:cubicBezTo>
                <a:cubicBezTo>
                  <a:pt x="2387030" y="1391842"/>
                  <a:pt x="2233477" y="1490072"/>
                  <a:pt x="2329543" y="1426029"/>
                </a:cubicBezTo>
                <a:cubicBezTo>
                  <a:pt x="2338871" y="1398046"/>
                  <a:pt x="2345846" y="1379904"/>
                  <a:pt x="2351314" y="1349829"/>
                </a:cubicBezTo>
                <a:cubicBezTo>
                  <a:pt x="2355904" y="1324585"/>
                  <a:pt x="2357610" y="1298873"/>
                  <a:pt x="2362200" y="1273629"/>
                </a:cubicBezTo>
                <a:cubicBezTo>
                  <a:pt x="2364876" y="1258909"/>
                  <a:pt x="2369840" y="1244691"/>
                  <a:pt x="2373086" y="1230086"/>
                </a:cubicBezTo>
                <a:cubicBezTo>
                  <a:pt x="2377100" y="1212024"/>
                  <a:pt x="2380343" y="1193800"/>
                  <a:pt x="2383972" y="1175657"/>
                </a:cubicBezTo>
                <a:cubicBezTo>
                  <a:pt x="2380343" y="1139371"/>
                  <a:pt x="2385351" y="1101142"/>
                  <a:pt x="2373086" y="1066800"/>
                </a:cubicBezTo>
                <a:cubicBezTo>
                  <a:pt x="2366182" y="1047469"/>
                  <a:pt x="2340929" y="1040336"/>
                  <a:pt x="2329543" y="1023257"/>
                </a:cubicBezTo>
                <a:cubicBezTo>
                  <a:pt x="2280307" y="949404"/>
                  <a:pt x="2304502" y="976446"/>
                  <a:pt x="2264229" y="936171"/>
                </a:cubicBezTo>
                <a:cubicBezTo>
                  <a:pt x="2260600" y="925285"/>
                  <a:pt x="2260511" y="912474"/>
                  <a:pt x="2253343" y="903514"/>
                </a:cubicBezTo>
                <a:cubicBezTo>
                  <a:pt x="2245170" y="893298"/>
                  <a:pt x="2230902" y="889916"/>
                  <a:pt x="2220686" y="881743"/>
                </a:cubicBezTo>
                <a:cubicBezTo>
                  <a:pt x="2143130" y="819698"/>
                  <a:pt x="2266770" y="905208"/>
                  <a:pt x="2166257" y="838200"/>
                </a:cubicBezTo>
                <a:cubicBezTo>
                  <a:pt x="2162629" y="827314"/>
                  <a:pt x="2161275" y="815382"/>
                  <a:pt x="2155372" y="805543"/>
                </a:cubicBezTo>
                <a:cubicBezTo>
                  <a:pt x="2116592" y="740909"/>
                  <a:pt x="2149181" y="835155"/>
                  <a:pt x="2111829" y="751114"/>
                </a:cubicBezTo>
                <a:cubicBezTo>
                  <a:pt x="2102508" y="730143"/>
                  <a:pt x="2097314" y="707571"/>
                  <a:pt x="2090057" y="685800"/>
                </a:cubicBezTo>
                <a:lnTo>
                  <a:pt x="2079172" y="653143"/>
                </a:lnTo>
                <a:cubicBezTo>
                  <a:pt x="2075699" y="628835"/>
                  <a:pt x="2063442" y="538817"/>
                  <a:pt x="2057400" y="511629"/>
                </a:cubicBezTo>
                <a:cubicBezTo>
                  <a:pt x="2054911" y="500427"/>
                  <a:pt x="2054628" y="487085"/>
                  <a:pt x="2046514" y="478971"/>
                </a:cubicBezTo>
                <a:cubicBezTo>
                  <a:pt x="2009085" y="441542"/>
                  <a:pt x="1989608" y="438232"/>
                  <a:pt x="1948543" y="424543"/>
                </a:cubicBezTo>
                <a:cubicBezTo>
                  <a:pt x="1935878" y="386550"/>
                  <a:pt x="1933341" y="383439"/>
                  <a:pt x="1926772" y="337457"/>
                </a:cubicBezTo>
                <a:cubicBezTo>
                  <a:pt x="1914520" y="251690"/>
                  <a:pt x="1934081" y="256788"/>
                  <a:pt x="1894114" y="206829"/>
                </a:cubicBezTo>
                <a:cubicBezTo>
                  <a:pt x="1887703" y="198815"/>
                  <a:pt x="1881144" y="190338"/>
                  <a:pt x="1872343" y="185057"/>
                </a:cubicBezTo>
                <a:cubicBezTo>
                  <a:pt x="1862504" y="179153"/>
                  <a:pt x="1850572" y="177800"/>
                  <a:pt x="1839686" y="174171"/>
                </a:cubicBezTo>
                <a:cubicBezTo>
                  <a:pt x="1785626" y="93083"/>
                  <a:pt x="1855110" y="192681"/>
                  <a:pt x="1785257" y="108857"/>
                </a:cubicBezTo>
                <a:cubicBezTo>
                  <a:pt x="1776882" y="98806"/>
                  <a:pt x="1770743" y="87086"/>
                  <a:pt x="1763486" y="76200"/>
                </a:cubicBezTo>
                <a:cubicBezTo>
                  <a:pt x="1759857" y="58057"/>
                  <a:pt x="1765683" y="34854"/>
                  <a:pt x="1752600" y="21771"/>
                </a:cubicBezTo>
                <a:cubicBezTo>
                  <a:pt x="1744486" y="13657"/>
                  <a:pt x="1729782" y="26753"/>
                  <a:pt x="1719943" y="32657"/>
                </a:cubicBezTo>
                <a:cubicBezTo>
                  <a:pt x="1687909" y="51878"/>
                  <a:pt x="1698172" y="62287"/>
                  <a:pt x="1698172" y="97971"/>
                </a:cubicBezTo>
                <a:lnTo>
                  <a:pt x="1698172" y="97971"/>
                </a:lnTo>
                <a:lnTo>
                  <a:pt x="1698172" y="97971"/>
                </a:lnTo>
                <a:lnTo>
                  <a:pt x="1698172" y="97971"/>
                </a:lnTo>
                <a:lnTo>
                  <a:pt x="1698172" y="97971"/>
                </a:lnTo>
                <a:lnTo>
                  <a:pt x="1665514" y="130629"/>
                </a:ln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Балтийский щит</a:t>
            </a:r>
            <a:endParaRPr lang="ru-RU" sz="1600" b="1" dirty="0"/>
          </a:p>
        </p:txBody>
      </p:sp>
      <p:sp>
        <p:nvSpPr>
          <p:cNvPr id="14" name="Полилиния 13"/>
          <p:cNvSpPr/>
          <p:nvPr/>
        </p:nvSpPr>
        <p:spPr>
          <a:xfrm>
            <a:off x="4439894" y="-646"/>
            <a:ext cx="2331020" cy="2428160"/>
          </a:xfrm>
          <a:custGeom>
            <a:avLst/>
            <a:gdLst>
              <a:gd name="connsiteX0" fmla="*/ 523992 w 2331020"/>
              <a:gd name="connsiteY0" fmla="*/ 2232217 h 2428160"/>
              <a:gd name="connsiteX1" fmla="*/ 523992 w 2331020"/>
              <a:gd name="connsiteY1" fmla="*/ 2232217 h 2428160"/>
              <a:gd name="connsiteX2" fmla="*/ 458677 w 2331020"/>
              <a:gd name="connsiteY2" fmla="*/ 2308417 h 2428160"/>
              <a:gd name="connsiteX3" fmla="*/ 436906 w 2331020"/>
              <a:gd name="connsiteY3" fmla="*/ 2330189 h 2428160"/>
              <a:gd name="connsiteX4" fmla="*/ 426020 w 2331020"/>
              <a:gd name="connsiteY4" fmla="*/ 2362846 h 2428160"/>
              <a:gd name="connsiteX5" fmla="*/ 382477 w 2331020"/>
              <a:gd name="connsiteY5" fmla="*/ 2417275 h 2428160"/>
              <a:gd name="connsiteX6" fmla="*/ 349820 w 2331020"/>
              <a:gd name="connsiteY6" fmla="*/ 2428160 h 2428160"/>
              <a:gd name="connsiteX7" fmla="*/ 262735 w 2331020"/>
              <a:gd name="connsiteY7" fmla="*/ 2417275 h 2428160"/>
              <a:gd name="connsiteX8" fmla="*/ 230077 w 2331020"/>
              <a:gd name="connsiteY8" fmla="*/ 2395503 h 2428160"/>
              <a:gd name="connsiteX9" fmla="*/ 197420 w 2331020"/>
              <a:gd name="connsiteY9" fmla="*/ 2384617 h 2428160"/>
              <a:gd name="connsiteX10" fmla="*/ 110335 w 2331020"/>
              <a:gd name="connsiteY10" fmla="*/ 2362846 h 2428160"/>
              <a:gd name="connsiteX11" fmla="*/ 66792 w 2331020"/>
              <a:gd name="connsiteY11" fmla="*/ 2308417 h 2428160"/>
              <a:gd name="connsiteX12" fmla="*/ 55906 w 2331020"/>
              <a:gd name="connsiteY12" fmla="*/ 2275760 h 2428160"/>
              <a:gd name="connsiteX13" fmla="*/ 66792 w 2331020"/>
              <a:gd name="connsiteY13" fmla="*/ 2243103 h 2428160"/>
              <a:gd name="connsiteX14" fmla="*/ 142992 w 2331020"/>
              <a:gd name="connsiteY14" fmla="*/ 2210446 h 2428160"/>
              <a:gd name="connsiteX15" fmla="*/ 175649 w 2331020"/>
              <a:gd name="connsiteY15" fmla="*/ 2199560 h 2428160"/>
              <a:gd name="connsiteX16" fmla="*/ 186535 w 2331020"/>
              <a:gd name="connsiteY16" fmla="*/ 2166903 h 2428160"/>
              <a:gd name="connsiteX17" fmla="*/ 132106 w 2331020"/>
              <a:gd name="connsiteY17" fmla="*/ 2123360 h 2428160"/>
              <a:gd name="connsiteX18" fmla="*/ 66792 w 2331020"/>
              <a:gd name="connsiteY18" fmla="*/ 2112475 h 2428160"/>
              <a:gd name="connsiteX19" fmla="*/ 34135 w 2331020"/>
              <a:gd name="connsiteY19" fmla="*/ 2101589 h 2428160"/>
              <a:gd name="connsiteX20" fmla="*/ 23249 w 2331020"/>
              <a:gd name="connsiteY20" fmla="*/ 2014503 h 2428160"/>
              <a:gd name="connsiteX21" fmla="*/ 121220 w 2331020"/>
              <a:gd name="connsiteY21" fmla="*/ 1970960 h 2428160"/>
              <a:gd name="connsiteX22" fmla="*/ 153877 w 2331020"/>
              <a:gd name="connsiteY22" fmla="*/ 1960075 h 2428160"/>
              <a:gd name="connsiteX23" fmla="*/ 142992 w 2331020"/>
              <a:gd name="connsiteY23" fmla="*/ 1927417 h 2428160"/>
              <a:gd name="connsiteX24" fmla="*/ 121220 w 2331020"/>
              <a:gd name="connsiteY24" fmla="*/ 1905646 h 2428160"/>
              <a:gd name="connsiteX25" fmla="*/ 23249 w 2331020"/>
              <a:gd name="connsiteY25" fmla="*/ 1851217 h 2428160"/>
              <a:gd name="connsiteX26" fmla="*/ 34135 w 2331020"/>
              <a:gd name="connsiteY26" fmla="*/ 1818560 h 2428160"/>
              <a:gd name="connsiteX27" fmla="*/ 66792 w 2331020"/>
              <a:gd name="connsiteY27" fmla="*/ 1796789 h 2428160"/>
              <a:gd name="connsiteX28" fmla="*/ 164763 w 2331020"/>
              <a:gd name="connsiteY28" fmla="*/ 1775017 h 2428160"/>
              <a:gd name="connsiteX29" fmla="*/ 197420 w 2331020"/>
              <a:gd name="connsiteY29" fmla="*/ 1764132 h 2428160"/>
              <a:gd name="connsiteX30" fmla="*/ 219192 w 2331020"/>
              <a:gd name="connsiteY30" fmla="*/ 1742360 h 2428160"/>
              <a:gd name="connsiteX31" fmla="*/ 208306 w 2331020"/>
              <a:gd name="connsiteY31" fmla="*/ 1709703 h 2428160"/>
              <a:gd name="connsiteX32" fmla="*/ 142992 w 2331020"/>
              <a:gd name="connsiteY32" fmla="*/ 1655275 h 2428160"/>
              <a:gd name="connsiteX33" fmla="*/ 99449 w 2331020"/>
              <a:gd name="connsiteY33" fmla="*/ 1600846 h 2428160"/>
              <a:gd name="connsiteX34" fmla="*/ 110335 w 2331020"/>
              <a:gd name="connsiteY34" fmla="*/ 1568189 h 2428160"/>
              <a:gd name="connsiteX35" fmla="*/ 197420 w 2331020"/>
              <a:gd name="connsiteY35" fmla="*/ 1535532 h 2428160"/>
              <a:gd name="connsiteX36" fmla="*/ 317163 w 2331020"/>
              <a:gd name="connsiteY36" fmla="*/ 1546417 h 2428160"/>
              <a:gd name="connsiteX37" fmla="*/ 306277 w 2331020"/>
              <a:gd name="connsiteY37" fmla="*/ 1502875 h 2428160"/>
              <a:gd name="connsiteX38" fmla="*/ 317163 w 2331020"/>
              <a:gd name="connsiteY38" fmla="*/ 1470217 h 2428160"/>
              <a:gd name="connsiteX39" fmla="*/ 349820 w 2331020"/>
              <a:gd name="connsiteY39" fmla="*/ 1459332 h 2428160"/>
              <a:gd name="connsiteX40" fmla="*/ 458677 w 2331020"/>
              <a:gd name="connsiteY40" fmla="*/ 1448446 h 2428160"/>
              <a:gd name="connsiteX41" fmla="*/ 480449 w 2331020"/>
              <a:gd name="connsiteY41" fmla="*/ 1426675 h 2428160"/>
              <a:gd name="connsiteX42" fmla="*/ 513106 w 2331020"/>
              <a:gd name="connsiteY42" fmla="*/ 1361360 h 2428160"/>
              <a:gd name="connsiteX43" fmla="*/ 676392 w 2331020"/>
              <a:gd name="connsiteY43" fmla="*/ 1350475 h 2428160"/>
              <a:gd name="connsiteX44" fmla="*/ 665506 w 2331020"/>
              <a:gd name="connsiteY44" fmla="*/ 1317817 h 2428160"/>
              <a:gd name="connsiteX45" fmla="*/ 621963 w 2331020"/>
              <a:gd name="connsiteY45" fmla="*/ 1274275 h 2428160"/>
              <a:gd name="connsiteX46" fmla="*/ 632849 w 2331020"/>
              <a:gd name="connsiteY46" fmla="*/ 1208960 h 2428160"/>
              <a:gd name="connsiteX47" fmla="*/ 665506 w 2331020"/>
              <a:gd name="connsiteY47" fmla="*/ 1198075 h 2428160"/>
              <a:gd name="connsiteX48" fmla="*/ 752592 w 2331020"/>
              <a:gd name="connsiteY48" fmla="*/ 1187189 h 2428160"/>
              <a:gd name="connsiteX49" fmla="*/ 774363 w 2331020"/>
              <a:gd name="connsiteY49" fmla="*/ 1165417 h 2428160"/>
              <a:gd name="connsiteX50" fmla="*/ 807020 w 2331020"/>
              <a:gd name="connsiteY50" fmla="*/ 1056560 h 2428160"/>
              <a:gd name="connsiteX51" fmla="*/ 861449 w 2331020"/>
              <a:gd name="connsiteY51" fmla="*/ 1002132 h 2428160"/>
              <a:gd name="connsiteX52" fmla="*/ 883220 w 2331020"/>
              <a:gd name="connsiteY52" fmla="*/ 969475 h 2428160"/>
              <a:gd name="connsiteX53" fmla="*/ 904992 w 2331020"/>
              <a:gd name="connsiteY53" fmla="*/ 947703 h 2428160"/>
              <a:gd name="connsiteX54" fmla="*/ 915877 w 2331020"/>
              <a:gd name="connsiteY54" fmla="*/ 795303 h 2428160"/>
              <a:gd name="connsiteX55" fmla="*/ 926763 w 2331020"/>
              <a:gd name="connsiteY55" fmla="*/ 762646 h 2428160"/>
              <a:gd name="connsiteX56" fmla="*/ 992077 w 2331020"/>
              <a:gd name="connsiteY56" fmla="*/ 740875 h 2428160"/>
              <a:gd name="connsiteX57" fmla="*/ 1046506 w 2331020"/>
              <a:gd name="connsiteY57" fmla="*/ 686446 h 2428160"/>
              <a:gd name="connsiteX58" fmla="*/ 1057392 w 2331020"/>
              <a:gd name="connsiteY58" fmla="*/ 653789 h 2428160"/>
              <a:gd name="connsiteX59" fmla="*/ 1068277 w 2331020"/>
              <a:gd name="connsiteY59" fmla="*/ 610246 h 2428160"/>
              <a:gd name="connsiteX60" fmla="*/ 1133592 w 2331020"/>
              <a:gd name="connsiteY60" fmla="*/ 566703 h 2428160"/>
              <a:gd name="connsiteX61" fmla="*/ 1166249 w 2331020"/>
              <a:gd name="connsiteY61" fmla="*/ 544932 h 2428160"/>
              <a:gd name="connsiteX62" fmla="*/ 1188020 w 2331020"/>
              <a:gd name="connsiteY62" fmla="*/ 512275 h 2428160"/>
              <a:gd name="connsiteX63" fmla="*/ 1209792 w 2331020"/>
              <a:gd name="connsiteY63" fmla="*/ 446960 h 2428160"/>
              <a:gd name="connsiteX64" fmla="*/ 1242449 w 2331020"/>
              <a:gd name="connsiteY64" fmla="*/ 425189 h 2428160"/>
              <a:gd name="connsiteX65" fmla="*/ 1307763 w 2331020"/>
              <a:gd name="connsiteY65" fmla="*/ 348989 h 2428160"/>
              <a:gd name="connsiteX66" fmla="*/ 1318649 w 2331020"/>
              <a:gd name="connsiteY66" fmla="*/ 316332 h 2428160"/>
              <a:gd name="connsiteX67" fmla="*/ 1340420 w 2331020"/>
              <a:gd name="connsiteY67" fmla="*/ 283675 h 2428160"/>
              <a:gd name="connsiteX68" fmla="*/ 1351306 w 2331020"/>
              <a:gd name="connsiteY68" fmla="*/ 251017 h 2428160"/>
              <a:gd name="connsiteX69" fmla="*/ 1394849 w 2331020"/>
              <a:gd name="connsiteY69" fmla="*/ 196589 h 2428160"/>
              <a:gd name="connsiteX70" fmla="*/ 1405735 w 2331020"/>
              <a:gd name="connsiteY70" fmla="*/ 163932 h 2428160"/>
              <a:gd name="connsiteX71" fmla="*/ 1460163 w 2331020"/>
              <a:gd name="connsiteY71" fmla="*/ 120389 h 2428160"/>
              <a:gd name="connsiteX72" fmla="*/ 1481935 w 2331020"/>
              <a:gd name="connsiteY72" fmla="*/ 98617 h 2428160"/>
              <a:gd name="connsiteX73" fmla="*/ 1547249 w 2331020"/>
              <a:gd name="connsiteY73" fmla="*/ 76846 h 2428160"/>
              <a:gd name="connsiteX74" fmla="*/ 1634335 w 2331020"/>
              <a:gd name="connsiteY74" fmla="*/ 55075 h 2428160"/>
              <a:gd name="connsiteX75" fmla="*/ 1666992 w 2331020"/>
              <a:gd name="connsiteY75" fmla="*/ 44189 h 2428160"/>
              <a:gd name="connsiteX76" fmla="*/ 1764963 w 2331020"/>
              <a:gd name="connsiteY76" fmla="*/ 33303 h 2428160"/>
              <a:gd name="connsiteX77" fmla="*/ 1939135 w 2331020"/>
              <a:gd name="connsiteY77" fmla="*/ 22417 h 2428160"/>
              <a:gd name="connsiteX78" fmla="*/ 2004449 w 2331020"/>
              <a:gd name="connsiteY78" fmla="*/ 44189 h 2428160"/>
              <a:gd name="connsiteX79" fmla="*/ 2320135 w 2331020"/>
              <a:gd name="connsiteY79" fmla="*/ 65960 h 2428160"/>
              <a:gd name="connsiteX80" fmla="*/ 2331020 w 2331020"/>
              <a:gd name="connsiteY80" fmla="*/ 98617 h 2428160"/>
              <a:gd name="connsiteX81" fmla="*/ 2298363 w 2331020"/>
              <a:gd name="connsiteY81" fmla="*/ 153046 h 2428160"/>
              <a:gd name="connsiteX82" fmla="*/ 2276592 w 2331020"/>
              <a:gd name="connsiteY82" fmla="*/ 185703 h 2428160"/>
              <a:gd name="connsiteX83" fmla="*/ 2243935 w 2331020"/>
              <a:gd name="connsiteY83" fmla="*/ 196589 h 2428160"/>
              <a:gd name="connsiteX84" fmla="*/ 2189506 w 2331020"/>
              <a:gd name="connsiteY84" fmla="*/ 229246 h 2428160"/>
              <a:gd name="connsiteX85" fmla="*/ 2156849 w 2331020"/>
              <a:gd name="connsiteY85" fmla="*/ 251017 h 2428160"/>
              <a:gd name="connsiteX86" fmla="*/ 2102420 w 2331020"/>
              <a:gd name="connsiteY86" fmla="*/ 261903 h 2428160"/>
              <a:gd name="connsiteX87" fmla="*/ 2037106 w 2331020"/>
              <a:gd name="connsiteY87" fmla="*/ 283675 h 2428160"/>
              <a:gd name="connsiteX88" fmla="*/ 2004449 w 2331020"/>
              <a:gd name="connsiteY88" fmla="*/ 294560 h 2428160"/>
              <a:gd name="connsiteX89" fmla="*/ 1928249 w 2331020"/>
              <a:gd name="connsiteY89" fmla="*/ 283675 h 2428160"/>
              <a:gd name="connsiteX90" fmla="*/ 1873820 w 2331020"/>
              <a:gd name="connsiteY90" fmla="*/ 229246 h 2428160"/>
              <a:gd name="connsiteX91" fmla="*/ 1732306 w 2331020"/>
              <a:gd name="connsiteY91" fmla="*/ 240132 h 2428160"/>
              <a:gd name="connsiteX92" fmla="*/ 1666992 w 2331020"/>
              <a:gd name="connsiteY92" fmla="*/ 261903 h 2428160"/>
              <a:gd name="connsiteX93" fmla="*/ 1590792 w 2331020"/>
              <a:gd name="connsiteY93" fmla="*/ 240132 h 2428160"/>
              <a:gd name="connsiteX94" fmla="*/ 1569020 w 2331020"/>
              <a:gd name="connsiteY94" fmla="*/ 218360 h 2428160"/>
              <a:gd name="connsiteX95" fmla="*/ 1514592 w 2331020"/>
              <a:gd name="connsiteY95" fmla="*/ 229246 h 2428160"/>
              <a:gd name="connsiteX96" fmla="*/ 1481935 w 2331020"/>
              <a:gd name="connsiteY96" fmla="*/ 283675 h 2428160"/>
              <a:gd name="connsiteX97" fmla="*/ 1460163 w 2331020"/>
              <a:gd name="connsiteY97" fmla="*/ 305446 h 2428160"/>
              <a:gd name="connsiteX98" fmla="*/ 1394849 w 2331020"/>
              <a:gd name="connsiteY98" fmla="*/ 327217 h 2428160"/>
              <a:gd name="connsiteX99" fmla="*/ 1362192 w 2331020"/>
              <a:gd name="connsiteY99" fmla="*/ 348989 h 2428160"/>
              <a:gd name="connsiteX100" fmla="*/ 1329535 w 2331020"/>
              <a:gd name="connsiteY100" fmla="*/ 446960 h 2428160"/>
              <a:gd name="connsiteX101" fmla="*/ 1318649 w 2331020"/>
              <a:gd name="connsiteY101" fmla="*/ 479617 h 2428160"/>
              <a:gd name="connsiteX102" fmla="*/ 1275106 w 2331020"/>
              <a:gd name="connsiteY102" fmla="*/ 534046 h 2428160"/>
              <a:gd name="connsiteX103" fmla="*/ 1264220 w 2331020"/>
              <a:gd name="connsiteY103" fmla="*/ 566703 h 2428160"/>
              <a:gd name="connsiteX104" fmla="*/ 1242449 w 2331020"/>
              <a:gd name="connsiteY104" fmla="*/ 599360 h 2428160"/>
              <a:gd name="connsiteX105" fmla="*/ 1220677 w 2331020"/>
              <a:gd name="connsiteY105" fmla="*/ 664675 h 2428160"/>
              <a:gd name="connsiteX106" fmla="*/ 1198906 w 2331020"/>
              <a:gd name="connsiteY106" fmla="*/ 729989 h 2428160"/>
              <a:gd name="connsiteX107" fmla="*/ 1166249 w 2331020"/>
              <a:gd name="connsiteY107" fmla="*/ 751760 h 2428160"/>
              <a:gd name="connsiteX108" fmla="*/ 1122706 w 2331020"/>
              <a:gd name="connsiteY108" fmla="*/ 806189 h 2428160"/>
              <a:gd name="connsiteX109" fmla="*/ 1090049 w 2331020"/>
              <a:gd name="connsiteY109" fmla="*/ 838846 h 2428160"/>
              <a:gd name="connsiteX110" fmla="*/ 1068277 w 2331020"/>
              <a:gd name="connsiteY110" fmla="*/ 904160 h 2428160"/>
              <a:gd name="connsiteX111" fmla="*/ 1057392 w 2331020"/>
              <a:gd name="connsiteY111" fmla="*/ 936817 h 2428160"/>
              <a:gd name="connsiteX112" fmla="*/ 1013849 w 2331020"/>
              <a:gd name="connsiteY112" fmla="*/ 991246 h 2428160"/>
              <a:gd name="connsiteX113" fmla="*/ 970306 w 2331020"/>
              <a:gd name="connsiteY113" fmla="*/ 1034789 h 2428160"/>
              <a:gd name="connsiteX114" fmla="*/ 948535 w 2331020"/>
              <a:gd name="connsiteY114" fmla="*/ 1067446 h 2428160"/>
              <a:gd name="connsiteX115" fmla="*/ 926763 w 2331020"/>
              <a:gd name="connsiteY115" fmla="*/ 1132760 h 2428160"/>
              <a:gd name="connsiteX116" fmla="*/ 904992 w 2331020"/>
              <a:gd name="connsiteY116" fmla="*/ 1241617 h 2428160"/>
              <a:gd name="connsiteX117" fmla="*/ 817906 w 2331020"/>
              <a:gd name="connsiteY117" fmla="*/ 1317817 h 2428160"/>
              <a:gd name="connsiteX118" fmla="*/ 774363 w 2331020"/>
              <a:gd name="connsiteY118" fmla="*/ 1361360 h 2428160"/>
              <a:gd name="connsiteX119" fmla="*/ 752592 w 2331020"/>
              <a:gd name="connsiteY119" fmla="*/ 1383132 h 2428160"/>
              <a:gd name="connsiteX120" fmla="*/ 741706 w 2331020"/>
              <a:gd name="connsiteY120" fmla="*/ 1415789 h 2428160"/>
              <a:gd name="connsiteX121" fmla="*/ 698163 w 2331020"/>
              <a:gd name="connsiteY121" fmla="*/ 1470217 h 2428160"/>
              <a:gd name="connsiteX122" fmla="*/ 687277 w 2331020"/>
              <a:gd name="connsiteY122" fmla="*/ 1502875 h 2428160"/>
              <a:gd name="connsiteX123" fmla="*/ 654620 w 2331020"/>
              <a:gd name="connsiteY123" fmla="*/ 1568189 h 2428160"/>
              <a:gd name="connsiteX124" fmla="*/ 654620 w 2331020"/>
              <a:gd name="connsiteY124" fmla="*/ 1720589 h 2428160"/>
              <a:gd name="connsiteX125" fmla="*/ 643735 w 2331020"/>
              <a:gd name="connsiteY125" fmla="*/ 1753246 h 2428160"/>
              <a:gd name="connsiteX126" fmla="*/ 611077 w 2331020"/>
              <a:gd name="connsiteY126" fmla="*/ 1764132 h 2428160"/>
              <a:gd name="connsiteX127" fmla="*/ 578420 w 2331020"/>
              <a:gd name="connsiteY127" fmla="*/ 1785903 h 2428160"/>
              <a:gd name="connsiteX128" fmla="*/ 534877 w 2331020"/>
              <a:gd name="connsiteY128" fmla="*/ 1840332 h 2428160"/>
              <a:gd name="connsiteX129" fmla="*/ 469563 w 2331020"/>
              <a:gd name="connsiteY129" fmla="*/ 1894760 h 2428160"/>
              <a:gd name="connsiteX130" fmla="*/ 458677 w 2331020"/>
              <a:gd name="connsiteY130" fmla="*/ 2101589 h 2428160"/>
              <a:gd name="connsiteX131" fmla="*/ 480449 w 2331020"/>
              <a:gd name="connsiteY131" fmla="*/ 2232217 h 2428160"/>
              <a:gd name="connsiteX132" fmla="*/ 502220 w 2331020"/>
              <a:gd name="connsiteY132" fmla="*/ 2253989 h 2428160"/>
              <a:gd name="connsiteX133" fmla="*/ 469563 w 2331020"/>
              <a:gd name="connsiteY133" fmla="*/ 2308417 h 2428160"/>
              <a:gd name="connsiteX134" fmla="*/ 458677 w 2331020"/>
              <a:gd name="connsiteY134" fmla="*/ 2308417 h 2428160"/>
              <a:gd name="connsiteX135" fmla="*/ 480449 w 2331020"/>
              <a:gd name="connsiteY135" fmla="*/ 2275760 h 242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31020" h="2428160">
                <a:moveTo>
                  <a:pt x="523992" y="2232217"/>
                </a:moveTo>
                <a:lnTo>
                  <a:pt x="523992" y="2232217"/>
                </a:lnTo>
                <a:cubicBezTo>
                  <a:pt x="502220" y="2257617"/>
                  <a:pt x="480903" y="2283413"/>
                  <a:pt x="458677" y="2308417"/>
                </a:cubicBezTo>
                <a:cubicBezTo>
                  <a:pt x="451859" y="2316088"/>
                  <a:pt x="442186" y="2321388"/>
                  <a:pt x="436906" y="2330189"/>
                </a:cubicBezTo>
                <a:cubicBezTo>
                  <a:pt x="431002" y="2340028"/>
                  <a:pt x="431152" y="2352583"/>
                  <a:pt x="426020" y="2362846"/>
                </a:cubicBezTo>
                <a:cubicBezTo>
                  <a:pt x="419663" y="2375560"/>
                  <a:pt x="396942" y="2408596"/>
                  <a:pt x="382477" y="2417275"/>
                </a:cubicBezTo>
                <a:cubicBezTo>
                  <a:pt x="372638" y="2423178"/>
                  <a:pt x="360706" y="2424532"/>
                  <a:pt x="349820" y="2428160"/>
                </a:cubicBezTo>
                <a:cubicBezTo>
                  <a:pt x="320792" y="2424532"/>
                  <a:pt x="290958" y="2424972"/>
                  <a:pt x="262735" y="2417275"/>
                </a:cubicBezTo>
                <a:cubicBezTo>
                  <a:pt x="250113" y="2413833"/>
                  <a:pt x="241779" y="2401354"/>
                  <a:pt x="230077" y="2395503"/>
                </a:cubicBezTo>
                <a:cubicBezTo>
                  <a:pt x="219814" y="2390371"/>
                  <a:pt x="208490" y="2387636"/>
                  <a:pt x="197420" y="2384617"/>
                </a:cubicBezTo>
                <a:cubicBezTo>
                  <a:pt x="168553" y="2376744"/>
                  <a:pt x="110335" y="2362846"/>
                  <a:pt x="110335" y="2362846"/>
                </a:cubicBezTo>
                <a:cubicBezTo>
                  <a:pt x="90082" y="2342594"/>
                  <a:pt x="80526" y="2335885"/>
                  <a:pt x="66792" y="2308417"/>
                </a:cubicBezTo>
                <a:cubicBezTo>
                  <a:pt x="61660" y="2298154"/>
                  <a:pt x="59535" y="2286646"/>
                  <a:pt x="55906" y="2275760"/>
                </a:cubicBezTo>
                <a:cubicBezTo>
                  <a:pt x="59535" y="2264874"/>
                  <a:pt x="59624" y="2252063"/>
                  <a:pt x="66792" y="2243103"/>
                </a:cubicBezTo>
                <a:cubicBezTo>
                  <a:pt x="86433" y="2218553"/>
                  <a:pt x="115877" y="2218193"/>
                  <a:pt x="142992" y="2210446"/>
                </a:cubicBezTo>
                <a:cubicBezTo>
                  <a:pt x="154025" y="2207294"/>
                  <a:pt x="164763" y="2203189"/>
                  <a:pt x="175649" y="2199560"/>
                </a:cubicBezTo>
                <a:cubicBezTo>
                  <a:pt x="179278" y="2188674"/>
                  <a:pt x="188421" y="2178221"/>
                  <a:pt x="186535" y="2166903"/>
                </a:cubicBezTo>
                <a:cubicBezTo>
                  <a:pt x="181301" y="2135498"/>
                  <a:pt x="157088" y="2128911"/>
                  <a:pt x="132106" y="2123360"/>
                </a:cubicBezTo>
                <a:cubicBezTo>
                  <a:pt x="110560" y="2118572"/>
                  <a:pt x="88563" y="2116103"/>
                  <a:pt x="66792" y="2112475"/>
                </a:cubicBezTo>
                <a:cubicBezTo>
                  <a:pt x="55906" y="2108846"/>
                  <a:pt x="43974" y="2107493"/>
                  <a:pt x="34135" y="2101589"/>
                </a:cubicBezTo>
                <a:cubicBezTo>
                  <a:pt x="0" y="2081108"/>
                  <a:pt x="3699" y="2053602"/>
                  <a:pt x="23249" y="2014503"/>
                </a:cubicBezTo>
                <a:cubicBezTo>
                  <a:pt x="33599" y="1993803"/>
                  <a:pt x="116119" y="1972660"/>
                  <a:pt x="121220" y="1970960"/>
                </a:cubicBezTo>
                <a:lnTo>
                  <a:pt x="153877" y="1960075"/>
                </a:lnTo>
                <a:cubicBezTo>
                  <a:pt x="150249" y="1949189"/>
                  <a:pt x="148896" y="1937257"/>
                  <a:pt x="142992" y="1927417"/>
                </a:cubicBezTo>
                <a:cubicBezTo>
                  <a:pt x="137712" y="1918616"/>
                  <a:pt x="129431" y="1911804"/>
                  <a:pt x="121220" y="1905646"/>
                </a:cubicBezTo>
                <a:cubicBezTo>
                  <a:pt x="61330" y="1860728"/>
                  <a:pt x="74164" y="1868189"/>
                  <a:pt x="23249" y="1851217"/>
                </a:cubicBezTo>
                <a:cubicBezTo>
                  <a:pt x="26878" y="1840331"/>
                  <a:pt x="26967" y="1827520"/>
                  <a:pt x="34135" y="1818560"/>
                </a:cubicBezTo>
                <a:cubicBezTo>
                  <a:pt x="42308" y="1808344"/>
                  <a:pt x="55090" y="1802640"/>
                  <a:pt x="66792" y="1796789"/>
                </a:cubicBezTo>
                <a:cubicBezTo>
                  <a:pt x="96199" y="1782085"/>
                  <a:pt x="134658" y="1781707"/>
                  <a:pt x="164763" y="1775017"/>
                </a:cubicBezTo>
                <a:cubicBezTo>
                  <a:pt x="175964" y="1772528"/>
                  <a:pt x="186534" y="1767760"/>
                  <a:pt x="197420" y="1764132"/>
                </a:cubicBezTo>
                <a:cubicBezTo>
                  <a:pt x="204677" y="1756875"/>
                  <a:pt x="217179" y="1752424"/>
                  <a:pt x="219192" y="1742360"/>
                </a:cubicBezTo>
                <a:cubicBezTo>
                  <a:pt x="221442" y="1731108"/>
                  <a:pt x="214671" y="1719250"/>
                  <a:pt x="208306" y="1709703"/>
                </a:cubicBezTo>
                <a:cubicBezTo>
                  <a:pt x="186141" y="1676455"/>
                  <a:pt x="171680" y="1678225"/>
                  <a:pt x="142992" y="1655275"/>
                </a:cubicBezTo>
                <a:cubicBezTo>
                  <a:pt x="120833" y="1637548"/>
                  <a:pt x="115615" y="1625095"/>
                  <a:pt x="99449" y="1600846"/>
                </a:cubicBezTo>
                <a:cubicBezTo>
                  <a:pt x="103078" y="1589960"/>
                  <a:pt x="103167" y="1577149"/>
                  <a:pt x="110335" y="1568189"/>
                </a:cubicBezTo>
                <a:cubicBezTo>
                  <a:pt x="131692" y="1541492"/>
                  <a:pt x="167913" y="1541433"/>
                  <a:pt x="197420" y="1535532"/>
                </a:cubicBezTo>
                <a:cubicBezTo>
                  <a:pt x="295638" y="1560086"/>
                  <a:pt x="256120" y="1566765"/>
                  <a:pt x="317163" y="1546417"/>
                </a:cubicBezTo>
                <a:cubicBezTo>
                  <a:pt x="313534" y="1531903"/>
                  <a:pt x="306277" y="1517836"/>
                  <a:pt x="306277" y="1502875"/>
                </a:cubicBezTo>
                <a:cubicBezTo>
                  <a:pt x="306277" y="1491400"/>
                  <a:pt x="309049" y="1478331"/>
                  <a:pt x="317163" y="1470217"/>
                </a:cubicBezTo>
                <a:cubicBezTo>
                  <a:pt x="325277" y="1462103"/>
                  <a:pt x="338479" y="1461077"/>
                  <a:pt x="349820" y="1459332"/>
                </a:cubicBezTo>
                <a:cubicBezTo>
                  <a:pt x="385863" y="1453787"/>
                  <a:pt x="422391" y="1452075"/>
                  <a:pt x="458677" y="1448446"/>
                </a:cubicBezTo>
                <a:cubicBezTo>
                  <a:pt x="465934" y="1441189"/>
                  <a:pt x="475169" y="1435476"/>
                  <a:pt x="480449" y="1426675"/>
                </a:cubicBezTo>
                <a:cubicBezTo>
                  <a:pt x="487662" y="1414654"/>
                  <a:pt x="493875" y="1365885"/>
                  <a:pt x="513106" y="1361360"/>
                </a:cubicBezTo>
                <a:cubicBezTo>
                  <a:pt x="566205" y="1348866"/>
                  <a:pt x="621963" y="1354103"/>
                  <a:pt x="676392" y="1350475"/>
                </a:cubicBezTo>
                <a:cubicBezTo>
                  <a:pt x="672763" y="1339589"/>
                  <a:pt x="673620" y="1325931"/>
                  <a:pt x="665506" y="1317817"/>
                </a:cubicBezTo>
                <a:cubicBezTo>
                  <a:pt x="607448" y="1259759"/>
                  <a:pt x="650993" y="1361363"/>
                  <a:pt x="621963" y="1274275"/>
                </a:cubicBezTo>
                <a:cubicBezTo>
                  <a:pt x="625592" y="1252503"/>
                  <a:pt x="621898" y="1228124"/>
                  <a:pt x="632849" y="1208960"/>
                </a:cubicBezTo>
                <a:cubicBezTo>
                  <a:pt x="638542" y="1198997"/>
                  <a:pt x="654217" y="1200128"/>
                  <a:pt x="665506" y="1198075"/>
                </a:cubicBezTo>
                <a:cubicBezTo>
                  <a:pt x="694289" y="1192842"/>
                  <a:pt x="723563" y="1190818"/>
                  <a:pt x="752592" y="1187189"/>
                </a:cubicBezTo>
                <a:cubicBezTo>
                  <a:pt x="759849" y="1179932"/>
                  <a:pt x="769773" y="1174597"/>
                  <a:pt x="774363" y="1165417"/>
                </a:cubicBezTo>
                <a:cubicBezTo>
                  <a:pt x="847553" y="1019037"/>
                  <a:pt x="760133" y="1165963"/>
                  <a:pt x="807020" y="1056560"/>
                </a:cubicBezTo>
                <a:cubicBezTo>
                  <a:pt x="821534" y="1022694"/>
                  <a:pt x="832421" y="1021483"/>
                  <a:pt x="861449" y="1002132"/>
                </a:cubicBezTo>
                <a:cubicBezTo>
                  <a:pt x="868706" y="991246"/>
                  <a:pt x="875047" y="979691"/>
                  <a:pt x="883220" y="969475"/>
                </a:cubicBezTo>
                <a:cubicBezTo>
                  <a:pt x="889631" y="961461"/>
                  <a:pt x="903101" y="957791"/>
                  <a:pt x="904992" y="947703"/>
                </a:cubicBezTo>
                <a:cubicBezTo>
                  <a:pt x="914378" y="897646"/>
                  <a:pt x="909926" y="845884"/>
                  <a:pt x="915877" y="795303"/>
                </a:cubicBezTo>
                <a:cubicBezTo>
                  <a:pt x="917218" y="783907"/>
                  <a:pt x="917426" y="769315"/>
                  <a:pt x="926763" y="762646"/>
                </a:cubicBezTo>
                <a:cubicBezTo>
                  <a:pt x="945437" y="749307"/>
                  <a:pt x="992077" y="740875"/>
                  <a:pt x="992077" y="740875"/>
                </a:cubicBezTo>
                <a:cubicBezTo>
                  <a:pt x="1024735" y="719103"/>
                  <a:pt x="1028363" y="722732"/>
                  <a:pt x="1046506" y="686446"/>
                </a:cubicBezTo>
                <a:cubicBezTo>
                  <a:pt x="1051638" y="676183"/>
                  <a:pt x="1054240" y="664822"/>
                  <a:pt x="1057392" y="653789"/>
                </a:cubicBezTo>
                <a:cubicBezTo>
                  <a:pt x="1061502" y="639404"/>
                  <a:pt x="1058425" y="621505"/>
                  <a:pt x="1068277" y="610246"/>
                </a:cubicBezTo>
                <a:cubicBezTo>
                  <a:pt x="1085508" y="590554"/>
                  <a:pt x="1111820" y="581217"/>
                  <a:pt x="1133592" y="566703"/>
                </a:cubicBezTo>
                <a:lnTo>
                  <a:pt x="1166249" y="544932"/>
                </a:lnTo>
                <a:cubicBezTo>
                  <a:pt x="1173506" y="534046"/>
                  <a:pt x="1182707" y="524230"/>
                  <a:pt x="1188020" y="512275"/>
                </a:cubicBezTo>
                <a:cubicBezTo>
                  <a:pt x="1197341" y="491304"/>
                  <a:pt x="1190697" y="459690"/>
                  <a:pt x="1209792" y="446960"/>
                </a:cubicBezTo>
                <a:cubicBezTo>
                  <a:pt x="1220678" y="439703"/>
                  <a:pt x="1232516" y="433703"/>
                  <a:pt x="1242449" y="425189"/>
                </a:cubicBezTo>
                <a:cubicBezTo>
                  <a:pt x="1265885" y="405101"/>
                  <a:pt x="1293318" y="377879"/>
                  <a:pt x="1307763" y="348989"/>
                </a:cubicBezTo>
                <a:cubicBezTo>
                  <a:pt x="1312895" y="338726"/>
                  <a:pt x="1313517" y="326595"/>
                  <a:pt x="1318649" y="316332"/>
                </a:cubicBezTo>
                <a:cubicBezTo>
                  <a:pt x="1324500" y="304630"/>
                  <a:pt x="1334569" y="295377"/>
                  <a:pt x="1340420" y="283675"/>
                </a:cubicBezTo>
                <a:cubicBezTo>
                  <a:pt x="1345552" y="273412"/>
                  <a:pt x="1346174" y="261280"/>
                  <a:pt x="1351306" y="251017"/>
                </a:cubicBezTo>
                <a:cubicBezTo>
                  <a:pt x="1365039" y="223551"/>
                  <a:pt x="1374598" y="216840"/>
                  <a:pt x="1394849" y="196589"/>
                </a:cubicBezTo>
                <a:cubicBezTo>
                  <a:pt x="1398478" y="185703"/>
                  <a:pt x="1399831" y="173771"/>
                  <a:pt x="1405735" y="163932"/>
                </a:cubicBezTo>
                <a:cubicBezTo>
                  <a:pt x="1417867" y="143711"/>
                  <a:pt x="1443045" y="134083"/>
                  <a:pt x="1460163" y="120389"/>
                </a:cubicBezTo>
                <a:cubicBezTo>
                  <a:pt x="1468177" y="113978"/>
                  <a:pt x="1472755" y="103207"/>
                  <a:pt x="1481935" y="98617"/>
                </a:cubicBezTo>
                <a:cubicBezTo>
                  <a:pt x="1502461" y="88354"/>
                  <a:pt x="1525478" y="84103"/>
                  <a:pt x="1547249" y="76846"/>
                </a:cubicBezTo>
                <a:cubicBezTo>
                  <a:pt x="1621907" y="51960"/>
                  <a:pt x="1529232" y="81350"/>
                  <a:pt x="1634335" y="55075"/>
                </a:cubicBezTo>
                <a:cubicBezTo>
                  <a:pt x="1645467" y="52292"/>
                  <a:pt x="1655674" y="46075"/>
                  <a:pt x="1666992" y="44189"/>
                </a:cubicBezTo>
                <a:cubicBezTo>
                  <a:pt x="1699403" y="38787"/>
                  <a:pt x="1732306" y="36932"/>
                  <a:pt x="1764963" y="33303"/>
                </a:cubicBezTo>
                <a:cubicBezTo>
                  <a:pt x="1864873" y="0"/>
                  <a:pt x="1807442" y="9249"/>
                  <a:pt x="1939135" y="22417"/>
                </a:cubicBezTo>
                <a:cubicBezTo>
                  <a:pt x="1960906" y="29674"/>
                  <a:pt x="1981731" y="40943"/>
                  <a:pt x="2004449" y="44189"/>
                </a:cubicBezTo>
                <a:cubicBezTo>
                  <a:pt x="2159757" y="66376"/>
                  <a:pt x="2055018" y="53910"/>
                  <a:pt x="2320135" y="65960"/>
                </a:cubicBezTo>
                <a:cubicBezTo>
                  <a:pt x="2323763" y="76846"/>
                  <a:pt x="2331020" y="87143"/>
                  <a:pt x="2331020" y="98617"/>
                </a:cubicBezTo>
                <a:cubicBezTo>
                  <a:pt x="2331020" y="131704"/>
                  <a:pt x="2315611" y="131487"/>
                  <a:pt x="2298363" y="153046"/>
                </a:cubicBezTo>
                <a:cubicBezTo>
                  <a:pt x="2290190" y="163262"/>
                  <a:pt x="2286808" y="177530"/>
                  <a:pt x="2276592" y="185703"/>
                </a:cubicBezTo>
                <a:cubicBezTo>
                  <a:pt x="2267632" y="192871"/>
                  <a:pt x="2254821" y="192960"/>
                  <a:pt x="2243935" y="196589"/>
                </a:cubicBezTo>
                <a:cubicBezTo>
                  <a:pt x="2201409" y="239113"/>
                  <a:pt x="2246031" y="200983"/>
                  <a:pt x="2189506" y="229246"/>
                </a:cubicBezTo>
                <a:cubicBezTo>
                  <a:pt x="2177804" y="235097"/>
                  <a:pt x="2169099" y="246423"/>
                  <a:pt x="2156849" y="251017"/>
                </a:cubicBezTo>
                <a:cubicBezTo>
                  <a:pt x="2139525" y="257514"/>
                  <a:pt x="2120270" y="257035"/>
                  <a:pt x="2102420" y="261903"/>
                </a:cubicBezTo>
                <a:cubicBezTo>
                  <a:pt x="2080280" y="267941"/>
                  <a:pt x="2058877" y="276418"/>
                  <a:pt x="2037106" y="283675"/>
                </a:cubicBezTo>
                <a:lnTo>
                  <a:pt x="2004449" y="294560"/>
                </a:lnTo>
                <a:cubicBezTo>
                  <a:pt x="1979049" y="290932"/>
                  <a:pt x="1951198" y="295149"/>
                  <a:pt x="1928249" y="283675"/>
                </a:cubicBezTo>
                <a:cubicBezTo>
                  <a:pt x="1905300" y="272200"/>
                  <a:pt x="1873820" y="229246"/>
                  <a:pt x="1873820" y="229246"/>
                </a:cubicBezTo>
                <a:cubicBezTo>
                  <a:pt x="1826649" y="232875"/>
                  <a:pt x="1779038" y="232753"/>
                  <a:pt x="1732306" y="240132"/>
                </a:cubicBezTo>
                <a:cubicBezTo>
                  <a:pt x="1709638" y="243711"/>
                  <a:pt x="1666992" y="261903"/>
                  <a:pt x="1666992" y="261903"/>
                </a:cubicBezTo>
                <a:cubicBezTo>
                  <a:pt x="1658863" y="259871"/>
                  <a:pt x="1601944" y="246823"/>
                  <a:pt x="1590792" y="240132"/>
                </a:cubicBezTo>
                <a:cubicBezTo>
                  <a:pt x="1581991" y="234852"/>
                  <a:pt x="1576277" y="225617"/>
                  <a:pt x="1569020" y="218360"/>
                </a:cubicBezTo>
                <a:cubicBezTo>
                  <a:pt x="1550877" y="221989"/>
                  <a:pt x="1531598" y="221958"/>
                  <a:pt x="1514592" y="229246"/>
                </a:cubicBezTo>
                <a:cubicBezTo>
                  <a:pt x="1484885" y="241977"/>
                  <a:pt x="1495865" y="260459"/>
                  <a:pt x="1481935" y="283675"/>
                </a:cubicBezTo>
                <a:cubicBezTo>
                  <a:pt x="1476655" y="292476"/>
                  <a:pt x="1469343" y="300856"/>
                  <a:pt x="1460163" y="305446"/>
                </a:cubicBezTo>
                <a:cubicBezTo>
                  <a:pt x="1439637" y="315709"/>
                  <a:pt x="1394849" y="327217"/>
                  <a:pt x="1394849" y="327217"/>
                </a:cubicBezTo>
                <a:cubicBezTo>
                  <a:pt x="1383963" y="334474"/>
                  <a:pt x="1369126" y="337895"/>
                  <a:pt x="1362192" y="348989"/>
                </a:cubicBezTo>
                <a:cubicBezTo>
                  <a:pt x="1362186" y="348999"/>
                  <a:pt x="1334980" y="430626"/>
                  <a:pt x="1329535" y="446960"/>
                </a:cubicBezTo>
                <a:cubicBezTo>
                  <a:pt x="1325906" y="457846"/>
                  <a:pt x="1326763" y="471503"/>
                  <a:pt x="1318649" y="479617"/>
                </a:cubicBezTo>
                <a:cubicBezTo>
                  <a:pt x="1298398" y="499868"/>
                  <a:pt x="1288839" y="506581"/>
                  <a:pt x="1275106" y="534046"/>
                </a:cubicBezTo>
                <a:cubicBezTo>
                  <a:pt x="1269974" y="544309"/>
                  <a:pt x="1269352" y="556440"/>
                  <a:pt x="1264220" y="566703"/>
                </a:cubicBezTo>
                <a:cubicBezTo>
                  <a:pt x="1258369" y="578405"/>
                  <a:pt x="1247762" y="587405"/>
                  <a:pt x="1242449" y="599360"/>
                </a:cubicBezTo>
                <a:cubicBezTo>
                  <a:pt x="1233128" y="620331"/>
                  <a:pt x="1227934" y="642903"/>
                  <a:pt x="1220677" y="664675"/>
                </a:cubicBezTo>
                <a:cubicBezTo>
                  <a:pt x="1220676" y="664677"/>
                  <a:pt x="1198908" y="729988"/>
                  <a:pt x="1198906" y="729989"/>
                </a:cubicBezTo>
                <a:cubicBezTo>
                  <a:pt x="1188020" y="737246"/>
                  <a:pt x="1176465" y="743587"/>
                  <a:pt x="1166249" y="751760"/>
                </a:cubicBezTo>
                <a:cubicBezTo>
                  <a:pt x="1134578" y="777097"/>
                  <a:pt x="1150996" y="772241"/>
                  <a:pt x="1122706" y="806189"/>
                </a:cubicBezTo>
                <a:cubicBezTo>
                  <a:pt x="1112851" y="818016"/>
                  <a:pt x="1100935" y="827960"/>
                  <a:pt x="1090049" y="838846"/>
                </a:cubicBezTo>
                <a:lnTo>
                  <a:pt x="1068277" y="904160"/>
                </a:lnTo>
                <a:cubicBezTo>
                  <a:pt x="1064648" y="915046"/>
                  <a:pt x="1065506" y="928703"/>
                  <a:pt x="1057392" y="936817"/>
                </a:cubicBezTo>
                <a:cubicBezTo>
                  <a:pt x="983277" y="1010932"/>
                  <a:pt x="1096242" y="895120"/>
                  <a:pt x="1013849" y="991246"/>
                </a:cubicBezTo>
                <a:cubicBezTo>
                  <a:pt x="1000491" y="1006831"/>
                  <a:pt x="981692" y="1017710"/>
                  <a:pt x="970306" y="1034789"/>
                </a:cubicBezTo>
                <a:cubicBezTo>
                  <a:pt x="963049" y="1045675"/>
                  <a:pt x="953848" y="1055491"/>
                  <a:pt x="948535" y="1067446"/>
                </a:cubicBezTo>
                <a:cubicBezTo>
                  <a:pt x="939214" y="1088417"/>
                  <a:pt x="926763" y="1132760"/>
                  <a:pt x="926763" y="1132760"/>
                </a:cubicBezTo>
                <a:cubicBezTo>
                  <a:pt x="926751" y="1132846"/>
                  <a:pt x="918402" y="1223737"/>
                  <a:pt x="904992" y="1241617"/>
                </a:cubicBezTo>
                <a:cubicBezTo>
                  <a:pt x="843521" y="1323578"/>
                  <a:pt x="870785" y="1272492"/>
                  <a:pt x="817906" y="1317817"/>
                </a:cubicBezTo>
                <a:cubicBezTo>
                  <a:pt x="802321" y="1331175"/>
                  <a:pt x="788877" y="1346846"/>
                  <a:pt x="774363" y="1361360"/>
                </a:cubicBezTo>
                <a:lnTo>
                  <a:pt x="752592" y="1383132"/>
                </a:lnTo>
                <a:cubicBezTo>
                  <a:pt x="748963" y="1394018"/>
                  <a:pt x="746838" y="1405526"/>
                  <a:pt x="741706" y="1415789"/>
                </a:cubicBezTo>
                <a:cubicBezTo>
                  <a:pt x="727973" y="1443255"/>
                  <a:pt x="718415" y="1449966"/>
                  <a:pt x="698163" y="1470217"/>
                </a:cubicBezTo>
                <a:cubicBezTo>
                  <a:pt x="694534" y="1481103"/>
                  <a:pt x="692409" y="1492612"/>
                  <a:pt x="687277" y="1502875"/>
                </a:cubicBezTo>
                <a:cubicBezTo>
                  <a:pt x="645071" y="1587288"/>
                  <a:pt x="681983" y="1486101"/>
                  <a:pt x="654620" y="1568189"/>
                </a:cubicBezTo>
                <a:cubicBezTo>
                  <a:pt x="666716" y="1652858"/>
                  <a:pt x="671553" y="1635920"/>
                  <a:pt x="654620" y="1720589"/>
                </a:cubicBezTo>
                <a:cubicBezTo>
                  <a:pt x="652370" y="1731841"/>
                  <a:pt x="651849" y="1745132"/>
                  <a:pt x="643735" y="1753246"/>
                </a:cubicBezTo>
                <a:cubicBezTo>
                  <a:pt x="635621" y="1761360"/>
                  <a:pt x="621340" y="1759000"/>
                  <a:pt x="611077" y="1764132"/>
                </a:cubicBezTo>
                <a:cubicBezTo>
                  <a:pt x="599375" y="1769983"/>
                  <a:pt x="588636" y="1777730"/>
                  <a:pt x="578420" y="1785903"/>
                </a:cubicBezTo>
                <a:cubicBezTo>
                  <a:pt x="546754" y="1811236"/>
                  <a:pt x="563163" y="1806390"/>
                  <a:pt x="534877" y="1840332"/>
                </a:cubicBezTo>
                <a:cubicBezTo>
                  <a:pt x="508683" y="1871764"/>
                  <a:pt x="501675" y="1873353"/>
                  <a:pt x="469563" y="1894760"/>
                </a:cubicBezTo>
                <a:cubicBezTo>
                  <a:pt x="465934" y="1963703"/>
                  <a:pt x="458677" y="2032551"/>
                  <a:pt x="458677" y="2101589"/>
                </a:cubicBezTo>
                <a:cubicBezTo>
                  <a:pt x="458677" y="2109479"/>
                  <a:pt x="463416" y="2203829"/>
                  <a:pt x="480449" y="2232217"/>
                </a:cubicBezTo>
                <a:cubicBezTo>
                  <a:pt x="485729" y="2241018"/>
                  <a:pt x="494963" y="2246732"/>
                  <a:pt x="502220" y="2253989"/>
                </a:cubicBezTo>
                <a:cubicBezTo>
                  <a:pt x="492862" y="2282064"/>
                  <a:pt x="495180" y="2291340"/>
                  <a:pt x="469563" y="2308417"/>
                </a:cubicBezTo>
                <a:cubicBezTo>
                  <a:pt x="466544" y="2310430"/>
                  <a:pt x="462306" y="2308417"/>
                  <a:pt x="458677" y="2308417"/>
                </a:cubicBezTo>
                <a:lnTo>
                  <a:pt x="480449" y="2275760"/>
                </a:lnTo>
              </a:path>
            </a:pathLst>
          </a:cu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Древняя складчатость</a:t>
            </a:r>
            <a:endParaRPr lang="ru-RU" sz="1600" b="1" dirty="0"/>
          </a:p>
        </p:txBody>
      </p:sp>
      <p:sp>
        <p:nvSpPr>
          <p:cNvPr id="16" name="Полилиния 15"/>
          <p:cNvSpPr/>
          <p:nvPr/>
        </p:nvSpPr>
        <p:spPr>
          <a:xfrm>
            <a:off x="3131840" y="2780928"/>
            <a:ext cx="4300642" cy="1719943"/>
          </a:xfrm>
          <a:custGeom>
            <a:avLst/>
            <a:gdLst>
              <a:gd name="connsiteX0" fmla="*/ 784525 w 4300642"/>
              <a:gd name="connsiteY0" fmla="*/ 827314 h 1719943"/>
              <a:gd name="connsiteX1" fmla="*/ 784525 w 4300642"/>
              <a:gd name="connsiteY1" fmla="*/ 827314 h 1719943"/>
              <a:gd name="connsiteX2" fmla="*/ 708325 w 4300642"/>
              <a:gd name="connsiteY2" fmla="*/ 881743 h 1719943"/>
              <a:gd name="connsiteX3" fmla="*/ 697439 w 4300642"/>
              <a:gd name="connsiteY3" fmla="*/ 914400 h 1719943"/>
              <a:gd name="connsiteX4" fmla="*/ 664782 w 4300642"/>
              <a:gd name="connsiteY4" fmla="*/ 936171 h 1719943"/>
              <a:gd name="connsiteX5" fmla="*/ 643011 w 4300642"/>
              <a:gd name="connsiteY5" fmla="*/ 957943 h 1719943"/>
              <a:gd name="connsiteX6" fmla="*/ 610354 w 4300642"/>
              <a:gd name="connsiteY6" fmla="*/ 1088571 h 1719943"/>
              <a:gd name="connsiteX7" fmla="*/ 501497 w 4300642"/>
              <a:gd name="connsiteY7" fmla="*/ 1077686 h 1719943"/>
              <a:gd name="connsiteX8" fmla="*/ 468839 w 4300642"/>
              <a:gd name="connsiteY8" fmla="*/ 1066800 h 1719943"/>
              <a:gd name="connsiteX9" fmla="*/ 425297 w 4300642"/>
              <a:gd name="connsiteY9" fmla="*/ 1055914 h 1719943"/>
              <a:gd name="connsiteX10" fmla="*/ 349097 w 4300642"/>
              <a:gd name="connsiteY10" fmla="*/ 1045028 h 1719943"/>
              <a:gd name="connsiteX11" fmla="*/ 251125 w 4300642"/>
              <a:gd name="connsiteY11" fmla="*/ 1055914 h 1719943"/>
              <a:gd name="connsiteX12" fmla="*/ 240239 w 4300642"/>
              <a:gd name="connsiteY12" fmla="*/ 1088571 h 1719943"/>
              <a:gd name="connsiteX13" fmla="*/ 283782 w 4300642"/>
              <a:gd name="connsiteY13" fmla="*/ 1186543 h 1719943"/>
              <a:gd name="connsiteX14" fmla="*/ 305554 w 4300642"/>
              <a:gd name="connsiteY14" fmla="*/ 1208314 h 1719943"/>
              <a:gd name="connsiteX15" fmla="*/ 305554 w 4300642"/>
              <a:gd name="connsiteY15" fmla="*/ 1426028 h 1719943"/>
              <a:gd name="connsiteX16" fmla="*/ 283782 w 4300642"/>
              <a:gd name="connsiteY16" fmla="*/ 1447800 h 1719943"/>
              <a:gd name="connsiteX17" fmla="*/ 218468 w 4300642"/>
              <a:gd name="connsiteY17" fmla="*/ 1469571 h 1719943"/>
              <a:gd name="connsiteX18" fmla="*/ 185811 w 4300642"/>
              <a:gd name="connsiteY18" fmla="*/ 1480457 h 1719943"/>
              <a:gd name="connsiteX19" fmla="*/ 153154 w 4300642"/>
              <a:gd name="connsiteY19" fmla="*/ 1491343 h 1719943"/>
              <a:gd name="connsiteX20" fmla="*/ 120497 w 4300642"/>
              <a:gd name="connsiteY20" fmla="*/ 1502228 h 1719943"/>
              <a:gd name="connsiteX21" fmla="*/ 87839 w 4300642"/>
              <a:gd name="connsiteY21" fmla="*/ 1524000 h 1719943"/>
              <a:gd name="connsiteX22" fmla="*/ 55182 w 4300642"/>
              <a:gd name="connsiteY22" fmla="*/ 1534886 h 1719943"/>
              <a:gd name="connsiteX23" fmla="*/ 33411 w 4300642"/>
              <a:gd name="connsiteY23" fmla="*/ 1567543 h 1719943"/>
              <a:gd name="connsiteX24" fmla="*/ 11639 w 4300642"/>
              <a:gd name="connsiteY24" fmla="*/ 1589314 h 1719943"/>
              <a:gd name="connsiteX25" fmla="*/ 22525 w 4300642"/>
              <a:gd name="connsiteY25" fmla="*/ 1665514 h 1719943"/>
              <a:gd name="connsiteX26" fmla="*/ 174925 w 4300642"/>
              <a:gd name="connsiteY26" fmla="*/ 1643743 h 1719943"/>
              <a:gd name="connsiteX27" fmla="*/ 381754 w 4300642"/>
              <a:gd name="connsiteY27" fmla="*/ 1654628 h 1719943"/>
              <a:gd name="connsiteX28" fmla="*/ 457954 w 4300642"/>
              <a:gd name="connsiteY28" fmla="*/ 1709057 h 1719943"/>
              <a:gd name="connsiteX29" fmla="*/ 490611 w 4300642"/>
              <a:gd name="connsiteY29" fmla="*/ 1719943 h 1719943"/>
              <a:gd name="connsiteX30" fmla="*/ 632125 w 4300642"/>
              <a:gd name="connsiteY30" fmla="*/ 1698171 h 1719943"/>
              <a:gd name="connsiteX31" fmla="*/ 697439 w 4300642"/>
              <a:gd name="connsiteY31" fmla="*/ 1676400 h 1719943"/>
              <a:gd name="connsiteX32" fmla="*/ 730097 w 4300642"/>
              <a:gd name="connsiteY32" fmla="*/ 1665514 h 1719943"/>
              <a:gd name="connsiteX33" fmla="*/ 969582 w 4300642"/>
              <a:gd name="connsiteY33" fmla="*/ 1654628 h 1719943"/>
              <a:gd name="connsiteX34" fmla="*/ 1034897 w 4300642"/>
              <a:gd name="connsiteY34" fmla="*/ 1632857 h 1719943"/>
              <a:gd name="connsiteX35" fmla="*/ 1067554 w 4300642"/>
              <a:gd name="connsiteY35" fmla="*/ 1611086 h 1719943"/>
              <a:gd name="connsiteX36" fmla="*/ 1111097 w 4300642"/>
              <a:gd name="connsiteY36" fmla="*/ 1567543 h 1719943"/>
              <a:gd name="connsiteX37" fmla="*/ 1176411 w 4300642"/>
              <a:gd name="connsiteY37" fmla="*/ 1534886 h 1719943"/>
              <a:gd name="connsiteX38" fmla="*/ 1241725 w 4300642"/>
              <a:gd name="connsiteY38" fmla="*/ 1513114 h 1719943"/>
              <a:gd name="connsiteX39" fmla="*/ 1426782 w 4300642"/>
              <a:gd name="connsiteY39" fmla="*/ 1491343 h 1719943"/>
              <a:gd name="connsiteX40" fmla="*/ 1600954 w 4300642"/>
              <a:gd name="connsiteY40" fmla="*/ 1480457 h 1719943"/>
              <a:gd name="connsiteX41" fmla="*/ 1688039 w 4300642"/>
              <a:gd name="connsiteY41" fmla="*/ 1458686 h 1719943"/>
              <a:gd name="connsiteX42" fmla="*/ 1753354 w 4300642"/>
              <a:gd name="connsiteY42" fmla="*/ 1436914 h 1719943"/>
              <a:gd name="connsiteX43" fmla="*/ 1786011 w 4300642"/>
              <a:gd name="connsiteY43" fmla="*/ 1426028 h 1719943"/>
              <a:gd name="connsiteX44" fmla="*/ 1807782 w 4300642"/>
              <a:gd name="connsiteY44" fmla="*/ 1393371 h 1719943"/>
              <a:gd name="connsiteX45" fmla="*/ 1851325 w 4300642"/>
              <a:gd name="connsiteY45" fmla="*/ 1338943 h 1719943"/>
              <a:gd name="connsiteX46" fmla="*/ 1883982 w 4300642"/>
              <a:gd name="connsiteY46" fmla="*/ 1284514 h 1719943"/>
              <a:gd name="connsiteX47" fmla="*/ 1927525 w 4300642"/>
              <a:gd name="connsiteY47" fmla="*/ 1230086 h 1719943"/>
              <a:gd name="connsiteX48" fmla="*/ 1949297 w 4300642"/>
              <a:gd name="connsiteY48" fmla="*/ 1208314 h 1719943"/>
              <a:gd name="connsiteX49" fmla="*/ 2014611 w 4300642"/>
              <a:gd name="connsiteY49" fmla="*/ 1186543 h 1719943"/>
              <a:gd name="connsiteX50" fmla="*/ 2145239 w 4300642"/>
              <a:gd name="connsiteY50" fmla="*/ 1208314 h 1719943"/>
              <a:gd name="connsiteX51" fmla="*/ 2210554 w 4300642"/>
              <a:gd name="connsiteY51" fmla="*/ 1230086 h 1719943"/>
              <a:gd name="connsiteX52" fmla="*/ 2243211 w 4300642"/>
              <a:gd name="connsiteY52" fmla="*/ 1240971 h 1719943"/>
              <a:gd name="connsiteX53" fmla="*/ 2330297 w 4300642"/>
              <a:gd name="connsiteY53" fmla="*/ 1230086 h 1719943"/>
              <a:gd name="connsiteX54" fmla="*/ 2362954 w 4300642"/>
              <a:gd name="connsiteY54" fmla="*/ 1219200 h 1719943"/>
              <a:gd name="connsiteX55" fmla="*/ 2406497 w 4300642"/>
              <a:gd name="connsiteY55" fmla="*/ 1175657 h 1719943"/>
              <a:gd name="connsiteX56" fmla="*/ 2439154 w 4300642"/>
              <a:gd name="connsiteY56" fmla="*/ 1143000 h 1719943"/>
              <a:gd name="connsiteX57" fmla="*/ 2504468 w 4300642"/>
              <a:gd name="connsiteY57" fmla="*/ 1110343 h 1719943"/>
              <a:gd name="connsiteX58" fmla="*/ 2537125 w 4300642"/>
              <a:gd name="connsiteY58" fmla="*/ 1099457 h 1719943"/>
              <a:gd name="connsiteX59" fmla="*/ 2624211 w 4300642"/>
              <a:gd name="connsiteY59" fmla="*/ 1055914 h 1719943"/>
              <a:gd name="connsiteX60" fmla="*/ 2656868 w 4300642"/>
              <a:gd name="connsiteY60" fmla="*/ 1034143 h 1719943"/>
              <a:gd name="connsiteX61" fmla="*/ 2722182 w 4300642"/>
              <a:gd name="connsiteY61" fmla="*/ 1023257 h 1719943"/>
              <a:gd name="connsiteX62" fmla="*/ 3059639 w 4300642"/>
              <a:gd name="connsiteY62" fmla="*/ 1012371 h 1719943"/>
              <a:gd name="connsiteX63" fmla="*/ 3124954 w 4300642"/>
              <a:gd name="connsiteY63" fmla="*/ 990600 h 1719943"/>
              <a:gd name="connsiteX64" fmla="*/ 3179382 w 4300642"/>
              <a:gd name="connsiteY64" fmla="*/ 957943 h 1719943"/>
              <a:gd name="connsiteX65" fmla="*/ 3244697 w 4300642"/>
              <a:gd name="connsiteY65" fmla="*/ 914400 h 1719943"/>
              <a:gd name="connsiteX66" fmla="*/ 3277354 w 4300642"/>
              <a:gd name="connsiteY66" fmla="*/ 903514 h 1719943"/>
              <a:gd name="connsiteX67" fmla="*/ 3375325 w 4300642"/>
              <a:gd name="connsiteY67" fmla="*/ 849086 h 1719943"/>
              <a:gd name="connsiteX68" fmla="*/ 3484182 w 4300642"/>
              <a:gd name="connsiteY68" fmla="*/ 838200 h 1719943"/>
              <a:gd name="connsiteX69" fmla="*/ 3680125 w 4300642"/>
              <a:gd name="connsiteY69" fmla="*/ 859971 h 1719943"/>
              <a:gd name="connsiteX70" fmla="*/ 3712782 w 4300642"/>
              <a:gd name="connsiteY70" fmla="*/ 870857 h 1719943"/>
              <a:gd name="connsiteX71" fmla="*/ 3876068 w 4300642"/>
              <a:gd name="connsiteY71" fmla="*/ 838200 h 1719943"/>
              <a:gd name="connsiteX72" fmla="*/ 3908725 w 4300642"/>
              <a:gd name="connsiteY72" fmla="*/ 827314 h 1719943"/>
              <a:gd name="connsiteX73" fmla="*/ 3941382 w 4300642"/>
              <a:gd name="connsiteY73" fmla="*/ 816428 h 1719943"/>
              <a:gd name="connsiteX74" fmla="*/ 3995811 w 4300642"/>
              <a:gd name="connsiteY74" fmla="*/ 762000 h 1719943"/>
              <a:gd name="connsiteX75" fmla="*/ 4017582 w 4300642"/>
              <a:gd name="connsiteY75" fmla="*/ 729343 h 1719943"/>
              <a:gd name="connsiteX76" fmla="*/ 4039354 w 4300642"/>
              <a:gd name="connsiteY76" fmla="*/ 707571 h 1719943"/>
              <a:gd name="connsiteX77" fmla="*/ 4104668 w 4300642"/>
              <a:gd name="connsiteY77" fmla="*/ 511628 h 1719943"/>
              <a:gd name="connsiteX78" fmla="*/ 4115554 w 4300642"/>
              <a:gd name="connsiteY78" fmla="*/ 478971 h 1719943"/>
              <a:gd name="connsiteX79" fmla="*/ 4126439 w 4300642"/>
              <a:gd name="connsiteY79" fmla="*/ 446314 h 1719943"/>
              <a:gd name="connsiteX80" fmla="*/ 4169982 w 4300642"/>
              <a:gd name="connsiteY80" fmla="*/ 402771 h 1719943"/>
              <a:gd name="connsiteX81" fmla="*/ 4235297 w 4300642"/>
              <a:gd name="connsiteY81" fmla="*/ 381000 h 1719943"/>
              <a:gd name="connsiteX82" fmla="*/ 4257068 w 4300642"/>
              <a:gd name="connsiteY82" fmla="*/ 359228 h 1719943"/>
              <a:gd name="connsiteX83" fmla="*/ 4289725 w 4300642"/>
              <a:gd name="connsiteY83" fmla="*/ 337457 h 1719943"/>
              <a:gd name="connsiteX84" fmla="*/ 4235297 w 4300642"/>
              <a:gd name="connsiteY84" fmla="*/ 185057 h 1719943"/>
              <a:gd name="connsiteX85" fmla="*/ 4213525 w 4300642"/>
              <a:gd name="connsiteY85" fmla="*/ 163286 h 1719943"/>
              <a:gd name="connsiteX86" fmla="*/ 4104668 w 4300642"/>
              <a:gd name="connsiteY86" fmla="*/ 152400 h 1719943"/>
              <a:gd name="connsiteX87" fmla="*/ 3984925 w 4300642"/>
              <a:gd name="connsiteY87" fmla="*/ 163286 h 1719943"/>
              <a:gd name="connsiteX88" fmla="*/ 3886954 w 4300642"/>
              <a:gd name="connsiteY88" fmla="*/ 206828 h 1719943"/>
              <a:gd name="connsiteX89" fmla="*/ 3854297 w 4300642"/>
              <a:gd name="connsiteY89" fmla="*/ 217714 h 1719943"/>
              <a:gd name="connsiteX90" fmla="*/ 3647468 w 4300642"/>
              <a:gd name="connsiteY90" fmla="*/ 185057 h 1719943"/>
              <a:gd name="connsiteX91" fmla="*/ 3614811 w 4300642"/>
              <a:gd name="connsiteY91" fmla="*/ 130628 h 1719943"/>
              <a:gd name="connsiteX92" fmla="*/ 3571268 w 4300642"/>
              <a:gd name="connsiteY92" fmla="*/ 32657 h 1719943"/>
              <a:gd name="connsiteX93" fmla="*/ 3538611 w 4300642"/>
              <a:gd name="connsiteY93" fmla="*/ 10886 h 1719943"/>
              <a:gd name="connsiteX94" fmla="*/ 3505954 w 4300642"/>
              <a:gd name="connsiteY94" fmla="*/ 0 h 1719943"/>
              <a:gd name="connsiteX95" fmla="*/ 3418868 w 4300642"/>
              <a:gd name="connsiteY95" fmla="*/ 10886 h 1719943"/>
              <a:gd name="connsiteX96" fmla="*/ 3353554 w 4300642"/>
              <a:gd name="connsiteY96" fmla="*/ 32657 h 1719943"/>
              <a:gd name="connsiteX97" fmla="*/ 3331782 w 4300642"/>
              <a:gd name="connsiteY97" fmla="*/ 65314 h 1719943"/>
              <a:gd name="connsiteX98" fmla="*/ 3320897 w 4300642"/>
              <a:gd name="connsiteY98" fmla="*/ 97971 h 1719943"/>
              <a:gd name="connsiteX99" fmla="*/ 3233811 w 4300642"/>
              <a:gd name="connsiteY99" fmla="*/ 174171 h 1719943"/>
              <a:gd name="connsiteX100" fmla="*/ 3179382 w 4300642"/>
              <a:gd name="connsiteY100" fmla="*/ 217714 h 1719943"/>
              <a:gd name="connsiteX101" fmla="*/ 3114068 w 4300642"/>
              <a:gd name="connsiteY101" fmla="*/ 250371 h 1719943"/>
              <a:gd name="connsiteX102" fmla="*/ 3048754 w 4300642"/>
              <a:gd name="connsiteY102" fmla="*/ 239486 h 1719943"/>
              <a:gd name="connsiteX103" fmla="*/ 3005211 w 4300642"/>
              <a:gd name="connsiteY103" fmla="*/ 185057 h 1719943"/>
              <a:gd name="connsiteX104" fmla="*/ 2972554 w 4300642"/>
              <a:gd name="connsiteY104" fmla="*/ 174171 h 1719943"/>
              <a:gd name="connsiteX105" fmla="*/ 2907239 w 4300642"/>
              <a:gd name="connsiteY105" fmla="*/ 195943 h 1719943"/>
              <a:gd name="connsiteX106" fmla="*/ 2874582 w 4300642"/>
              <a:gd name="connsiteY106" fmla="*/ 206828 h 1719943"/>
              <a:gd name="connsiteX107" fmla="*/ 2841925 w 4300642"/>
              <a:gd name="connsiteY107" fmla="*/ 228600 h 1719943"/>
              <a:gd name="connsiteX108" fmla="*/ 2722182 w 4300642"/>
              <a:gd name="connsiteY108" fmla="*/ 250371 h 1719943"/>
              <a:gd name="connsiteX109" fmla="*/ 2624211 w 4300642"/>
              <a:gd name="connsiteY109" fmla="*/ 293914 h 1719943"/>
              <a:gd name="connsiteX110" fmla="*/ 2591554 w 4300642"/>
              <a:gd name="connsiteY110" fmla="*/ 348343 h 1719943"/>
              <a:gd name="connsiteX111" fmla="*/ 2580668 w 4300642"/>
              <a:gd name="connsiteY111" fmla="*/ 381000 h 1719943"/>
              <a:gd name="connsiteX112" fmla="*/ 2515354 w 4300642"/>
              <a:gd name="connsiteY112" fmla="*/ 413657 h 1719943"/>
              <a:gd name="connsiteX113" fmla="*/ 2428268 w 4300642"/>
              <a:gd name="connsiteY113" fmla="*/ 370114 h 1719943"/>
              <a:gd name="connsiteX114" fmla="*/ 2384725 w 4300642"/>
              <a:gd name="connsiteY114" fmla="*/ 315686 h 1719943"/>
              <a:gd name="connsiteX115" fmla="*/ 2232325 w 4300642"/>
              <a:gd name="connsiteY115" fmla="*/ 304800 h 1719943"/>
              <a:gd name="connsiteX116" fmla="*/ 2123468 w 4300642"/>
              <a:gd name="connsiteY116" fmla="*/ 304800 h 1719943"/>
              <a:gd name="connsiteX117" fmla="*/ 2112582 w 4300642"/>
              <a:gd name="connsiteY117" fmla="*/ 337457 h 1719943"/>
              <a:gd name="connsiteX118" fmla="*/ 2079925 w 4300642"/>
              <a:gd name="connsiteY118" fmla="*/ 359228 h 1719943"/>
              <a:gd name="connsiteX119" fmla="*/ 2069039 w 4300642"/>
              <a:gd name="connsiteY119" fmla="*/ 391886 h 1719943"/>
              <a:gd name="connsiteX120" fmla="*/ 2003725 w 4300642"/>
              <a:gd name="connsiteY120" fmla="*/ 424543 h 1719943"/>
              <a:gd name="connsiteX121" fmla="*/ 1949297 w 4300642"/>
              <a:gd name="connsiteY121" fmla="*/ 381000 h 1719943"/>
              <a:gd name="connsiteX122" fmla="*/ 1927525 w 4300642"/>
              <a:gd name="connsiteY122" fmla="*/ 315686 h 1719943"/>
              <a:gd name="connsiteX123" fmla="*/ 1894868 w 4300642"/>
              <a:gd name="connsiteY123" fmla="*/ 293914 h 1719943"/>
              <a:gd name="connsiteX124" fmla="*/ 1829554 w 4300642"/>
              <a:gd name="connsiteY124" fmla="*/ 272143 h 1719943"/>
              <a:gd name="connsiteX125" fmla="*/ 1786011 w 4300642"/>
              <a:gd name="connsiteY125" fmla="*/ 315686 h 1719943"/>
              <a:gd name="connsiteX126" fmla="*/ 1764239 w 4300642"/>
              <a:gd name="connsiteY126" fmla="*/ 337457 h 1719943"/>
              <a:gd name="connsiteX127" fmla="*/ 1742468 w 4300642"/>
              <a:gd name="connsiteY127" fmla="*/ 402771 h 1719943"/>
              <a:gd name="connsiteX128" fmla="*/ 1731582 w 4300642"/>
              <a:gd name="connsiteY128" fmla="*/ 435428 h 1719943"/>
              <a:gd name="connsiteX129" fmla="*/ 1698925 w 4300642"/>
              <a:gd name="connsiteY129" fmla="*/ 446314 h 1719943"/>
              <a:gd name="connsiteX130" fmla="*/ 1568297 w 4300642"/>
              <a:gd name="connsiteY130" fmla="*/ 435428 h 1719943"/>
              <a:gd name="connsiteX131" fmla="*/ 1502982 w 4300642"/>
              <a:gd name="connsiteY131" fmla="*/ 413657 h 1719943"/>
              <a:gd name="connsiteX132" fmla="*/ 1307039 w 4300642"/>
              <a:gd name="connsiteY132" fmla="*/ 424543 h 1719943"/>
              <a:gd name="connsiteX133" fmla="*/ 1274382 w 4300642"/>
              <a:gd name="connsiteY133" fmla="*/ 435428 h 1719943"/>
              <a:gd name="connsiteX134" fmla="*/ 1230839 w 4300642"/>
              <a:gd name="connsiteY134" fmla="*/ 446314 h 1719943"/>
              <a:gd name="connsiteX135" fmla="*/ 1241725 w 4300642"/>
              <a:gd name="connsiteY135" fmla="*/ 576943 h 1719943"/>
              <a:gd name="connsiteX136" fmla="*/ 1230839 w 4300642"/>
              <a:gd name="connsiteY136" fmla="*/ 631371 h 1719943"/>
              <a:gd name="connsiteX137" fmla="*/ 1198182 w 4300642"/>
              <a:gd name="connsiteY137" fmla="*/ 620486 h 1719943"/>
              <a:gd name="connsiteX138" fmla="*/ 1165525 w 4300642"/>
              <a:gd name="connsiteY138" fmla="*/ 598714 h 1719943"/>
              <a:gd name="connsiteX139" fmla="*/ 1132868 w 4300642"/>
              <a:gd name="connsiteY139" fmla="*/ 533400 h 1719943"/>
              <a:gd name="connsiteX140" fmla="*/ 1067554 w 4300642"/>
              <a:gd name="connsiteY140" fmla="*/ 544286 h 1719943"/>
              <a:gd name="connsiteX141" fmla="*/ 1056668 w 4300642"/>
              <a:gd name="connsiteY141" fmla="*/ 587828 h 1719943"/>
              <a:gd name="connsiteX142" fmla="*/ 1045782 w 4300642"/>
              <a:gd name="connsiteY142" fmla="*/ 685800 h 1719943"/>
              <a:gd name="connsiteX143" fmla="*/ 1034897 w 4300642"/>
              <a:gd name="connsiteY143" fmla="*/ 718457 h 1719943"/>
              <a:gd name="connsiteX144" fmla="*/ 784525 w 4300642"/>
              <a:gd name="connsiteY144" fmla="*/ 751114 h 1719943"/>
              <a:gd name="connsiteX145" fmla="*/ 751868 w 4300642"/>
              <a:gd name="connsiteY145" fmla="*/ 762000 h 1719943"/>
              <a:gd name="connsiteX146" fmla="*/ 740982 w 4300642"/>
              <a:gd name="connsiteY146" fmla="*/ 794657 h 1719943"/>
              <a:gd name="connsiteX147" fmla="*/ 697439 w 4300642"/>
              <a:gd name="connsiteY147" fmla="*/ 849086 h 1719943"/>
              <a:gd name="connsiteX148" fmla="*/ 686554 w 4300642"/>
              <a:gd name="connsiteY148" fmla="*/ 903514 h 1719943"/>
              <a:gd name="connsiteX149" fmla="*/ 664782 w 4300642"/>
              <a:gd name="connsiteY149" fmla="*/ 925286 h 1719943"/>
              <a:gd name="connsiteX150" fmla="*/ 632125 w 4300642"/>
              <a:gd name="connsiteY150" fmla="*/ 968828 h 1719943"/>
              <a:gd name="connsiteX151" fmla="*/ 632125 w 4300642"/>
              <a:gd name="connsiteY151" fmla="*/ 968828 h 1719943"/>
              <a:gd name="connsiteX152" fmla="*/ 632125 w 4300642"/>
              <a:gd name="connsiteY152" fmla="*/ 968828 h 1719943"/>
              <a:gd name="connsiteX153" fmla="*/ 632125 w 4300642"/>
              <a:gd name="connsiteY153" fmla="*/ 968828 h 1719943"/>
              <a:gd name="connsiteX154" fmla="*/ 653897 w 4300642"/>
              <a:gd name="connsiteY154" fmla="*/ 968828 h 171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4300642" h="1719943">
                <a:moveTo>
                  <a:pt x="784525" y="827314"/>
                </a:moveTo>
                <a:lnTo>
                  <a:pt x="784525" y="827314"/>
                </a:lnTo>
                <a:cubicBezTo>
                  <a:pt x="759125" y="845457"/>
                  <a:pt x="730397" y="859671"/>
                  <a:pt x="708325" y="881743"/>
                </a:cubicBezTo>
                <a:cubicBezTo>
                  <a:pt x="700211" y="889857"/>
                  <a:pt x="704607" y="905440"/>
                  <a:pt x="697439" y="914400"/>
                </a:cubicBezTo>
                <a:cubicBezTo>
                  <a:pt x="689266" y="924616"/>
                  <a:pt x="674998" y="927998"/>
                  <a:pt x="664782" y="936171"/>
                </a:cubicBezTo>
                <a:cubicBezTo>
                  <a:pt x="656768" y="942582"/>
                  <a:pt x="650268" y="950686"/>
                  <a:pt x="643011" y="957943"/>
                </a:cubicBezTo>
                <a:cubicBezTo>
                  <a:pt x="614259" y="1044196"/>
                  <a:pt x="625012" y="1000620"/>
                  <a:pt x="610354" y="1088571"/>
                </a:cubicBezTo>
                <a:cubicBezTo>
                  <a:pt x="574068" y="1084943"/>
                  <a:pt x="537540" y="1083231"/>
                  <a:pt x="501497" y="1077686"/>
                </a:cubicBezTo>
                <a:cubicBezTo>
                  <a:pt x="490156" y="1075941"/>
                  <a:pt x="479872" y="1069952"/>
                  <a:pt x="468839" y="1066800"/>
                </a:cubicBezTo>
                <a:cubicBezTo>
                  <a:pt x="454454" y="1062690"/>
                  <a:pt x="440016" y="1058590"/>
                  <a:pt x="425297" y="1055914"/>
                </a:cubicBezTo>
                <a:cubicBezTo>
                  <a:pt x="400053" y="1051324"/>
                  <a:pt x="374497" y="1048657"/>
                  <a:pt x="349097" y="1045028"/>
                </a:cubicBezTo>
                <a:cubicBezTo>
                  <a:pt x="316440" y="1048657"/>
                  <a:pt x="281633" y="1043711"/>
                  <a:pt x="251125" y="1055914"/>
                </a:cubicBezTo>
                <a:cubicBezTo>
                  <a:pt x="240471" y="1060176"/>
                  <a:pt x="238972" y="1077167"/>
                  <a:pt x="240239" y="1088571"/>
                </a:cubicBezTo>
                <a:cubicBezTo>
                  <a:pt x="244137" y="1123651"/>
                  <a:pt x="261829" y="1159102"/>
                  <a:pt x="283782" y="1186543"/>
                </a:cubicBezTo>
                <a:cubicBezTo>
                  <a:pt x="290193" y="1194557"/>
                  <a:pt x="298297" y="1201057"/>
                  <a:pt x="305554" y="1208314"/>
                </a:cubicBezTo>
                <a:cubicBezTo>
                  <a:pt x="323540" y="1298252"/>
                  <a:pt x="328272" y="1297295"/>
                  <a:pt x="305554" y="1426028"/>
                </a:cubicBezTo>
                <a:cubicBezTo>
                  <a:pt x="303770" y="1436135"/>
                  <a:pt x="292962" y="1443210"/>
                  <a:pt x="283782" y="1447800"/>
                </a:cubicBezTo>
                <a:cubicBezTo>
                  <a:pt x="263256" y="1458063"/>
                  <a:pt x="240239" y="1462314"/>
                  <a:pt x="218468" y="1469571"/>
                </a:cubicBezTo>
                <a:lnTo>
                  <a:pt x="185811" y="1480457"/>
                </a:lnTo>
                <a:lnTo>
                  <a:pt x="153154" y="1491343"/>
                </a:lnTo>
                <a:lnTo>
                  <a:pt x="120497" y="1502228"/>
                </a:lnTo>
                <a:cubicBezTo>
                  <a:pt x="109611" y="1509485"/>
                  <a:pt x="99541" y="1518149"/>
                  <a:pt x="87839" y="1524000"/>
                </a:cubicBezTo>
                <a:cubicBezTo>
                  <a:pt x="77576" y="1529132"/>
                  <a:pt x="64142" y="1527718"/>
                  <a:pt x="55182" y="1534886"/>
                </a:cubicBezTo>
                <a:cubicBezTo>
                  <a:pt x="44966" y="1543059"/>
                  <a:pt x="41584" y="1557327"/>
                  <a:pt x="33411" y="1567543"/>
                </a:cubicBezTo>
                <a:cubicBezTo>
                  <a:pt x="27000" y="1575557"/>
                  <a:pt x="18896" y="1582057"/>
                  <a:pt x="11639" y="1589314"/>
                </a:cubicBezTo>
                <a:cubicBezTo>
                  <a:pt x="15268" y="1614714"/>
                  <a:pt x="0" y="1653228"/>
                  <a:pt x="22525" y="1665514"/>
                </a:cubicBezTo>
                <a:cubicBezTo>
                  <a:pt x="45857" y="1678240"/>
                  <a:pt x="137199" y="1653174"/>
                  <a:pt x="174925" y="1643743"/>
                </a:cubicBezTo>
                <a:cubicBezTo>
                  <a:pt x="243868" y="1647371"/>
                  <a:pt x="312999" y="1648378"/>
                  <a:pt x="381754" y="1654628"/>
                </a:cubicBezTo>
                <a:cubicBezTo>
                  <a:pt x="461160" y="1661847"/>
                  <a:pt x="357504" y="1675573"/>
                  <a:pt x="457954" y="1709057"/>
                </a:cubicBezTo>
                <a:lnTo>
                  <a:pt x="490611" y="1719943"/>
                </a:lnTo>
                <a:cubicBezTo>
                  <a:pt x="559611" y="1712276"/>
                  <a:pt x="576667" y="1714808"/>
                  <a:pt x="632125" y="1698171"/>
                </a:cubicBezTo>
                <a:cubicBezTo>
                  <a:pt x="654106" y="1691577"/>
                  <a:pt x="675668" y="1683657"/>
                  <a:pt x="697439" y="1676400"/>
                </a:cubicBezTo>
                <a:cubicBezTo>
                  <a:pt x="708325" y="1672771"/>
                  <a:pt x="718634" y="1666035"/>
                  <a:pt x="730097" y="1665514"/>
                </a:cubicBezTo>
                <a:lnTo>
                  <a:pt x="969582" y="1654628"/>
                </a:lnTo>
                <a:cubicBezTo>
                  <a:pt x="991354" y="1647371"/>
                  <a:pt x="1015802" y="1645587"/>
                  <a:pt x="1034897" y="1632857"/>
                </a:cubicBezTo>
                <a:cubicBezTo>
                  <a:pt x="1045783" y="1625600"/>
                  <a:pt x="1057621" y="1619600"/>
                  <a:pt x="1067554" y="1611086"/>
                </a:cubicBezTo>
                <a:cubicBezTo>
                  <a:pt x="1083139" y="1597728"/>
                  <a:pt x="1091624" y="1574034"/>
                  <a:pt x="1111097" y="1567543"/>
                </a:cubicBezTo>
                <a:cubicBezTo>
                  <a:pt x="1230198" y="1527842"/>
                  <a:pt x="1049798" y="1591159"/>
                  <a:pt x="1176411" y="1534886"/>
                </a:cubicBezTo>
                <a:cubicBezTo>
                  <a:pt x="1197382" y="1525565"/>
                  <a:pt x="1219954" y="1520371"/>
                  <a:pt x="1241725" y="1513114"/>
                </a:cubicBezTo>
                <a:cubicBezTo>
                  <a:pt x="1322039" y="1486342"/>
                  <a:pt x="1265860" y="1502071"/>
                  <a:pt x="1426782" y="1491343"/>
                </a:cubicBezTo>
                <a:lnTo>
                  <a:pt x="1600954" y="1480457"/>
                </a:lnTo>
                <a:cubicBezTo>
                  <a:pt x="1700040" y="1447427"/>
                  <a:pt x="1543549" y="1498092"/>
                  <a:pt x="1688039" y="1458686"/>
                </a:cubicBezTo>
                <a:cubicBezTo>
                  <a:pt x="1710180" y="1452648"/>
                  <a:pt x="1731582" y="1444171"/>
                  <a:pt x="1753354" y="1436914"/>
                </a:cubicBezTo>
                <a:lnTo>
                  <a:pt x="1786011" y="1426028"/>
                </a:lnTo>
                <a:cubicBezTo>
                  <a:pt x="1793268" y="1415142"/>
                  <a:pt x="1799609" y="1403587"/>
                  <a:pt x="1807782" y="1393371"/>
                </a:cubicBezTo>
                <a:cubicBezTo>
                  <a:pt x="1834785" y="1359618"/>
                  <a:pt x="1828986" y="1383622"/>
                  <a:pt x="1851325" y="1338943"/>
                </a:cubicBezTo>
                <a:cubicBezTo>
                  <a:pt x="1879588" y="1282418"/>
                  <a:pt x="1841458" y="1327040"/>
                  <a:pt x="1883982" y="1284514"/>
                </a:cubicBezTo>
                <a:cubicBezTo>
                  <a:pt x="1901249" y="1232715"/>
                  <a:pt x="1882762" y="1265896"/>
                  <a:pt x="1927525" y="1230086"/>
                </a:cubicBezTo>
                <a:cubicBezTo>
                  <a:pt x="1935539" y="1223675"/>
                  <a:pt x="1940117" y="1212904"/>
                  <a:pt x="1949297" y="1208314"/>
                </a:cubicBezTo>
                <a:cubicBezTo>
                  <a:pt x="1969823" y="1198051"/>
                  <a:pt x="2014611" y="1186543"/>
                  <a:pt x="2014611" y="1186543"/>
                </a:cubicBezTo>
                <a:cubicBezTo>
                  <a:pt x="2076366" y="1194262"/>
                  <a:pt x="2093862" y="1192901"/>
                  <a:pt x="2145239" y="1208314"/>
                </a:cubicBezTo>
                <a:cubicBezTo>
                  <a:pt x="2167220" y="1214909"/>
                  <a:pt x="2188782" y="1222829"/>
                  <a:pt x="2210554" y="1230086"/>
                </a:cubicBezTo>
                <a:lnTo>
                  <a:pt x="2243211" y="1240971"/>
                </a:lnTo>
                <a:cubicBezTo>
                  <a:pt x="2272240" y="1237343"/>
                  <a:pt x="2301514" y="1235319"/>
                  <a:pt x="2330297" y="1230086"/>
                </a:cubicBezTo>
                <a:cubicBezTo>
                  <a:pt x="2341586" y="1228033"/>
                  <a:pt x="2353617" y="1225869"/>
                  <a:pt x="2362954" y="1219200"/>
                </a:cubicBezTo>
                <a:cubicBezTo>
                  <a:pt x="2379657" y="1207269"/>
                  <a:pt x="2391983" y="1190171"/>
                  <a:pt x="2406497" y="1175657"/>
                </a:cubicBezTo>
                <a:cubicBezTo>
                  <a:pt x="2417383" y="1164771"/>
                  <a:pt x="2424549" y="1147868"/>
                  <a:pt x="2439154" y="1143000"/>
                </a:cubicBezTo>
                <a:cubicBezTo>
                  <a:pt x="2521238" y="1115638"/>
                  <a:pt x="2420059" y="1152547"/>
                  <a:pt x="2504468" y="1110343"/>
                </a:cubicBezTo>
                <a:cubicBezTo>
                  <a:pt x="2514731" y="1105211"/>
                  <a:pt x="2526239" y="1103086"/>
                  <a:pt x="2537125" y="1099457"/>
                </a:cubicBezTo>
                <a:cubicBezTo>
                  <a:pt x="2608690" y="1027895"/>
                  <a:pt x="2474107" y="1155982"/>
                  <a:pt x="2624211" y="1055914"/>
                </a:cubicBezTo>
                <a:cubicBezTo>
                  <a:pt x="2635097" y="1048657"/>
                  <a:pt x="2644456" y="1038280"/>
                  <a:pt x="2656868" y="1034143"/>
                </a:cubicBezTo>
                <a:cubicBezTo>
                  <a:pt x="2677807" y="1027163"/>
                  <a:pt x="2700143" y="1024448"/>
                  <a:pt x="2722182" y="1023257"/>
                </a:cubicBezTo>
                <a:cubicBezTo>
                  <a:pt x="2834562" y="1017182"/>
                  <a:pt x="2947153" y="1016000"/>
                  <a:pt x="3059639" y="1012371"/>
                </a:cubicBezTo>
                <a:cubicBezTo>
                  <a:pt x="3081411" y="1005114"/>
                  <a:pt x="3108727" y="1006828"/>
                  <a:pt x="3124954" y="990600"/>
                </a:cubicBezTo>
                <a:cubicBezTo>
                  <a:pt x="3154838" y="960714"/>
                  <a:pt x="3136988" y="972073"/>
                  <a:pt x="3179382" y="957943"/>
                </a:cubicBezTo>
                <a:cubicBezTo>
                  <a:pt x="3201154" y="943429"/>
                  <a:pt x="3219874" y="922675"/>
                  <a:pt x="3244697" y="914400"/>
                </a:cubicBezTo>
                <a:cubicBezTo>
                  <a:pt x="3255583" y="910771"/>
                  <a:pt x="3267323" y="909087"/>
                  <a:pt x="3277354" y="903514"/>
                </a:cubicBezTo>
                <a:cubicBezTo>
                  <a:pt x="3314362" y="882954"/>
                  <a:pt x="3334444" y="855375"/>
                  <a:pt x="3375325" y="849086"/>
                </a:cubicBezTo>
                <a:cubicBezTo>
                  <a:pt x="3411368" y="843541"/>
                  <a:pt x="3447896" y="841829"/>
                  <a:pt x="3484182" y="838200"/>
                </a:cubicBezTo>
                <a:cubicBezTo>
                  <a:pt x="3569653" y="844775"/>
                  <a:pt x="3608436" y="842049"/>
                  <a:pt x="3680125" y="859971"/>
                </a:cubicBezTo>
                <a:cubicBezTo>
                  <a:pt x="3691257" y="862754"/>
                  <a:pt x="3701896" y="867228"/>
                  <a:pt x="3712782" y="870857"/>
                </a:cubicBezTo>
                <a:cubicBezTo>
                  <a:pt x="3833559" y="857437"/>
                  <a:pt x="3779584" y="870361"/>
                  <a:pt x="3876068" y="838200"/>
                </a:cubicBezTo>
                <a:lnTo>
                  <a:pt x="3908725" y="827314"/>
                </a:lnTo>
                <a:lnTo>
                  <a:pt x="3941382" y="816428"/>
                </a:lnTo>
                <a:cubicBezTo>
                  <a:pt x="3999444" y="729338"/>
                  <a:pt x="3923236" y="834575"/>
                  <a:pt x="3995811" y="762000"/>
                </a:cubicBezTo>
                <a:cubicBezTo>
                  <a:pt x="4005062" y="752749"/>
                  <a:pt x="4009409" y="739559"/>
                  <a:pt x="4017582" y="729343"/>
                </a:cubicBezTo>
                <a:cubicBezTo>
                  <a:pt x="4023993" y="721329"/>
                  <a:pt x="4032097" y="714828"/>
                  <a:pt x="4039354" y="707571"/>
                </a:cubicBezTo>
                <a:lnTo>
                  <a:pt x="4104668" y="511628"/>
                </a:lnTo>
                <a:lnTo>
                  <a:pt x="4115554" y="478971"/>
                </a:lnTo>
                <a:cubicBezTo>
                  <a:pt x="4119182" y="468085"/>
                  <a:pt x="4118325" y="454428"/>
                  <a:pt x="4126439" y="446314"/>
                </a:cubicBezTo>
                <a:cubicBezTo>
                  <a:pt x="4140953" y="431800"/>
                  <a:pt x="4150509" y="409262"/>
                  <a:pt x="4169982" y="402771"/>
                </a:cubicBezTo>
                <a:lnTo>
                  <a:pt x="4235297" y="381000"/>
                </a:lnTo>
                <a:cubicBezTo>
                  <a:pt x="4242554" y="373743"/>
                  <a:pt x="4249054" y="365639"/>
                  <a:pt x="4257068" y="359228"/>
                </a:cubicBezTo>
                <a:cubicBezTo>
                  <a:pt x="4267284" y="351055"/>
                  <a:pt x="4287159" y="350286"/>
                  <a:pt x="4289725" y="337457"/>
                </a:cubicBezTo>
                <a:cubicBezTo>
                  <a:pt x="4300642" y="282872"/>
                  <a:pt x="4272663" y="222421"/>
                  <a:pt x="4235297" y="185057"/>
                </a:cubicBezTo>
                <a:cubicBezTo>
                  <a:pt x="4228040" y="177800"/>
                  <a:pt x="4223482" y="165775"/>
                  <a:pt x="4213525" y="163286"/>
                </a:cubicBezTo>
                <a:cubicBezTo>
                  <a:pt x="4178147" y="154442"/>
                  <a:pt x="4140954" y="156029"/>
                  <a:pt x="4104668" y="152400"/>
                </a:cubicBezTo>
                <a:cubicBezTo>
                  <a:pt x="4064754" y="156029"/>
                  <a:pt x="4024394" y="156321"/>
                  <a:pt x="3984925" y="163286"/>
                </a:cubicBezTo>
                <a:cubicBezTo>
                  <a:pt x="3898121" y="178604"/>
                  <a:pt x="3943881" y="178364"/>
                  <a:pt x="3886954" y="206828"/>
                </a:cubicBezTo>
                <a:cubicBezTo>
                  <a:pt x="3876691" y="211960"/>
                  <a:pt x="3865183" y="214085"/>
                  <a:pt x="3854297" y="217714"/>
                </a:cubicBezTo>
                <a:cubicBezTo>
                  <a:pt x="3844112" y="217077"/>
                  <a:pt x="3688708" y="236606"/>
                  <a:pt x="3647468" y="185057"/>
                </a:cubicBezTo>
                <a:cubicBezTo>
                  <a:pt x="3534394" y="43717"/>
                  <a:pt x="3733192" y="249015"/>
                  <a:pt x="3614811" y="130628"/>
                </a:cubicBezTo>
                <a:cubicBezTo>
                  <a:pt x="3604033" y="98294"/>
                  <a:pt x="3597143" y="58532"/>
                  <a:pt x="3571268" y="32657"/>
                </a:cubicBezTo>
                <a:cubicBezTo>
                  <a:pt x="3562017" y="23406"/>
                  <a:pt x="3550313" y="16737"/>
                  <a:pt x="3538611" y="10886"/>
                </a:cubicBezTo>
                <a:cubicBezTo>
                  <a:pt x="3528348" y="5754"/>
                  <a:pt x="3516840" y="3629"/>
                  <a:pt x="3505954" y="0"/>
                </a:cubicBezTo>
                <a:cubicBezTo>
                  <a:pt x="3476925" y="3629"/>
                  <a:pt x="3447473" y="4756"/>
                  <a:pt x="3418868" y="10886"/>
                </a:cubicBezTo>
                <a:cubicBezTo>
                  <a:pt x="3396428" y="15694"/>
                  <a:pt x="3353554" y="32657"/>
                  <a:pt x="3353554" y="32657"/>
                </a:cubicBezTo>
                <a:cubicBezTo>
                  <a:pt x="3346297" y="43543"/>
                  <a:pt x="3337633" y="53612"/>
                  <a:pt x="3331782" y="65314"/>
                </a:cubicBezTo>
                <a:cubicBezTo>
                  <a:pt x="3326650" y="75577"/>
                  <a:pt x="3327782" y="88791"/>
                  <a:pt x="3320897" y="97971"/>
                </a:cubicBezTo>
                <a:cubicBezTo>
                  <a:pt x="3270538" y="165117"/>
                  <a:pt x="3281025" y="136400"/>
                  <a:pt x="3233811" y="174171"/>
                </a:cubicBezTo>
                <a:cubicBezTo>
                  <a:pt x="3200059" y="201172"/>
                  <a:pt x="3224057" y="195376"/>
                  <a:pt x="3179382" y="217714"/>
                </a:cubicBezTo>
                <a:cubicBezTo>
                  <a:pt x="3089245" y="262782"/>
                  <a:pt x="3207658" y="187979"/>
                  <a:pt x="3114068" y="250371"/>
                </a:cubicBezTo>
                <a:cubicBezTo>
                  <a:pt x="3092297" y="246743"/>
                  <a:pt x="3069420" y="247236"/>
                  <a:pt x="3048754" y="239486"/>
                </a:cubicBezTo>
                <a:cubicBezTo>
                  <a:pt x="3027866" y="231653"/>
                  <a:pt x="3019756" y="196693"/>
                  <a:pt x="3005211" y="185057"/>
                </a:cubicBezTo>
                <a:cubicBezTo>
                  <a:pt x="2996251" y="177889"/>
                  <a:pt x="2983440" y="177800"/>
                  <a:pt x="2972554" y="174171"/>
                </a:cubicBezTo>
                <a:lnTo>
                  <a:pt x="2907239" y="195943"/>
                </a:lnTo>
                <a:lnTo>
                  <a:pt x="2874582" y="206828"/>
                </a:lnTo>
                <a:cubicBezTo>
                  <a:pt x="2863696" y="214085"/>
                  <a:pt x="2853627" y="222749"/>
                  <a:pt x="2841925" y="228600"/>
                </a:cubicBezTo>
                <a:cubicBezTo>
                  <a:pt x="2808363" y="245382"/>
                  <a:pt x="2752204" y="246618"/>
                  <a:pt x="2722182" y="250371"/>
                </a:cubicBezTo>
                <a:cubicBezTo>
                  <a:pt x="2644457" y="276280"/>
                  <a:pt x="2675963" y="259413"/>
                  <a:pt x="2624211" y="293914"/>
                </a:cubicBezTo>
                <a:cubicBezTo>
                  <a:pt x="2593373" y="386426"/>
                  <a:pt x="2636381" y="273630"/>
                  <a:pt x="2591554" y="348343"/>
                </a:cubicBezTo>
                <a:cubicBezTo>
                  <a:pt x="2585650" y="358182"/>
                  <a:pt x="2587836" y="372040"/>
                  <a:pt x="2580668" y="381000"/>
                </a:cubicBezTo>
                <a:cubicBezTo>
                  <a:pt x="2565321" y="400183"/>
                  <a:pt x="2536866" y="406486"/>
                  <a:pt x="2515354" y="413657"/>
                </a:cubicBezTo>
                <a:cubicBezTo>
                  <a:pt x="2463473" y="396364"/>
                  <a:pt x="2455904" y="404660"/>
                  <a:pt x="2428268" y="370114"/>
                </a:cubicBezTo>
                <a:cubicBezTo>
                  <a:pt x="2424581" y="365505"/>
                  <a:pt x="2397096" y="318005"/>
                  <a:pt x="2384725" y="315686"/>
                </a:cubicBezTo>
                <a:cubicBezTo>
                  <a:pt x="2334668" y="306300"/>
                  <a:pt x="2283125" y="308429"/>
                  <a:pt x="2232325" y="304800"/>
                </a:cubicBezTo>
                <a:cubicBezTo>
                  <a:pt x="2192108" y="291394"/>
                  <a:pt x="2173503" y="279783"/>
                  <a:pt x="2123468" y="304800"/>
                </a:cubicBezTo>
                <a:cubicBezTo>
                  <a:pt x="2113205" y="309932"/>
                  <a:pt x="2119750" y="328497"/>
                  <a:pt x="2112582" y="337457"/>
                </a:cubicBezTo>
                <a:cubicBezTo>
                  <a:pt x="2104409" y="347673"/>
                  <a:pt x="2090811" y="351971"/>
                  <a:pt x="2079925" y="359228"/>
                </a:cubicBezTo>
                <a:cubicBezTo>
                  <a:pt x="2076296" y="370114"/>
                  <a:pt x="2076207" y="382926"/>
                  <a:pt x="2069039" y="391886"/>
                </a:cubicBezTo>
                <a:cubicBezTo>
                  <a:pt x="2053693" y="411069"/>
                  <a:pt x="2025237" y="417372"/>
                  <a:pt x="2003725" y="424543"/>
                </a:cubicBezTo>
                <a:cubicBezTo>
                  <a:pt x="1968312" y="412738"/>
                  <a:pt x="1966424" y="419535"/>
                  <a:pt x="1949297" y="381000"/>
                </a:cubicBezTo>
                <a:cubicBezTo>
                  <a:pt x="1939976" y="360029"/>
                  <a:pt x="1946620" y="328416"/>
                  <a:pt x="1927525" y="315686"/>
                </a:cubicBezTo>
                <a:cubicBezTo>
                  <a:pt x="1916639" y="308429"/>
                  <a:pt x="1906823" y="299228"/>
                  <a:pt x="1894868" y="293914"/>
                </a:cubicBezTo>
                <a:cubicBezTo>
                  <a:pt x="1873897" y="284593"/>
                  <a:pt x="1829554" y="272143"/>
                  <a:pt x="1829554" y="272143"/>
                </a:cubicBezTo>
                <a:lnTo>
                  <a:pt x="1786011" y="315686"/>
                </a:lnTo>
                <a:lnTo>
                  <a:pt x="1764239" y="337457"/>
                </a:lnTo>
                <a:lnTo>
                  <a:pt x="1742468" y="402771"/>
                </a:lnTo>
                <a:cubicBezTo>
                  <a:pt x="1738839" y="413657"/>
                  <a:pt x="1742468" y="431799"/>
                  <a:pt x="1731582" y="435428"/>
                </a:cubicBezTo>
                <a:lnTo>
                  <a:pt x="1698925" y="446314"/>
                </a:lnTo>
                <a:cubicBezTo>
                  <a:pt x="1655382" y="442685"/>
                  <a:pt x="1611396" y="442611"/>
                  <a:pt x="1568297" y="435428"/>
                </a:cubicBezTo>
                <a:cubicBezTo>
                  <a:pt x="1545660" y="431655"/>
                  <a:pt x="1502982" y="413657"/>
                  <a:pt x="1502982" y="413657"/>
                </a:cubicBezTo>
                <a:cubicBezTo>
                  <a:pt x="1437668" y="417286"/>
                  <a:pt x="1372159" y="418341"/>
                  <a:pt x="1307039" y="424543"/>
                </a:cubicBezTo>
                <a:cubicBezTo>
                  <a:pt x="1295616" y="425631"/>
                  <a:pt x="1285415" y="432276"/>
                  <a:pt x="1274382" y="435428"/>
                </a:cubicBezTo>
                <a:cubicBezTo>
                  <a:pt x="1259997" y="439538"/>
                  <a:pt x="1245353" y="442685"/>
                  <a:pt x="1230839" y="446314"/>
                </a:cubicBezTo>
                <a:cubicBezTo>
                  <a:pt x="1234468" y="489857"/>
                  <a:pt x="1241725" y="533249"/>
                  <a:pt x="1241725" y="576943"/>
                </a:cubicBezTo>
                <a:cubicBezTo>
                  <a:pt x="1241725" y="595445"/>
                  <a:pt x="1243922" y="618288"/>
                  <a:pt x="1230839" y="631371"/>
                </a:cubicBezTo>
                <a:cubicBezTo>
                  <a:pt x="1222725" y="639485"/>
                  <a:pt x="1209068" y="624114"/>
                  <a:pt x="1198182" y="620486"/>
                </a:cubicBezTo>
                <a:cubicBezTo>
                  <a:pt x="1187296" y="613229"/>
                  <a:pt x="1174776" y="607965"/>
                  <a:pt x="1165525" y="598714"/>
                </a:cubicBezTo>
                <a:cubicBezTo>
                  <a:pt x="1144424" y="577612"/>
                  <a:pt x="1141722" y="559960"/>
                  <a:pt x="1132868" y="533400"/>
                </a:cubicBezTo>
                <a:cubicBezTo>
                  <a:pt x="1111097" y="537029"/>
                  <a:pt x="1085515" y="531457"/>
                  <a:pt x="1067554" y="544286"/>
                </a:cubicBezTo>
                <a:cubicBezTo>
                  <a:pt x="1055380" y="552982"/>
                  <a:pt x="1058943" y="573041"/>
                  <a:pt x="1056668" y="587828"/>
                </a:cubicBezTo>
                <a:cubicBezTo>
                  <a:pt x="1051672" y="620304"/>
                  <a:pt x="1051184" y="653389"/>
                  <a:pt x="1045782" y="685800"/>
                </a:cubicBezTo>
                <a:cubicBezTo>
                  <a:pt x="1043896" y="697118"/>
                  <a:pt x="1044234" y="711788"/>
                  <a:pt x="1034897" y="718457"/>
                </a:cubicBezTo>
                <a:cubicBezTo>
                  <a:pt x="982993" y="755531"/>
                  <a:pt x="798539" y="750290"/>
                  <a:pt x="784525" y="751114"/>
                </a:cubicBezTo>
                <a:cubicBezTo>
                  <a:pt x="773639" y="754743"/>
                  <a:pt x="759982" y="753886"/>
                  <a:pt x="751868" y="762000"/>
                </a:cubicBezTo>
                <a:cubicBezTo>
                  <a:pt x="743754" y="770114"/>
                  <a:pt x="746114" y="784394"/>
                  <a:pt x="740982" y="794657"/>
                </a:cubicBezTo>
                <a:cubicBezTo>
                  <a:pt x="727249" y="822122"/>
                  <a:pt x="717690" y="828835"/>
                  <a:pt x="697439" y="849086"/>
                </a:cubicBezTo>
                <a:cubicBezTo>
                  <a:pt x="693811" y="867229"/>
                  <a:pt x="693842" y="886508"/>
                  <a:pt x="686554" y="903514"/>
                </a:cubicBezTo>
                <a:cubicBezTo>
                  <a:pt x="682511" y="912948"/>
                  <a:pt x="671193" y="917272"/>
                  <a:pt x="664782" y="925286"/>
                </a:cubicBezTo>
                <a:cubicBezTo>
                  <a:pt x="615555" y="986820"/>
                  <a:pt x="661915" y="939041"/>
                  <a:pt x="632125" y="968828"/>
                </a:cubicBezTo>
                <a:lnTo>
                  <a:pt x="632125" y="968828"/>
                </a:lnTo>
                <a:lnTo>
                  <a:pt x="632125" y="968828"/>
                </a:lnTo>
                <a:lnTo>
                  <a:pt x="632125" y="968828"/>
                </a:lnTo>
                <a:lnTo>
                  <a:pt x="653897" y="968828"/>
                </a:ln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Участки чехла на </a:t>
            </a:r>
          </a:p>
          <a:p>
            <a:pPr algn="ctr"/>
            <a:r>
              <a:rPr lang="ru-RU" sz="1600" b="1" dirty="0" smtClean="0"/>
              <a:t>древних платформах</a:t>
            </a:r>
            <a:endParaRPr lang="ru-RU" sz="1600" b="1" dirty="0"/>
          </a:p>
        </p:txBody>
      </p:sp>
      <p:sp>
        <p:nvSpPr>
          <p:cNvPr id="17" name="Полилиния 16"/>
          <p:cNvSpPr/>
          <p:nvPr/>
        </p:nvSpPr>
        <p:spPr>
          <a:xfrm>
            <a:off x="2339752" y="3861048"/>
            <a:ext cx="5912859" cy="2307771"/>
          </a:xfrm>
          <a:custGeom>
            <a:avLst/>
            <a:gdLst>
              <a:gd name="connsiteX0" fmla="*/ 110430 w 5912859"/>
              <a:gd name="connsiteY0" fmla="*/ 1153885 h 2307771"/>
              <a:gd name="connsiteX1" fmla="*/ 110430 w 5912859"/>
              <a:gd name="connsiteY1" fmla="*/ 1153885 h 2307771"/>
              <a:gd name="connsiteX2" fmla="*/ 208402 w 5912859"/>
              <a:gd name="connsiteY2" fmla="*/ 1175657 h 2307771"/>
              <a:gd name="connsiteX3" fmla="*/ 241059 w 5912859"/>
              <a:gd name="connsiteY3" fmla="*/ 1186542 h 2307771"/>
              <a:gd name="connsiteX4" fmla="*/ 306373 w 5912859"/>
              <a:gd name="connsiteY4" fmla="*/ 1219200 h 2307771"/>
              <a:gd name="connsiteX5" fmla="*/ 458773 w 5912859"/>
              <a:gd name="connsiteY5" fmla="*/ 1230085 h 2307771"/>
              <a:gd name="connsiteX6" fmla="*/ 545859 w 5912859"/>
              <a:gd name="connsiteY6" fmla="*/ 1240971 h 2307771"/>
              <a:gd name="connsiteX7" fmla="*/ 643830 w 5912859"/>
              <a:gd name="connsiteY7" fmla="*/ 1240971 h 2307771"/>
              <a:gd name="connsiteX8" fmla="*/ 665602 w 5912859"/>
              <a:gd name="connsiteY8" fmla="*/ 1208314 h 2307771"/>
              <a:gd name="connsiteX9" fmla="*/ 709145 w 5912859"/>
              <a:gd name="connsiteY9" fmla="*/ 1164771 h 2307771"/>
              <a:gd name="connsiteX10" fmla="*/ 720030 w 5912859"/>
              <a:gd name="connsiteY10" fmla="*/ 1132114 h 2307771"/>
              <a:gd name="connsiteX11" fmla="*/ 730916 w 5912859"/>
              <a:gd name="connsiteY11" fmla="*/ 1088571 h 2307771"/>
              <a:gd name="connsiteX12" fmla="*/ 807116 w 5912859"/>
              <a:gd name="connsiteY12" fmla="*/ 1023257 h 2307771"/>
              <a:gd name="connsiteX13" fmla="*/ 828888 w 5912859"/>
              <a:gd name="connsiteY13" fmla="*/ 990600 h 2307771"/>
              <a:gd name="connsiteX14" fmla="*/ 850659 w 5912859"/>
              <a:gd name="connsiteY14" fmla="*/ 968828 h 2307771"/>
              <a:gd name="connsiteX15" fmla="*/ 861545 w 5912859"/>
              <a:gd name="connsiteY15" fmla="*/ 936171 h 2307771"/>
              <a:gd name="connsiteX16" fmla="*/ 883316 w 5912859"/>
              <a:gd name="connsiteY16" fmla="*/ 903514 h 2307771"/>
              <a:gd name="connsiteX17" fmla="*/ 861545 w 5912859"/>
              <a:gd name="connsiteY17" fmla="*/ 816428 h 2307771"/>
              <a:gd name="connsiteX18" fmla="*/ 818002 w 5912859"/>
              <a:gd name="connsiteY18" fmla="*/ 772885 h 2307771"/>
              <a:gd name="connsiteX19" fmla="*/ 807116 w 5912859"/>
              <a:gd name="connsiteY19" fmla="*/ 740228 h 2307771"/>
              <a:gd name="connsiteX20" fmla="*/ 818002 w 5912859"/>
              <a:gd name="connsiteY20" fmla="*/ 707571 h 2307771"/>
              <a:gd name="connsiteX21" fmla="*/ 959516 w 5912859"/>
              <a:gd name="connsiteY21" fmla="*/ 674914 h 2307771"/>
              <a:gd name="connsiteX22" fmla="*/ 1079259 w 5912859"/>
              <a:gd name="connsiteY22" fmla="*/ 685800 h 2307771"/>
              <a:gd name="connsiteX23" fmla="*/ 1111916 w 5912859"/>
              <a:gd name="connsiteY23" fmla="*/ 707571 h 2307771"/>
              <a:gd name="connsiteX24" fmla="*/ 1177230 w 5912859"/>
              <a:gd name="connsiteY24" fmla="*/ 729342 h 2307771"/>
              <a:gd name="connsiteX25" fmla="*/ 1394945 w 5912859"/>
              <a:gd name="connsiteY25" fmla="*/ 718457 h 2307771"/>
              <a:gd name="connsiteX26" fmla="*/ 1438488 w 5912859"/>
              <a:gd name="connsiteY26" fmla="*/ 707571 h 2307771"/>
              <a:gd name="connsiteX27" fmla="*/ 1514688 w 5912859"/>
              <a:gd name="connsiteY27" fmla="*/ 696685 h 2307771"/>
              <a:gd name="connsiteX28" fmla="*/ 1884802 w 5912859"/>
              <a:gd name="connsiteY28" fmla="*/ 674914 h 2307771"/>
              <a:gd name="connsiteX29" fmla="*/ 1982773 w 5912859"/>
              <a:gd name="connsiteY29" fmla="*/ 631371 h 2307771"/>
              <a:gd name="connsiteX30" fmla="*/ 2037202 w 5912859"/>
              <a:gd name="connsiteY30" fmla="*/ 620485 h 2307771"/>
              <a:gd name="connsiteX31" fmla="*/ 2069859 w 5912859"/>
              <a:gd name="connsiteY31" fmla="*/ 598714 h 2307771"/>
              <a:gd name="connsiteX32" fmla="*/ 2091630 w 5912859"/>
              <a:gd name="connsiteY32" fmla="*/ 576942 h 2307771"/>
              <a:gd name="connsiteX33" fmla="*/ 2124288 w 5912859"/>
              <a:gd name="connsiteY33" fmla="*/ 566057 h 2307771"/>
              <a:gd name="connsiteX34" fmla="*/ 2178716 w 5912859"/>
              <a:gd name="connsiteY34" fmla="*/ 533400 h 2307771"/>
              <a:gd name="connsiteX35" fmla="*/ 2211373 w 5912859"/>
              <a:gd name="connsiteY35" fmla="*/ 511628 h 2307771"/>
              <a:gd name="connsiteX36" fmla="*/ 2385545 w 5912859"/>
              <a:gd name="connsiteY36" fmla="*/ 500742 h 2307771"/>
              <a:gd name="connsiteX37" fmla="*/ 2494402 w 5912859"/>
              <a:gd name="connsiteY37" fmla="*/ 468085 h 2307771"/>
              <a:gd name="connsiteX38" fmla="*/ 2527059 w 5912859"/>
              <a:gd name="connsiteY38" fmla="*/ 457200 h 2307771"/>
              <a:gd name="connsiteX39" fmla="*/ 2603259 w 5912859"/>
              <a:gd name="connsiteY39" fmla="*/ 424542 h 2307771"/>
              <a:gd name="connsiteX40" fmla="*/ 3212859 w 5912859"/>
              <a:gd name="connsiteY40" fmla="*/ 424542 h 2307771"/>
              <a:gd name="connsiteX41" fmla="*/ 3397916 w 5912859"/>
              <a:gd name="connsiteY41" fmla="*/ 435428 h 2307771"/>
              <a:gd name="connsiteX42" fmla="*/ 3441459 w 5912859"/>
              <a:gd name="connsiteY42" fmla="*/ 446314 h 2307771"/>
              <a:gd name="connsiteX43" fmla="*/ 3495888 w 5912859"/>
              <a:gd name="connsiteY43" fmla="*/ 326571 h 2307771"/>
              <a:gd name="connsiteX44" fmla="*/ 3528545 w 5912859"/>
              <a:gd name="connsiteY44" fmla="*/ 304800 h 2307771"/>
              <a:gd name="connsiteX45" fmla="*/ 3572088 w 5912859"/>
              <a:gd name="connsiteY45" fmla="*/ 261257 h 2307771"/>
              <a:gd name="connsiteX46" fmla="*/ 3593859 w 5912859"/>
              <a:gd name="connsiteY46" fmla="*/ 239485 h 2307771"/>
              <a:gd name="connsiteX47" fmla="*/ 3659173 w 5912859"/>
              <a:gd name="connsiteY47" fmla="*/ 217714 h 2307771"/>
              <a:gd name="connsiteX48" fmla="*/ 3691830 w 5912859"/>
              <a:gd name="connsiteY48" fmla="*/ 206828 h 2307771"/>
              <a:gd name="connsiteX49" fmla="*/ 3713602 w 5912859"/>
              <a:gd name="connsiteY49" fmla="*/ 185057 h 2307771"/>
              <a:gd name="connsiteX50" fmla="*/ 3746259 w 5912859"/>
              <a:gd name="connsiteY50" fmla="*/ 174171 h 2307771"/>
              <a:gd name="connsiteX51" fmla="*/ 3778916 w 5912859"/>
              <a:gd name="connsiteY51" fmla="*/ 152400 h 2307771"/>
              <a:gd name="connsiteX52" fmla="*/ 3833345 w 5912859"/>
              <a:gd name="connsiteY52" fmla="*/ 108857 h 2307771"/>
              <a:gd name="connsiteX53" fmla="*/ 3887773 w 5912859"/>
              <a:gd name="connsiteY53" fmla="*/ 76200 h 2307771"/>
              <a:gd name="connsiteX54" fmla="*/ 3909545 w 5912859"/>
              <a:gd name="connsiteY54" fmla="*/ 54428 h 2307771"/>
              <a:gd name="connsiteX55" fmla="*/ 3974859 w 5912859"/>
              <a:gd name="connsiteY55" fmla="*/ 32657 h 2307771"/>
              <a:gd name="connsiteX56" fmla="*/ 4181688 w 5912859"/>
              <a:gd name="connsiteY56" fmla="*/ 10885 h 2307771"/>
              <a:gd name="connsiteX57" fmla="*/ 4247002 w 5912859"/>
              <a:gd name="connsiteY57" fmla="*/ 0 h 2307771"/>
              <a:gd name="connsiteX58" fmla="*/ 4508259 w 5912859"/>
              <a:gd name="connsiteY58" fmla="*/ 21771 h 2307771"/>
              <a:gd name="connsiteX59" fmla="*/ 4649773 w 5912859"/>
              <a:gd name="connsiteY59" fmla="*/ 43542 h 2307771"/>
              <a:gd name="connsiteX60" fmla="*/ 4889259 w 5912859"/>
              <a:gd name="connsiteY60" fmla="*/ 32657 h 2307771"/>
              <a:gd name="connsiteX61" fmla="*/ 5117859 w 5912859"/>
              <a:gd name="connsiteY61" fmla="*/ 54428 h 2307771"/>
              <a:gd name="connsiteX62" fmla="*/ 5150516 w 5912859"/>
              <a:gd name="connsiteY62" fmla="*/ 108857 h 2307771"/>
              <a:gd name="connsiteX63" fmla="*/ 5172288 w 5912859"/>
              <a:gd name="connsiteY63" fmla="*/ 130628 h 2307771"/>
              <a:gd name="connsiteX64" fmla="*/ 5183173 w 5912859"/>
              <a:gd name="connsiteY64" fmla="*/ 163285 h 2307771"/>
              <a:gd name="connsiteX65" fmla="*/ 5204945 w 5912859"/>
              <a:gd name="connsiteY65" fmla="*/ 185057 h 2307771"/>
              <a:gd name="connsiteX66" fmla="*/ 5226716 w 5912859"/>
              <a:gd name="connsiteY66" fmla="*/ 250371 h 2307771"/>
              <a:gd name="connsiteX67" fmla="*/ 5270259 w 5912859"/>
              <a:gd name="connsiteY67" fmla="*/ 315685 h 2307771"/>
              <a:gd name="connsiteX68" fmla="*/ 5346459 w 5912859"/>
              <a:gd name="connsiteY68" fmla="*/ 381000 h 2307771"/>
              <a:gd name="connsiteX69" fmla="*/ 5379116 w 5912859"/>
              <a:gd name="connsiteY69" fmla="*/ 391885 h 2307771"/>
              <a:gd name="connsiteX70" fmla="*/ 5400888 w 5912859"/>
              <a:gd name="connsiteY70" fmla="*/ 413657 h 2307771"/>
              <a:gd name="connsiteX71" fmla="*/ 5433545 w 5912859"/>
              <a:gd name="connsiteY71" fmla="*/ 424542 h 2307771"/>
              <a:gd name="connsiteX72" fmla="*/ 5455316 w 5912859"/>
              <a:gd name="connsiteY72" fmla="*/ 489857 h 2307771"/>
              <a:gd name="connsiteX73" fmla="*/ 5498859 w 5912859"/>
              <a:gd name="connsiteY73" fmla="*/ 544285 h 2307771"/>
              <a:gd name="connsiteX74" fmla="*/ 5520630 w 5912859"/>
              <a:gd name="connsiteY74" fmla="*/ 609600 h 2307771"/>
              <a:gd name="connsiteX75" fmla="*/ 5542402 w 5912859"/>
              <a:gd name="connsiteY75" fmla="*/ 642257 h 2307771"/>
              <a:gd name="connsiteX76" fmla="*/ 5564173 w 5912859"/>
              <a:gd name="connsiteY76" fmla="*/ 707571 h 2307771"/>
              <a:gd name="connsiteX77" fmla="*/ 5553288 w 5912859"/>
              <a:gd name="connsiteY77" fmla="*/ 816428 h 2307771"/>
              <a:gd name="connsiteX78" fmla="*/ 5531516 w 5912859"/>
              <a:gd name="connsiteY78" fmla="*/ 881742 h 2307771"/>
              <a:gd name="connsiteX79" fmla="*/ 5520630 w 5912859"/>
              <a:gd name="connsiteY79" fmla="*/ 914400 h 2307771"/>
              <a:gd name="connsiteX80" fmla="*/ 5531516 w 5912859"/>
              <a:gd name="connsiteY80" fmla="*/ 1001485 h 2307771"/>
              <a:gd name="connsiteX81" fmla="*/ 5542402 w 5912859"/>
              <a:gd name="connsiteY81" fmla="*/ 1034142 h 2307771"/>
              <a:gd name="connsiteX82" fmla="*/ 5585945 w 5912859"/>
              <a:gd name="connsiteY82" fmla="*/ 1077685 h 2307771"/>
              <a:gd name="connsiteX83" fmla="*/ 5618602 w 5912859"/>
              <a:gd name="connsiteY83" fmla="*/ 1088571 h 2307771"/>
              <a:gd name="connsiteX84" fmla="*/ 5640373 w 5912859"/>
              <a:gd name="connsiteY84" fmla="*/ 1121228 h 2307771"/>
              <a:gd name="connsiteX85" fmla="*/ 5662145 w 5912859"/>
              <a:gd name="connsiteY85" fmla="*/ 1143000 h 2307771"/>
              <a:gd name="connsiteX86" fmla="*/ 5673030 w 5912859"/>
              <a:gd name="connsiteY86" fmla="*/ 1175657 h 2307771"/>
              <a:gd name="connsiteX87" fmla="*/ 5694802 w 5912859"/>
              <a:gd name="connsiteY87" fmla="*/ 1208314 h 2307771"/>
              <a:gd name="connsiteX88" fmla="*/ 5716573 w 5912859"/>
              <a:gd name="connsiteY88" fmla="*/ 1284514 h 2307771"/>
              <a:gd name="connsiteX89" fmla="*/ 5738345 w 5912859"/>
              <a:gd name="connsiteY89" fmla="*/ 1349828 h 2307771"/>
              <a:gd name="connsiteX90" fmla="*/ 5771002 w 5912859"/>
              <a:gd name="connsiteY90" fmla="*/ 1404257 h 2307771"/>
              <a:gd name="connsiteX91" fmla="*/ 5803659 w 5912859"/>
              <a:gd name="connsiteY91" fmla="*/ 1415142 h 2307771"/>
              <a:gd name="connsiteX92" fmla="*/ 5836316 w 5912859"/>
              <a:gd name="connsiteY92" fmla="*/ 1436914 h 2307771"/>
              <a:gd name="connsiteX93" fmla="*/ 5868973 w 5912859"/>
              <a:gd name="connsiteY93" fmla="*/ 1447800 h 2307771"/>
              <a:gd name="connsiteX94" fmla="*/ 5912516 w 5912859"/>
              <a:gd name="connsiteY94" fmla="*/ 1502228 h 2307771"/>
              <a:gd name="connsiteX95" fmla="*/ 5901630 w 5912859"/>
              <a:gd name="connsiteY95" fmla="*/ 1600200 h 2307771"/>
              <a:gd name="connsiteX96" fmla="*/ 5868973 w 5912859"/>
              <a:gd name="connsiteY96" fmla="*/ 1621971 h 2307771"/>
              <a:gd name="connsiteX97" fmla="*/ 5803659 w 5912859"/>
              <a:gd name="connsiteY97" fmla="*/ 1643742 h 2307771"/>
              <a:gd name="connsiteX98" fmla="*/ 5771002 w 5912859"/>
              <a:gd name="connsiteY98" fmla="*/ 1654628 h 2307771"/>
              <a:gd name="connsiteX99" fmla="*/ 5662145 w 5912859"/>
              <a:gd name="connsiteY99" fmla="*/ 1676400 h 2307771"/>
              <a:gd name="connsiteX100" fmla="*/ 5596830 w 5912859"/>
              <a:gd name="connsiteY100" fmla="*/ 1698171 h 2307771"/>
              <a:gd name="connsiteX101" fmla="*/ 5542402 w 5912859"/>
              <a:gd name="connsiteY101" fmla="*/ 1752600 h 2307771"/>
              <a:gd name="connsiteX102" fmla="*/ 5477088 w 5912859"/>
              <a:gd name="connsiteY102" fmla="*/ 1774371 h 2307771"/>
              <a:gd name="connsiteX103" fmla="*/ 5444430 w 5912859"/>
              <a:gd name="connsiteY103" fmla="*/ 1785257 h 2307771"/>
              <a:gd name="connsiteX104" fmla="*/ 5313802 w 5912859"/>
              <a:gd name="connsiteY104" fmla="*/ 1741714 h 2307771"/>
              <a:gd name="connsiteX105" fmla="*/ 5281145 w 5912859"/>
              <a:gd name="connsiteY105" fmla="*/ 1730828 h 2307771"/>
              <a:gd name="connsiteX106" fmla="*/ 5248488 w 5912859"/>
              <a:gd name="connsiteY106" fmla="*/ 1709057 h 2307771"/>
              <a:gd name="connsiteX107" fmla="*/ 5150516 w 5912859"/>
              <a:gd name="connsiteY107" fmla="*/ 1741714 h 2307771"/>
              <a:gd name="connsiteX108" fmla="*/ 5139630 w 5912859"/>
              <a:gd name="connsiteY108" fmla="*/ 1774371 h 2307771"/>
              <a:gd name="connsiteX109" fmla="*/ 5128745 w 5912859"/>
              <a:gd name="connsiteY109" fmla="*/ 1883228 h 2307771"/>
              <a:gd name="connsiteX110" fmla="*/ 5106973 w 5912859"/>
              <a:gd name="connsiteY110" fmla="*/ 1905000 h 2307771"/>
              <a:gd name="connsiteX111" fmla="*/ 5009002 w 5912859"/>
              <a:gd name="connsiteY111" fmla="*/ 1894114 h 2307771"/>
              <a:gd name="connsiteX112" fmla="*/ 4954573 w 5912859"/>
              <a:gd name="connsiteY112" fmla="*/ 1861457 h 2307771"/>
              <a:gd name="connsiteX113" fmla="*/ 4921916 w 5912859"/>
              <a:gd name="connsiteY113" fmla="*/ 1872342 h 2307771"/>
              <a:gd name="connsiteX114" fmla="*/ 4900145 w 5912859"/>
              <a:gd name="connsiteY114" fmla="*/ 2013857 h 2307771"/>
              <a:gd name="connsiteX115" fmla="*/ 4911030 w 5912859"/>
              <a:gd name="connsiteY115" fmla="*/ 2090057 h 2307771"/>
              <a:gd name="connsiteX116" fmla="*/ 4954573 w 5912859"/>
              <a:gd name="connsiteY116" fmla="*/ 2133600 h 2307771"/>
              <a:gd name="connsiteX117" fmla="*/ 5074316 w 5912859"/>
              <a:gd name="connsiteY117" fmla="*/ 2166257 h 2307771"/>
              <a:gd name="connsiteX118" fmla="*/ 5096088 w 5912859"/>
              <a:gd name="connsiteY118" fmla="*/ 2188028 h 2307771"/>
              <a:gd name="connsiteX119" fmla="*/ 5117859 w 5912859"/>
              <a:gd name="connsiteY119" fmla="*/ 2253342 h 2307771"/>
              <a:gd name="connsiteX120" fmla="*/ 4954573 w 5912859"/>
              <a:gd name="connsiteY120" fmla="*/ 2264228 h 2307771"/>
              <a:gd name="connsiteX121" fmla="*/ 4769516 w 5912859"/>
              <a:gd name="connsiteY121" fmla="*/ 2275114 h 2307771"/>
              <a:gd name="connsiteX122" fmla="*/ 4693316 w 5912859"/>
              <a:gd name="connsiteY122" fmla="*/ 2296885 h 2307771"/>
              <a:gd name="connsiteX123" fmla="*/ 4606230 w 5912859"/>
              <a:gd name="connsiteY123" fmla="*/ 2286000 h 2307771"/>
              <a:gd name="connsiteX124" fmla="*/ 4551802 w 5912859"/>
              <a:gd name="connsiteY124" fmla="*/ 2231571 h 2307771"/>
              <a:gd name="connsiteX125" fmla="*/ 4530030 w 5912859"/>
              <a:gd name="connsiteY125" fmla="*/ 2209800 h 2307771"/>
              <a:gd name="connsiteX126" fmla="*/ 4519145 w 5912859"/>
              <a:gd name="connsiteY126" fmla="*/ 2177142 h 2307771"/>
              <a:gd name="connsiteX127" fmla="*/ 4464716 w 5912859"/>
              <a:gd name="connsiteY127" fmla="*/ 2144485 h 2307771"/>
              <a:gd name="connsiteX128" fmla="*/ 4388516 w 5912859"/>
              <a:gd name="connsiteY128" fmla="*/ 2133600 h 2307771"/>
              <a:gd name="connsiteX129" fmla="*/ 4290545 w 5912859"/>
              <a:gd name="connsiteY129" fmla="*/ 2111828 h 2307771"/>
              <a:gd name="connsiteX130" fmla="*/ 4236116 w 5912859"/>
              <a:gd name="connsiteY130" fmla="*/ 2035628 h 2307771"/>
              <a:gd name="connsiteX131" fmla="*/ 4247002 w 5912859"/>
              <a:gd name="connsiteY131" fmla="*/ 1959428 h 2307771"/>
              <a:gd name="connsiteX132" fmla="*/ 4301430 w 5912859"/>
              <a:gd name="connsiteY132" fmla="*/ 1905000 h 2307771"/>
              <a:gd name="connsiteX133" fmla="*/ 4355859 w 5912859"/>
              <a:gd name="connsiteY133" fmla="*/ 1861457 h 2307771"/>
              <a:gd name="connsiteX134" fmla="*/ 4377630 w 5912859"/>
              <a:gd name="connsiteY134" fmla="*/ 1796142 h 2307771"/>
              <a:gd name="connsiteX135" fmla="*/ 4344973 w 5912859"/>
              <a:gd name="connsiteY135" fmla="*/ 1730828 h 2307771"/>
              <a:gd name="connsiteX136" fmla="*/ 4312316 w 5912859"/>
              <a:gd name="connsiteY136" fmla="*/ 1709057 h 2307771"/>
              <a:gd name="connsiteX137" fmla="*/ 4257888 w 5912859"/>
              <a:gd name="connsiteY137" fmla="*/ 1665514 h 2307771"/>
              <a:gd name="connsiteX138" fmla="*/ 4159916 w 5912859"/>
              <a:gd name="connsiteY138" fmla="*/ 1632857 h 2307771"/>
              <a:gd name="connsiteX139" fmla="*/ 4127259 w 5912859"/>
              <a:gd name="connsiteY139" fmla="*/ 1621971 h 2307771"/>
              <a:gd name="connsiteX140" fmla="*/ 4094602 w 5912859"/>
              <a:gd name="connsiteY140" fmla="*/ 1611085 h 2307771"/>
              <a:gd name="connsiteX141" fmla="*/ 4072830 w 5912859"/>
              <a:gd name="connsiteY141" fmla="*/ 1589314 h 2307771"/>
              <a:gd name="connsiteX142" fmla="*/ 4007516 w 5912859"/>
              <a:gd name="connsiteY142" fmla="*/ 1567542 h 2307771"/>
              <a:gd name="connsiteX143" fmla="*/ 3974859 w 5912859"/>
              <a:gd name="connsiteY143" fmla="*/ 1534885 h 2307771"/>
              <a:gd name="connsiteX144" fmla="*/ 3953088 w 5912859"/>
              <a:gd name="connsiteY144" fmla="*/ 1502228 h 2307771"/>
              <a:gd name="connsiteX145" fmla="*/ 3876888 w 5912859"/>
              <a:gd name="connsiteY145" fmla="*/ 1436914 h 2307771"/>
              <a:gd name="connsiteX146" fmla="*/ 3833345 w 5912859"/>
              <a:gd name="connsiteY146" fmla="*/ 1426028 h 2307771"/>
              <a:gd name="connsiteX147" fmla="*/ 3757145 w 5912859"/>
              <a:gd name="connsiteY147" fmla="*/ 1404257 h 2307771"/>
              <a:gd name="connsiteX148" fmla="*/ 3659173 w 5912859"/>
              <a:gd name="connsiteY148" fmla="*/ 1382485 h 2307771"/>
              <a:gd name="connsiteX149" fmla="*/ 3593859 w 5912859"/>
              <a:gd name="connsiteY149" fmla="*/ 1360714 h 2307771"/>
              <a:gd name="connsiteX150" fmla="*/ 3561202 w 5912859"/>
              <a:gd name="connsiteY150" fmla="*/ 1349828 h 2307771"/>
              <a:gd name="connsiteX151" fmla="*/ 3517659 w 5912859"/>
              <a:gd name="connsiteY151" fmla="*/ 1306285 h 2307771"/>
              <a:gd name="connsiteX152" fmla="*/ 3474116 w 5912859"/>
              <a:gd name="connsiteY152" fmla="*/ 1230085 h 2307771"/>
              <a:gd name="connsiteX153" fmla="*/ 3441459 w 5912859"/>
              <a:gd name="connsiteY153" fmla="*/ 1143000 h 2307771"/>
              <a:gd name="connsiteX154" fmla="*/ 3408802 w 5912859"/>
              <a:gd name="connsiteY154" fmla="*/ 1132114 h 2307771"/>
              <a:gd name="connsiteX155" fmla="*/ 3354373 w 5912859"/>
              <a:gd name="connsiteY155" fmla="*/ 1143000 h 2307771"/>
              <a:gd name="connsiteX156" fmla="*/ 3289059 w 5912859"/>
              <a:gd name="connsiteY156" fmla="*/ 1164771 h 2307771"/>
              <a:gd name="connsiteX157" fmla="*/ 3267288 w 5912859"/>
              <a:gd name="connsiteY157" fmla="*/ 1132114 h 2307771"/>
              <a:gd name="connsiteX158" fmla="*/ 3223745 w 5912859"/>
              <a:gd name="connsiteY158" fmla="*/ 1077685 h 2307771"/>
              <a:gd name="connsiteX159" fmla="*/ 3169316 w 5912859"/>
              <a:gd name="connsiteY159" fmla="*/ 990600 h 2307771"/>
              <a:gd name="connsiteX160" fmla="*/ 3104002 w 5912859"/>
              <a:gd name="connsiteY160" fmla="*/ 1034142 h 2307771"/>
              <a:gd name="connsiteX161" fmla="*/ 3049573 w 5912859"/>
              <a:gd name="connsiteY161" fmla="*/ 1077685 h 2307771"/>
              <a:gd name="connsiteX162" fmla="*/ 3027802 w 5912859"/>
              <a:gd name="connsiteY162" fmla="*/ 1143000 h 2307771"/>
              <a:gd name="connsiteX163" fmla="*/ 3049573 w 5912859"/>
              <a:gd name="connsiteY163" fmla="*/ 1175657 h 2307771"/>
              <a:gd name="connsiteX164" fmla="*/ 3060459 w 5912859"/>
              <a:gd name="connsiteY164" fmla="*/ 1208314 h 2307771"/>
              <a:gd name="connsiteX165" fmla="*/ 3093116 w 5912859"/>
              <a:gd name="connsiteY165" fmla="*/ 1230085 h 2307771"/>
              <a:gd name="connsiteX166" fmla="*/ 3114888 w 5912859"/>
              <a:gd name="connsiteY166" fmla="*/ 1262742 h 2307771"/>
              <a:gd name="connsiteX167" fmla="*/ 3136659 w 5912859"/>
              <a:gd name="connsiteY167" fmla="*/ 1284514 h 2307771"/>
              <a:gd name="connsiteX168" fmla="*/ 3147545 w 5912859"/>
              <a:gd name="connsiteY168" fmla="*/ 1317171 h 2307771"/>
              <a:gd name="connsiteX169" fmla="*/ 3191088 w 5912859"/>
              <a:gd name="connsiteY169" fmla="*/ 1371600 h 2307771"/>
              <a:gd name="connsiteX170" fmla="*/ 3212859 w 5912859"/>
              <a:gd name="connsiteY170" fmla="*/ 1404257 h 2307771"/>
              <a:gd name="connsiteX171" fmla="*/ 3289059 w 5912859"/>
              <a:gd name="connsiteY171" fmla="*/ 1436914 h 2307771"/>
              <a:gd name="connsiteX172" fmla="*/ 3321716 w 5912859"/>
              <a:gd name="connsiteY172" fmla="*/ 1447800 h 2307771"/>
              <a:gd name="connsiteX173" fmla="*/ 3343488 w 5912859"/>
              <a:gd name="connsiteY173" fmla="*/ 1469571 h 2307771"/>
              <a:gd name="connsiteX174" fmla="*/ 3376145 w 5912859"/>
              <a:gd name="connsiteY174" fmla="*/ 1480457 h 2307771"/>
              <a:gd name="connsiteX175" fmla="*/ 3397916 w 5912859"/>
              <a:gd name="connsiteY175" fmla="*/ 1513114 h 2307771"/>
              <a:gd name="connsiteX176" fmla="*/ 3441459 w 5912859"/>
              <a:gd name="connsiteY176" fmla="*/ 1556657 h 2307771"/>
              <a:gd name="connsiteX177" fmla="*/ 3485002 w 5912859"/>
              <a:gd name="connsiteY177" fmla="*/ 1611085 h 2307771"/>
              <a:gd name="connsiteX178" fmla="*/ 3517659 w 5912859"/>
              <a:gd name="connsiteY178" fmla="*/ 1676400 h 2307771"/>
              <a:gd name="connsiteX179" fmla="*/ 3561202 w 5912859"/>
              <a:gd name="connsiteY179" fmla="*/ 1763485 h 2307771"/>
              <a:gd name="connsiteX180" fmla="*/ 3593859 w 5912859"/>
              <a:gd name="connsiteY180" fmla="*/ 1774371 h 2307771"/>
              <a:gd name="connsiteX181" fmla="*/ 3735373 w 5912859"/>
              <a:gd name="connsiteY181" fmla="*/ 1785257 h 2307771"/>
              <a:gd name="connsiteX182" fmla="*/ 3822459 w 5912859"/>
              <a:gd name="connsiteY182" fmla="*/ 1850571 h 2307771"/>
              <a:gd name="connsiteX183" fmla="*/ 3876888 w 5912859"/>
              <a:gd name="connsiteY183" fmla="*/ 1894114 h 2307771"/>
              <a:gd name="connsiteX184" fmla="*/ 4072830 w 5912859"/>
              <a:gd name="connsiteY184" fmla="*/ 1905000 h 2307771"/>
              <a:gd name="connsiteX185" fmla="*/ 4094602 w 5912859"/>
              <a:gd name="connsiteY185" fmla="*/ 1926771 h 2307771"/>
              <a:gd name="connsiteX186" fmla="*/ 4127259 w 5912859"/>
              <a:gd name="connsiteY186" fmla="*/ 1948542 h 2307771"/>
              <a:gd name="connsiteX187" fmla="*/ 4149030 w 5912859"/>
              <a:gd name="connsiteY187" fmla="*/ 2013857 h 2307771"/>
              <a:gd name="connsiteX188" fmla="*/ 4116373 w 5912859"/>
              <a:gd name="connsiteY188" fmla="*/ 2035628 h 2307771"/>
              <a:gd name="connsiteX189" fmla="*/ 4083716 w 5912859"/>
              <a:gd name="connsiteY189" fmla="*/ 2024742 h 2307771"/>
              <a:gd name="connsiteX190" fmla="*/ 4040173 w 5912859"/>
              <a:gd name="connsiteY190" fmla="*/ 2013857 h 2307771"/>
              <a:gd name="connsiteX191" fmla="*/ 3996630 w 5912859"/>
              <a:gd name="connsiteY191" fmla="*/ 1970314 h 2307771"/>
              <a:gd name="connsiteX192" fmla="*/ 3974859 w 5912859"/>
              <a:gd name="connsiteY192" fmla="*/ 1948542 h 2307771"/>
              <a:gd name="connsiteX193" fmla="*/ 3942202 w 5912859"/>
              <a:gd name="connsiteY193" fmla="*/ 1937657 h 2307771"/>
              <a:gd name="connsiteX194" fmla="*/ 3866002 w 5912859"/>
              <a:gd name="connsiteY194" fmla="*/ 1948542 h 2307771"/>
              <a:gd name="connsiteX195" fmla="*/ 3844230 w 5912859"/>
              <a:gd name="connsiteY195" fmla="*/ 1970314 h 2307771"/>
              <a:gd name="connsiteX196" fmla="*/ 3811573 w 5912859"/>
              <a:gd name="connsiteY196" fmla="*/ 2035628 h 2307771"/>
              <a:gd name="connsiteX197" fmla="*/ 3855116 w 5912859"/>
              <a:gd name="connsiteY197" fmla="*/ 2166257 h 2307771"/>
              <a:gd name="connsiteX198" fmla="*/ 3887773 w 5912859"/>
              <a:gd name="connsiteY198" fmla="*/ 2177142 h 2307771"/>
              <a:gd name="connsiteX199" fmla="*/ 3909545 w 5912859"/>
              <a:gd name="connsiteY199" fmla="*/ 2198914 h 2307771"/>
              <a:gd name="connsiteX200" fmla="*/ 3942202 w 5912859"/>
              <a:gd name="connsiteY200" fmla="*/ 2220685 h 2307771"/>
              <a:gd name="connsiteX201" fmla="*/ 3953088 w 5912859"/>
              <a:gd name="connsiteY201" fmla="*/ 2253342 h 2307771"/>
              <a:gd name="connsiteX202" fmla="*/ 3833345 w 5912859"/>
              <a:gd name="connsiteY202" fmla="*/ 2286000 h 2307771"/>
              <a:gd name="connsiteX203" fmla="*/ 3768030 w 5912859"/>
              <a:gd name="connsiteY203" fmla="*/ 2307771 h 2307771"/>
              <a:gd name="connsiteX204" fmla="*/ 3702716 w 5912859"/>
              <a:gd name="connsiteY204" fmla="*/ 2275114 h 2307771"/>
              <a:gd name="connsiteX205" fmla="*/ 3680945 w 5912859"/>
              <a:gd name="connsiteY205" fmla="*/ 2209800 h 2307771"/>
              <a:gd name="connsiteX206" fmla="*/ 3670059 w 5912859"/>
              <a:gd name="connsiteY206" fmla="*/ 2100942 h 2307771"/>
              <a:gd name="connsiteX207" fmla="*/ 3648288 w 5912859"/>
              <a:gd name="connsiteY207" fmla="*/ 2068285 h 2307771"/>
              <a:gd name="connsiteX208" fmla="*/ 3626516 w 5912859"/>
              <a:gd name="connsiteY208" fmla="*/ 2046514 h 2307771"/>
              <a:gd name="connsiteX209" fmla="*/ 3506773 w 5912859"/>
              <a:gd name="connsiteY209" fmla="*/ 2013857 h 2307771"/>
              <a:gd name="connsiteX210" fmla="*/ 3441459 w 5912859"/>
              <a:gd name="connsiteY210" fmla="*/ 1992085 h 2307771"/>
              <a:gd name="connsiteX211" fmla="*/ 3387030 w 5912859"/>
              <a:gd name="connsiteY211" fmla="*/ 1948542 h 2307771"/>
              <a:gd name="connsiteX212" fmla="*/ 3354373 w 5912859"/>
              <a:gd name="connsiteY212" fmla="*/ 1926771 h 2307771"/>
              <a:gd name="connsiteX213" fmla="*/ 3310830 w 5912859"/>
              <a:gd name="connsiteY213" fmla="*/ 1872342 h 2307771"/>
              <a:gd name="connsiteX214" fmla="*/ 3245516 w 5912859"/>
              <a:gd name="connsiteY214" fmla="*/ 1850571 h 2307771"/>
              <a:gd name="connsiteX215" fmla="*/ 3169316 w 5912859"/>
              <a:gd name="connsiteY215" fmla="*/ 1817914 h 2307771"/>
              <a:gd name="connsiteX216" fmla="*/ 3104002 w 5912859"/>
              <a:gd name="connsiteY216" fmla="*/ 1796142 h 2307771"/>
              <a:gd name="connsiteX217" fmla="*/ 3071345 w 5912859"/>
              <a:gd name="connsiteY217" fmla="*/ 1785257 h 2307771"/>
              <a:gd name="connsiteX218" fmla="*/ 3038688 w 5912859"/>
              <a:gd name="connsiteY218" fmla="*/ 1763485 h 2307771"/>
              <a:gd name="connsiteX219" fmla="*/ 3006030 w 5912859"/>
              <a:gd name="connsiteY219" fmla="*/ 1752600 h 2307771"/>
              <a:gd name="connsiteX220" fmla="*/ 2951602 w 5912859"/>
              <a:gd name="connsiteY220" fmla="*/ 1719942 h 2307771"/>
              <a:gd name="connsiteX221" fmla="*/ 2929830 w 5912859"/>
              <a:gd name="connsiteY221" fmla="*/ 1698171 h 2307771"/>
              <a:gd name="connsiteX222" fmla="*/ 2864516 w 5912859"/>
              <a:gd name="connsiteY222" fmla="*/ 1665514 h 2307771"/>
              <a:gd name="connsiteX223" fmla="*/ 2799202 w 5912859"/>
              <a:gd name="connsiteY223" fmla="*/ 1589314 h 2307771"/>
              <a:gd name="connsiteX224" fmla="*/ 2777430 w 5912859"/>
              <a:gd name="connsiteY224" fmla="*/ 1567542 h 2307771"/>
              <a:gd name="connsiteX225" fmla="*/ 2712116 w 5912859"/>
              <a:gd name="connsiteY225" fmla="*/ 1480457 h 2307771"/>
              <a:gd name="connsiteX226" fmla="*/ 2679459 w 5912859"/>
              <a:gd name="connsiteY226" fmla="*/ 1426028 h 2307771"/>
              <a:gd name="connsiteX227" fmla="*/ 2657688 w 5912859"/>
              <a:gd name="connsiteY227" fmla="*/ 1393371 h 2307771"/>
              <a:gd name="connsiteX228" fmla="*/ 2614145 w 5912859"/>
              <a:gd name="connsiteY228" fmla="*/ 1349828 h 2307771"/>
              <a:gd name="connsiteX229" fmla="*/ 2570602 w 5912859"/>
              <a:gd name="connsiteY229" fmla="*/ 1306285 h 2307771"/>
              <a:gd name="connsiteX230" fmla="*/ 2548830 w 5912859"/>
              <a:gd name="connsiteY230" fmla="*/ 1284514 h 2307771"/>
              <a:gd name="connsiteX231" fmla="*/ 2527059 w 5912859"/>
              <a:gd name="connsiteY231" fmla="*/ 1262742 h 2307771"/>
              <a:gd name="connsiteX232" fmla="*/ 2461745 w 5912859"/>
              <a:gd name="connsiteY232" fmla="*/ 1240971 h 2307771"/>
              <a:gd name="connsiteX233" fmla="*/ 2429088 w 5912859"/>
              <a:gd name="connsiteY233" fmla="*/ 1230085 h 2307771"/>
              <a:gd name="connsiteX234" fmla="*/ 2342002 w 5912859"/>
              <a:gd name="connsiteY234" fmla="*/ 1251857 h 2307771"/>
              <a:gd name="connsiteX235" fmla="*/ 2298459 w 5912859"/>
              <a:gd name="connsiteY235" fmla="*/ 1295400 h 2307771"/>
              <a:gd name="connsiteX236" fmla="*/ 2265802 w 5912859"/>
              <a:gd name="connsiteY236" fmla="*/ 1317171 h 2307771"/>
              <a:gd name="connsiteX237" fmla="*/ 2222259 w 5912859"/>
              <a:gd name="connsiteY237" fmla="*/ 1360714 h 2307771"/>
              <a:gd name="connsiteX238" fmla="*/ 2156945 w 5912859"/>
              <a:gd name="connsiteY238" fmla="*/ 1382485 h 2307771"/>
              <a:gd name="connsiteX239" fmla="*/ 2069859 w 5912859"/>
              <a:gd name="connsiteY239" fmla="*/ 1426028 h 2307771"/>
              <a:gd name="connsiteX240" fmla="*/ 2037202 w 5912859"/>
              <a:gd name="connsiteY240" fmla="*/ 1436914 h 2307771"/>
              <a:gd name="connsiteX241" fmla="*/ 1917459 w 5912859"/>
              <a:gd name="connsiteY241" fmla="*/ 1426028 h 2307771"/>
              <a:gd name="connsiteX242" fmla="*/ 1841259 w 5912859"/>
              <a:gd name="connsiteY242" fmla="*/ 1404257 h 2307771"/>
              <a:gd name="connsiteX243" fmla="*/ 1765059 w 5912859"/>
              <a:gd name="connsiteY243" fmla="*/ 1382485 h 2307771"/>
              <a:gd name="connsiteX244" fmla="*/ 1732402 w 5912859"/>
              <a:gd name="connsiteY244" fmla="*/ 1360714 h 2307771"/>
              <a:gd name="connsiteX245" fmla="*/ 1721516 w 5912859"/>
              <a:gd name="connsiteY245" fmla="*/ 1328057 h 2307771"/>
              <a:gd name="connsiteX246" fmla="*/ 1656202 w 5912859"/>
              <a:gd name="connsiteY246" fmla="*/ 1306285 h 2307771"/>
              <a:gd name="connsiteX247" fmla="*/ 1612659 w 5912859"/>
              <a:gd name="connsiteY247" fmla="*/ 1317171 h 2307771"/>
              <a:gd name="connsiteX248" fmla="*/ 1580002 w 5912859"/>
              <a:gd name="connsiteY248" fmla="*/ 1328057 h 2307771"/>
              <a:gd name="connsiteX249" fmla="*/ 1558230 w 5912859"/>
              <a:gd name="connsiteY249" fmla="*/ 1393371 h 2307771"/>
              <a:gd name="connsiteX250" fmla="*/ 1547345 w 5912859"/>
              <a:gd name="connsiteY250" fmla="*/ 1545771 h 2307771"/>
              <a:gd name="connsiteX251" fmla="*/ 1536459 w 5912859"/>
              <a:gd name="connsiteY251" fmla="*/ 1578428 h 2307771"/>
              <a:gd name="connsiteX252" fmla="*/ 1427602 w 5912859"/>
              <a:gd name="connsiteY252" fmla="*/ 1643742 h 2307771"/>
              <a:gd name="connsiteX253" fmla="*/ 1394945 w 5912859"/>
              <a:gd name="connsiteY253" fmla="*/ 1654628 h 2307771"/>
              <a:gd name="connsiteX254" fmla="*/ 1264316 w 5912859"/>
              <a:gd name="connsiteY254" fmla="*/ 1621971 h 2307771"/>
              <a:gd name="connsiteX255" fmla="*/ 1242545 w 5912859"/>
              <a:gd name="connsiteY255" fmla="*/ 1589314 h 2307771"/>
              <a:gd name="connsiteX256" fmla="*/ 1220773 w 5912859"/>
              <a:gd name="connsiteY256" fmla="*/ 1567542 h 2307771"/>
              <a:gd name="connsiteX257" fmla="*/ 1155459 w 5912859"/>
              <a:gd name="connsiteY257" fmla="*/ 1524000 h 2307771"/>
              <a:gd name="connsiteX258" fmla="*/ 1122802 w 5912859"/>
              <a:gd name="connsiteY258" fmla="*/ 1534885 h 2307771"/>
              <a:gd name="connsiteX259" fmla="*/ 1068373 w 5912859"/>
              <a:gd name="connsiteY259" fmla="*/ 1578428 h 2307771"/>
              <a:gd name="connsiteX260" fmla="*/ 839773 w 5912859"/>
              <a:gd name="connsiteY260" fmla="*/ 1567542 h 2307771"/>
              <a:gd name="connsiteX261" fmla="*/ 774459 w 5912859"/>
              <a:gd name="connsiteY261" fmla="*/ 1545771 h 2307771"/>
              <a:gd name="connsiteX262" fmla="*/ 741802 w 5912859"/>
              <a:gd name="connsiteY262" fmla="*/ 1534885 h 2307771"/>
              <a:gd name="connsiteX263" fmla="*/ 709145 w 5912859"/>
              <a:gd name="connsiteY263" fmla="*/ 1513114 h 2307771"/>
              <a:gd name="connsiteX264" fmla="*/ 502316 w 5912859"/>
              <a:gd name="connsiteY264" fmla="*/ 1491342 h 2307771"/>
              <a:gd name="connsiteX265" fmla="*/ 437002 w 5912859"/>
              <a:gd name="connsiteY265" fmla="*/ 1469571 h 2307771"/>
              <a:gd name="connsiteX266" fmla="*/ 393459 w 5912859"/>
              <a:gd name="connsiteY266" fmla="*/ 1447800 h 2307771"/>
              <a:gd name="connsiteX267" fmla="*/ 349916 w 5912859"/>
              <a:gd name="connsiteY267" fmla="*/ 1436914 h 2307771"/>
              <a:gd name="connsiteX268" fmla="*/ 284602 w 5912859"/>
              <a:gd name="connsiteY268" fmla="*/ 1415142 h 2307771"/>
              <a:gd name="connsiteX269" fmla="*/ 110430 w 5912859"/>
              <a:gd name="connsiteY269" fmla="*/ 1404257 h 2307771"/>
              <a:gd name="connsiteX270" fmla="*/ 77773 w 5912859"/>
              <a:gd name="connsiteY270" fmla="*/ 1393371 h 2307771"/>
              <a:gd name="connsiteX271" fmla="*/ 56002 w 5912859"/>
              <a:gd name="connsiteY271" fmla="*/ 1360714 h 2307771"/>
              <a:gd name="connsiteX272" fmla="*/ 34230 w 5912859"/>
              <a:gd name="connsiteY272" fmla="*/ 1338942 h 2307771"/>
              <a:gd name="connsiteX273" fmla="*/ 23345 w 5912859"/>
              <a:gd name="connsiteY273" fmla="*/ 1164771 h 2307771"/>
              <a:gd name="connsiteX274" fmla="*/ 45116 w 5912859"/>
              <a:gd name="connsiteY274" fmla="*/ 1132114 h 2307771"/>
              <a:gd name="connsiteX275" fmla="*/ 77773 w 5912859"/>
              <a:gd name="connsiteY275" fmla="*/ 1121228 h 2307771"/>
              <a:gd name="connsiteX276" fmla="*/ 153973 w 5912859"/>
              <a:gd name="connsiteY276" fmla="*/ 1143000 h 2307771"/>
              <a:gd name="connsiteX277" fmla="*/ 186630 w 5912859"/>
              <a:gd name="connsiteY277" fmla="*/ 1164771 h 2307771"/>
              <a:gd name="connsiteX278" fmla="*/ 230173 w 5912859"/>
              <a:gd name="connsiteY278" fmla="*/ 1208314 h 2307771"/>
              <a:gd name="connsiteX279" fmla="*/ 306373 w 5912859"/>
              <a:gd name="connsiteY279" fmla="*/ 1230085 h 2307771"/>
              <a:gd name="connsiteX280" fmla="*/ 567630 w 5912859"/>
              <a:gd name="connsiteY280" fmla="*/ 1219200 h 2307771"/>
              <a:gd name="connsiteX281" fmla="*/ 632945 w 5912859"/>
              <a:gd name="connsiteY281" fmla="*/ 1240971 h 2307771"/>
              <a:gd name="connsiteX282" fmla="*/ 643830 w 5912859"/>
              <a:gd name="connsiteY282" fmla="*/ 1251857 h 2307771"/>
              <a:gd name="connsiteX283" fmla="*/ 643830 w 5912859"/>
              <a:gd name="connsiteY283" fmla="*/ 1251857 h 2307771"/>
              <a:gd name="connsiteX284" fmla="*/ 643830 w 5912859"/>
              <a:gd name="connsiteY284" fmla="*/ 1251857 h 230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</a:cxnLst>
            <a:rect l="l" t="t" r="r" b="b"/>
            <a:pathLst>
              <a:path w="5912859" h="2307771">
                <a:moveTo>
                  <a:pt x="110430" y="1153885"/>
                </a:moveTo>
                <a:lnTo>
                  <a:pt x="110430" y="1153885"/>
                </a:lnTo>
                <a:cubicBezTo>
                  <a:pt x="143087" y="1161142"/>
                  <a:pt x="175947" y="1167543"/>
                  <a:pt x="208402" y="1175657"/>
                </a:cubicBezTo>
                <a:cubicBezTo>
                  <a:pt x="219534" y="1178440"/>
                  <a:pt x="230796" y="1181410"/>
                  <a:pt x="241059" y="1186542"/>
                </a:cubicBezTo>
                <a:cubicBezTo>
                  <a:pt x="325475" y="1228750"/>
                  <a:pt x="224282" y="1191836"/>
                  <a:pt x="306373" y="1219200"/>
                </a:cubicBezTo>
                <a:cubicBezTo>
                  <a:pt x="361799" y="1274624"/>
                  <a:pt x="306178" y="1230085"/>
                  <a:pt x="458773" y="1230085"/>
                </a:cubicBezTo>
                <a:cubicBezTo>
                  <a:pt x="488028" y="1230085"/>
                  <a:pt x="516830" y="1237342"/>
                  <a:pt x="545859" y="1240971"/>
                </a:cubicBezTo>
                <a:cubicBezTo>
                  <a:pt x="623585" y="1266879"/>
                  <a:pt x="592078" y="1275472"/>
                  <a:pt x="643830" y="1240971"/>
                </a:cubicBezTo>
                <a:cubicBezTo>
                  <a:pt x="651087" y="1230085"/>
                  <a:pt x="657088" y="1218247"/>
                  <a:pt x="665602" y="1208314"/>
                </a:cubicBezTo>
                <a:cubicBezTo>
                  <a:pt x="678960" y="1192729"/>
                  <a:pt x="709145" y="1164771"/>
                  <a:pt x="709145" y="1164771"/>
                </a:cubicBezTo>
                <a:cubicBezTo>
                  <a:pt x="712773" y="1153885"/>
                  <a:pt x="716878" y="1143147"/>
                  <a:pt x="720030" y="1132114"/>
                </a:cubicBezTo>
                <a:cubicBezTo>
                  <a:pt x="724140" y="1117729"/>
                  <a:pt x="722987" y="1101258"/>
                  <a:pt x="730916" y="1088571"/>
                </a:cubicBezTo>
                <a:cubicBezTo>
                  <a:pt x="749772" y="1058402"/>
                  <a:pt x="779011" y="1041993"/>
                  <a:pt x="807116" y="1023257"/>
                </a:cubicBezTo>
                <a:cubicBezTo>
                  <a:pt x="814373" y="1012371"/>
                  <a:pt x="820715" y="1000816"/>
                  <a:pt x="828888" y="990600"/>
                </a:cubicBezTo>
                <a:cubicBezTo>
                  <a:pt x="835299" y="982586"/>
                  <a:pt x="845379" y="977629"/>
                  <a:pt x="850659" y="968828"/>
                </a:cubicBezTo>
                <a:cubicBezTo>
                  <a:pt x="856563" y="958989"/>
                  <a:pt x="856413" y="946434"/>
                  <a:pt x="861545" y="936171"/>
                </a:cubicBezTo>
                <a:cubicBezTo>
                  <a:pt x="867396" y="924469"/>
                  <a:pt x="876059" y="914400"/>
                  <a:pt x="883316" y="903514"/>
                </a:cubicBezTo>
                <a:cubicBezTo>
                  <a:pt x="882175" y="897809"/>
                  <a:pt x="870842" y="829443"/>
                  <a:pt x="861545" y="816428"/>
                </a:cubicBezTo>
                <a:cubicBezTo>
                  <a:pt x="849614" y="799725"/>
                  <a:pt x="818002" y="772885"/>
                  <a:pt x="818002" y="772885"/>
                </a:cubicBezTo>
                <a:cubicBezTo>
                  <a:pt x="814373" y="761999"/>
                  <a:pt x="807116" y="751703"/>
                  <a:pt x="807116" y="740228"/>
                </a:cubicBezTo>
                <a:cubicBezTo>
                  <a:pt x="807116" y="728753"/>
                  <a:pt x="808665" y="714240"/>
                  <a:pt x="818002" y="707571"/>
                </a:cubicBezTo>
                <a:cubicBezTo>
                  <a:pt x="847886" y="686225"/>
                  <a:pt x="927424" y="679499"/>
                  <a:pt x="959516" y="674914"/>
                </a:cubicBezTo>
                <a:cubicBezTo>
                  <a:pt x="999430" y="678543"/>
                  <a:pt x="1040070" y="677402"/>
                  <a:pt x="1079259" y="685800"/>
                </a:cubicBezTo>
                <a:cubicBezTo>
                  <a:pt x="1092051" y="688541"/>
                  <a:pt x="1099961" y="702258"/>
                  <a:pt x="1111916" y="707571"/>
                </a:cubicBezTo>
                <a:cubicBezTo>
                  <a:pt x="1132887" y="716891"/>
                  <a:pt x="1177230" y="729342"/>
                  <a:pt x="1177230" y="729342"/>
                </a:cubicBezTo>
                <a:cubicBezTo>
                  <a:pt x="1249802" y="725714"/>
                  <a:pt x="1322534" y="724491"/>
                  <a:pt x="1394945" y="718457"/>
                </a:cubicBezTo>
                <a:cubicBezTo>
                  <a:pt x="1409854" y="717215"/>
                  <a:pt x="1423768" y="710247"/>
                  <a:pt x="1438488" y="707571"/>
                </a:cubicBezTo>
                <a:cubicBezTo>
                  <a:pt x="1463732" y="702981"/>
                  <a:pt x="1489288" y="700314"/>
                  <a:pt x="1514688" y="696685"/>
                </a:cubicBezTo>
                <a:cubicBezTo>
                  <a:pt x="1661001" y="647917"/>
                  <a:pt x="1468335" y="708683"/>
                  <a:pt x="1884802" y="674914"/>
                </a:cubicBezTo>
                <a:cubicBezTo>
                  <a:pt x="1985900" y="666717"/>
                  <a:pt x="1917697" y="655774"/>
                  <a:pt x="1982773" y="631371"/>
                </a:cubicBezTo>
                <a:cubicBezTo>
                  <a:pt x="2000097" y="624874"/>
                  <a:pt x="2019059" y="624114"/>
                  <a:pt x="2037202" y="620485"/>
                </a:cubicBezTo>
                <a:cubicBezTo>
                  <a:pt x="2048088" y="613228"/>
                  <a:pt x="2059643" y="606887"/>
                  <a:pt x="2069859" y="598714"/>
                </a:cubicBezTo>
                <a:cubicBezTo>
                  <a:pt x="2077873" y="592303"/>
                  <a:pt x="2082829" y="582222"/>
                  <a:pt x="2091630" y="576942"/>
                </a:cubicBezTo>
                <a:cubicBezTo>
                  <a:pt x="2101470" y="571038"/>
                  <a:pt x="2113402" y="569685"/>
                  <a:pt x="2124288" y="566057"/>
                </a:cubicBezTo>
                <a:cubicBezTo>
                  <a:pt x="2166812" y="523531"/>
                  <a:pt x="2122191" y="561663"/>
                  <a:pt x="2178716" y="533400"/>
                </a:cubicBezTo>
                <a:cubicBezTo>
                  <a:pt x="2190418" y="527549"/>
                  <a:pt x="2198450" y="513669"/>
                  <a:pt x="2211373" y="511628"/>
                </a:cubicBezTo>
                <a:cubicBezTo>
                  <a:pt x="2268832" y="502555"/>
                  <a:pt x="2327488" y="504371"/>
                  <a:pt x="2385545" y="500742"/>
                </a:cubicBezTo>
                <a:cubicBezTo>
                  <a:pt x="2451358" y="484290"/>
                  <a:pt x="2414885" y="494591"/>
                  <a:pt x="2494402" y="468085"/>
                </a:cubicBezTo>
                <a:cubicBezTo>
                  <a:pt x="2505288" y="464456"/>
                  <a:pt x="2516796" y="462332"/>
                  <a:pt x="2527059" y="457200"/>
                </a:cubicBezTo>
                <a:cubicBezTo>
                  <a:pt x="2580865" y="430296"/>
                  <a:pt x="2555207" y="440560"/>
                  <a:pt x="2603259" y="424542"/>
                </a:cubicBezTo>
                <a:cubicBezTo>
                  <a:pt x="2820380" y="496918"/>
                  <a:pt x="2591137" y="424542"/>
                  <a:pt x="3212859" y="424542"/>
                </a:cubicBezTo>
                <a:cubicBezTo>
                  <a:pt x="3274651" y="424542"/>
                  <a:pt x="3336230" y="431799"/>
                  <a:pt x="3397916" y="435428"/>
                </a:cubicBezTo>
                <a:cubicBezTo>
                  <a:pt x="3412430" y="439057"/>
                  <a:pt x="3426498" y="446314"/>
                  <a:pt x="3441459" y="446314"/>
                </a:cubicBezTo>
                <a:cubicBezTo>
                  <a:pt x="3525649" y="446314"/>
                  <a:pt x="3470671" y="402223"/>
                  <a:pt x="3495888" y="326571"/>
                </a:cubicBezTo>
                <a:cubicBezTo>
                  <a:pt x="3500025" y="314159"/>
                  <a:pt x="3518612" y="313314"/>
                  <a:pt x="3528545" y="304800"/>
                </a:cubicBezTo>
                <a:cubicBezTo>
                  <a:pt x="3544130" y="291442"/>
                  <a:pt x="3557574" y="275771"/>
                  <a:pt x="3572088" y="261257"/>
                </a:cubicBezTo>
                <a:cubicBezTo>
                  <a:pt x="3579345" y="254000"/>
                  <a:pt x="3584122" y="242730"/>
                  <a:pt x="3593859" y="239485"/>
                </a:cubicBezTo>
                <a:lnTo>
                  <a:pt x="3659173" y="217714"/>
                </a:lnTo>
                <a:lnTo>
                  <a:pt x="3691830" y="206828"/>
                </a:lnTo>
                <a:cubicBezTo>
                  <a:pt x="3699087" y="199571"/>
                  <a:pt x="3704801" y="190337"/>
                  <a:pt x="3713602" y="185057"/>
                </a:cubicBezTo>
                <a:cubicBezTo>
                  <a:pt x="3723441" y="179153"/>
                  <a:pt x="3735996" y="179303"/>
                  <a:pt x="3746259" y="174171"/>
                </a:cubicBezTo>
                <a:cubicBezTo>
                  <a:pt x="3757961" y="168320"/>
                  <a:pt x="3768030" y="159657"/>
                  <a:pt x="3778916" y="152400"/>
                </a:cubicBezTo>
                <a:cubicBezTo>
                  <a:pt x="3822281" y="87353"/>
                  <a:pt x="3774921" y="143912"/>
                  <a:pt x="3833345" y="108857"/>
                </a:cubicBezTo>
                <a:cubicBezTo>
                  <a:pt x="3908057" y="64030"/>
                  <a:pt x="3795262" y="107035"/>
                  <a:pt x="3887773" y="76200"/>
                </a:cubicBezTo>
                <a:cubicBezTo>
                  <a:pt x="3895030" y="68943"/>
                  <a:pt x="3900365" y="59018"/>
                  <a:pt x="3909545" y="54428"/>
                </a:cubicBezTo>
                <a:cubicBezTo>
                  <a:pt x="3930071" y="44165"/>
                  <a:pt x="3952595" y="38223"/>
                  <a:pt x="3974859" y="32657"/>
                </a:cubicBezTo>
                <a:cubicBezTo>
                  <a:pt x="4071323" y="8541"/>
                  <a:pt x="4003474" y="22766"/>
                  <a:pt x="4181688" y="10885"/>
                </a:cubicBezTo>
                <a:cubicBezTo>
                  <a:pt x="4203459" y="7257"/>
                  <a:pt x="4224930" y="0"/>
                  <a:pt x="4247002" y="0"/>
                </a:cubicBezTo>
                <a:cubicBezTo>
                  <a:pt x="4444357" y="0"/>
                  <a:pt x="4385379" y="4216"/>
                  <a:pt x="4508259" y="21771"/>
                </a:cubicBezTo>
                <a:cubicBezTo>
                  <a:pt x="4646666" y="41544"/>
                  <a:pt x="4545812" y="22751"/>
                  <a:pt x="4649773" y="43542"/>
                </a:cubicBezTo>
                <a:cubicBezTo>
                  <a:pt x="4729602" y="39914"/>
                  <a:pt x="4809348" y="32657"/>
                  <a:pt x="4889259" y="32657"/>
                </a:cubicBezTo>
                <a:cubicBezTo>
                  <a:pt x="4903460" y="32657"/>
                  <a:pt x="5098196" y="52462"/>
                  <a:pt x="5117859" y="54428"/>
                </a:cubicBezTo>
                <a:cubicBezTo>
                  <a:pt x="5173026" y="109598"/>
                  <a:pt x="5108117" y="38195"/>
                  <a:pt x="5150516" y="108857"/>
                </a:cubicBezTo>
                <a:cubicBezTo>
                  <a:pt x="5155797" y="117658"/>
                  <a:pt x="5165031" y="123371"/>
                  <a:pt x="5172288" y="130628"/>
                </a:cubicBezTo>
                <a:cubicBezTo>
                  <a:pt x="5175916" y="141514"/>
                  <a:pt x="5177270" y="153446"/>
                  <a:pt x="5183173" y="163285"/>
                </a:cubicBezTo>
                <a:cubicBezTo>
                  <a:pt x="5188453" y="172086"/>
                  <a:pt x="5200355" y="175877"/>
                  <a:pt x="5204945" y="185057"/>
                </a:cubicBezTo>
                <a:cubicBezTo>
                  <a:pt x="5215208" y="205583"/>
                  <a:pt x="5213986" y="231276"/>
                  <a:pt x="5226716" y="250371"/>
                </a:cubicBezTo>
                <a:cubicBezTo>
                  <a:pt x="5241230" y="272142"/>
                  <a:pt x="5251757" y="297183"/>
                  <a:pt x="5270259" y="315685"/>
                </a:cubicBezTo>
                <a:cubicBezTo>
                  <a:pt x="5297039" y="342465"/>
                  <a:pt x="5313304" y="364422"/>
                  <a:pt x="5346459" y="381000"/>
                </a:cubicBezTo>
                <a:cubicBezTo>
                  <a:pt x="5356722" y="386132"/>
                  <a:pt x="5368230" y="388257"/>
                  <a:pt x="5379116" y="391885"/>
                </a:cubicBezTo>
                <a:cubicBezTo>
                  <a:pt x="5386373" y="399142"/>
                  <a:pt x="5392087" y="408377"/>
                  <a:pt x="5400888" y="413657"/>
                </a:cubicBezTo>
                <a:cubicBezTo>
                  <a:pt x="5410727" y="419560"/>
                  <a:pt x="5426876" y="415205"/>
                  <a:pt x="5433545" y="424542"/>
                </a:cubicBezTo>
                <a:cubicBezTo>
                  <a:pt x="5446884" y="443217"/>
                  <a:pt x="5439088" y="473630"/>
                  <a:pt x="5455316" y="489857"/>
                </a:cubicBezTo>
                <a:cubicBezTo>
                  <a:pt x="5473413" y="507953"/>
                  <a:pt x="5487873" y="519565"/>
                  <a:pt x="5498859" y="544285"/>
                </a:cubicBezTo>
                <a:cubicBezTo>
                  <a:pt x="5508179" y="565256"/>
                  <a:pt x="5507900" y="590505"/>
                  <a:pt x="5520630" y="609600"/>
                </a:cubicBezTo>
                <a:cubicBezTo>
                  <a:pt x="5527887" y="620486"/>
                  <a:pt x="5537088" y="630302"/>
                  <a:pt x="5542402" y="642257"/>
                </a:cubicBezTo>
                <a:cubicBezTo>
                  <a:pt x="5551723" y="663228"/>
                  <a:pt x="5564173" y="707571"/>
                  <a:pt x="5564173" y="707571"/>
                </a:cubicBezTo>
                <a:cubicBezTo>
                  <a:pt x="5560545" y="743857"/>
                  <a:pt x="5560008" y="780586"/>
                  <a:pt x="5553288" y="816428"/>
                </a:cubicBezTo>
                <a:cubicBezTo>
                  <a:pt x="5549059" y="838984"/>
                  <a:pt x="5538773" y="859971"/>
                  <a:pt x="5531516" y="881742"/>
                </a:cubicBezTo>
                <a:lnTo>
                  <a:pt x="5520630" y="914400"/>
                </a:lnTo>
                <a:cubicBezTo>
                  <a:pt x="5524259" y="943428"/>
                  <a:pt x="5526283" y="972703"/>
                  <a:pt x="5531516" y="1001485"/>
                </a:cubicBezTo>
                <a:cubicBezTo>
                  <a:pt x="5533569" y="1012774"/>
                  <a:pt x="5535733" y="1024805"/>
                  <a:pt x="5542402" y="1034142"/>
                </a:cubicBezTo>
                <a:cubicBezTo>
                  <a:pt x="5554333" y="1050845"/>
                  <a:pt x="5566472" y="1071194"/>
                  <a:pt x="5585945" y="1077685"/>
                </a:cubicBezTo>
                <a:lnTo>
                  <a:pt x="5618602" y="1088571"/>
                </a:lnTo>
                <a:cubicBezTo>
                  <a:pt x="5625859" y="1099457"/>
                  <a:pt x="5632200" y="1111012"/>
                  <a:pt x="5640373" y="1121228"/>
                </a:cubicBezTo>
                <a:cubicBezTo>
                  <a:pt x="5646784" y="1129242"/>
                  <a:pt x="5656865" y="1134199"/>
                  <a:pt x="5662145" y="1143000"/>
                </a:cubicBezTo>
                <a:cubicBezTo>
                  <a:pt x="5668048" y="1152839"/>
                  <a:pt x="5667898" y="1165394"/>
                  <a:pt x="5673030" y="1175657"/>
                </a:cubicBezTo>
                <a:cubicBezTo>
                  <a:pt x="5678881" y="1187359"/>
                  <a:pt x="5688951" y="1196612"/>
                  <a:pt x="5694802" y="1208314"/>
                </a:cubicBezTo>
                <a:cubicBezTo>
                  <a:pt x="5703950" y="1226610"/>
                  <a:pt x="5711339" y="1267069"/>
                  <a:pt x="5716573" y="1284514"/>
                </a:cubicBezTo>
                <a:cubicBezTo>
                  <a:pt x="5723167" y="1306495"/>
                  <a:pt x="5731088" y="1328057"/>
                  <a:pt x="5738345" y="1349828"/>
                </a:cubicBezTo>
                <a:cubicBezTo>
                  <a:pt x="5746908" y="1375516"/>
                  <a:pt x="5746096" y="1389314"/>
                  <a:pt x="5771002" y="1404257"/>
                </a:cubicBezTo>
                <a:cubicBezTo>
                  <a:pt x="5780841" y="1410160"/>
                  <a:pt x="5792773" y="1411514"/>
                  <a:pt x="5803659" y="1415142"/>
                </a:cubicBezTo>
                <a:cubicBezTo>
                  <a:pt x="5814545" y="1422399"/>
                  <a:pt x="5824614" y="1431063"/>
                  <a:pt x="5836316" y="1436914"/>
                </a:cubicBezTo>
                <a:cubicBezTo>
                  <a:pt x="5846579" y="1442046"/>
                  <a:pt x="5859134" y="1441896"/>
                  <a:pt x="5868973" y="1447800"/>
                </a:cubicBezTo>
                <a:cubicBezTo>
                  <a:pt x="5886210" y="1458142"/>
                  <a:pt x="5902626" y="1487393"/>
                  <a:pt x="5912516" y="1502228"/>
                </a:cubicBezTo>
                <a:cubicBezTo>
                  <a:pt x="5908887" y="1534885"/>
                  <a:pt x="5912859" y="1569320"/>
                  <a:pt x="5901630" y="1600200"/>
                </a:cubicBezTo>
                <a:cubicBezTo>
                  <a:pt x="5897159" y="1612495"/>
                  <a:pt x="5880928" y="1616658"/>
                  <a:pt x="5868973" y="1621971"/>
                </a:cubicBezTo>
                <a:cubicBezTo>
                  <a:pt x="5848002" y="1631291"/>
                  <a:pt x="5825430" y="1636485"/>
                  <a:pt x="5803659" y="1643742"/>
                </a:cubicBezTo>
                <a:cubicBezTo>
                  <a:pt x="5792773" y="1647371"/>
                  <a:pt x="5782254" y="1652378"/>
                  <a:pt x="5771002" y="1654628"/>
                </a:cubicBezTo>
                <a:cubicBezTo>
                  <a:pt x="5734716" y="1661885"/>
                  <a:pt x="5697250" y="1664699"/>
                  <a:pt x="5662145" y="1676400"/>
                </a:cubicBezTo>
                <a:lnTo>
                  <a:pt x="5596830" y="1698171"/>
                </a:lnTo>
                <a:cubicBezTo>
                  <a:pt x="5578687" y="1716314"/>
                  <a:pt x="5566743" y="1744486"/>
                  <a:pt x="5542402" y="1752600"/>
                </a:cubicBezTo>
                <a:lnTo>
                  <a:pt x="5477088" y="1774371"/>
                </a:lnTo>
                <a:lnTo>
                  <a:pt x="5444430" y="1785257"/>
                </a:lnTo>
                <a:lnTo>
                  <a:pt x="5313802" y="1741714"/>
                </a:lnTo>
                <a:cubicBezTo>
                  <a:pt x="5302916" y="1738085"/>
                  <a:pt x="5290692" y="1737193"/>
                  <a:pt x="5281145" y="1730828"/>
                </a:cubicBezTo>
                <a:lnTo>
                  <a:pt x="5248488" y="1709057"/>
                </a:lnTo>
                <a:cubicBezTo>
                  <a:pt x="5205782" y="1715157"/>
                  <a:pt x="5172969" y="1704294"/>
                  <a:pt x="5150516" y="1741714"/>
                </a:cubicBezTo>
                <a:cubicBezTo>
                  <a:pt x="5144612" y="1751553"/>
                  <a:pt x="5143259" y="1763485"/>
                  <a:pt x="5139630" y="1774371"/>
                </a:cubicBezTo>
                <a:cubicBezTo>
                  <a:pt x="5136002" y="1810657"/>
                  <a:pt x="5137589" y="1847850"/>
                  <a:pt x="5128745" y="1883228"/>
                </a:cubicBezTo>
                <a:cubicBezTo>
                  <a:pt x="5126256" y="1893185"/>
                  <a:pt x="5117194" y="1904071"/>
                  <a:pt x="5106973" y="1905000"/>
                </a:cubicBezTo>
                <a:cubicBezTo>
                  <a:pt x="5074250" y="1907975"/>
                  <a:pt x="5041659" y="1897743"/>
                  <a:pt x="5009002" y="1894114"/>
                </a:cubicBezTo>
                <a:cubicBezTo>
                  <a:pt x="4991755" y="1876867"/>
                  <a:pt x="4982836" y="1861457"/>
                  <a:pt x="4954573" y="1861457"/>
                </a:cubicBezTo>
                <a:cubicBezTo>
                  <a:pt x="4943099" y="1861457"/>
                  <a:pt x="4932802" y="1868714"/>
                  <a:pt x="4921916" y="1872342"/>
                </a:cubicBezTo>
                <a:cubicBezTo>
                  <a:pt x="4918861" y="1890674"/>
                  <a:pt x="4900145" y="1999843"/>
                  <a:pt x="4900145" y="2013857"/>
                </a:cubicBezTo>
                <a:cubicBezTo>
                  <a:pt x="4900145" y="2039515"/>
                  <a:pt x="4900413" y="2066699"/>
                  <a:pt x="4911030" y="2090057"/>
                </a:cubicBezTo>
                <a:cubicBezTo>
                  <a:pt x="4919524" y="2108744"/>
                  <a:pt x="4935100" y="2127109"/>
                  <a:pt x="4954573" y="2133600"/>
                </a:cubicBezTo>
                <a:cubicBezTo>
                  <a:pt x="5037441" y="2161222"/>
                  <a:pt x="4997384" y="2150870"/>
                  <a:pt x="5074316" y="2166257"/>
                </a:cubicBezTo>
                <a:cubicBezTo>
                  <a:pt x="5081573" y="2173514"/>
                  <a:pt x="5091498" y="2178848"/>
                  <a:pt x="5096088" y="2188028"/>
                </a:cubicBezTo>
                <a:cubicBezTo>
                  <a:pt x="5106351" y="2208554"/>
                  <a:pt x="5117859" y="2253342"/>
                  <a:pt x="5117859" y="2253342"/>
                </a:cubicBezTo>
                <a:cubicBezTo>
                  <a:pt x="5021373" y="2285505"/>
                  <a:pt x="5075354" y="2277648"/>
                  <a:pt x="4954573" y="2264228"/>
                </a:cubicBezTo>
                <a:cubicBezTo>
                  <a:pt x="4892887" y="2267857"/>
                  <a:pt x="4831030" y="2269255"/>
                  <a:pt x="4769516" y="2275114"/>
                </a:cubicBezTo>
                <a:cubicBezTo>
                  <a:pt x="4750384" y="2276936"/>
                  <a:pt x="4712907" y="2290355"/>
                  <a:pt x="4693316" y="2296885"/>
                </a:cubicBezTo>
                <a:cubicBezTo>
                  <a:pt x="4664287" y="2293257"/>
                  <a:pt x="4634454" y="2293697"/>
                  <a:pt x="4606230" y="2286000"/>
                </a:cubicBezTo>
                <a:cubicBezTo>
                  <a:pt x="4572814" y="2276886"/>
                  <a:pt x="4570704" y="2255198"/>
                  <a:pt x="4551802" y="2231571"/>
                </a:cubicBezTo>
                <a:cubicBezTo>
                  <a:pt x="4545391" y="2223557"/>
                  <a:pt x="4537287" y="2217057"/>
                  <a:pt x="4530030" y="2209800"/>
                </a:cubicBezTo>
                <a:cubicBezTo>
                  <a:pt x="4526402" y="2198914"/>
                  <a:pt x="4525049" y="2186982"/>
                  <a:pt x="4519145" y="2177142"/>
                </a:cubicBezTo>
                <a:cubicBezTo>
                  <a:pt x="4506292" y="2155720"/>
                  <a:pt x="4488066" y="2149155"/>
                  <a:pt x="4464716" y="2144485"/>
                </a:cubicBezTo>
                <a:cubicBezTo>
                  <a:pt x="4439556" y="2139453"/>
                  <a:pt x="4413875" y="2137501"/>
                  <a:pt x="4388516" y="2133600"/>
                </a:cubicBezTo>
                <a:cubicBezTo>
                  <a:pt x="4317360" y="2122653"/>
                  <a:pt x="4341294" y="2128745"/>
                  <a:pt x="4290545" y="2111828"/>
                </a:cubicBezTo>
                <a:cubicBezTo>
                  <a:pt x="4238888" y="2060171"/>
                  <a:pt x="4253493" y="2087758"/>
                  <a:pt x="4236116" y="2035628"/>
                </a:cubicBezTo>
                <a:cubicBezTo>
                  <a:pt x="4239745" y="2010228"/>
                  <a:pt x="4239629" y="1984004"/>
                  <a:pt x="4247002" y="1959428"/>
                </a:cubicBezTo>
                <a:cubicBezTo>
                  <a:pt x="4257315" y="1925051"/>
                  <a:pt x="4276602" y="1924862"/>
                  <a:pt x="4301430" y="1905000"/>
                </a:cubicBezTo>
                <a:cubicBezTo>
                  <a:pt x="4378986" y="1842955"/>
                  <a:pt x="4255346" y="1928465"/>
                  <a:pt x="4355859" y="1861457"/>
                </a:cubicBezTo>
                <a:cubicBezTo>
                  <a:pt x="4363116" y="1839685"/>
                  <a:pt x="4384887" y="1817914"/>
                  <a:pt x="4377630" y="1796142"/>
                </a:cubicBezTo>
                <a:cubicBezTo>
                  <a:pt x="4368776" y="1769580"/>
                  <a:pt x="4366077" y="1751931"/>
                  <a:pt x="4344973" y="1730828"/>
                </a:cubicBezTo>
                <a:cubicBezTo>
                  <a:pt x="4335722" y="1721577"/>
                  <a:pt x="4322532" y="1717230"/>
                  <a:pt x="4312316" y="1709057"/>
                </a:cubicBezTo>
                <a:cubicBezTo>
                  <a:pt x="4284039" y="1686435"/>
                  <a:pt x="4295586" y="1682268"/>
                  <a:pt x="4257888" y="1665514"/>
                </a:cubicBezTo>
                <a:cubicBezTo>
                  <a:pt x="4257866" y="1665504"/>
                  <a:pt x="4176256" y="1638304"/>
                  <a:pt x="4159916" y="1632857"/>
                </a:cubicBezTo>
                <a:lnTo>
                  <a:pt x="4127259" y="1621971"/>
                </a:lnTo>
                <a:lnTo>
                  <a:pt x="4094602" y="1611085"/>
                </a:lnTo>
                <a:cubicBezTo>
                  <a:pt x="4087345" y="1603828"/>
                  <a:pt x="4082010" y="1593904"/>
                  <a:pt x="4072830" y="1589314"/>
                </a:cubicBezTo>
                <a:cubicBezTo>
                  <a:pt x="4052304" y="1579051"/>
                  <a:pt x="4007516" y="1567542"/>
                  <a:pt x="4007516" y="1567542"/>
                </a:cubicBezTo>
                <a:cubicBezTo>
                  <a:pt x="3996630" y="1556656"/>
                  <a:pt x="3984714" y="1546712"/>
                  <a:pt x="3974859" y="1534885"/>
                </a:cubicBezTo>
                <a:cubicBezTo>
                  <a:pt x="3966484" y="1524834"/>
                  <a:pt x="3961602" y="1512161"/>
                  <a:pt x="3953088" y="1502228"/>
                </a:cubicBezTo>
                <a:cubicBezTo>
                  <a:pt x="3937386" y="1483909"/>
                  <a:pt x="3902982" y="1448097"/>
                  <a:pt x="3876888" y="1436914"/>
                </a:cubicBezTo>
                <a:cubicBezTo>
                  <a:pt x="3863137" y="1431021"/>
                  <a:pt x="3847730" y="1430138"/>
                  <a:pt x="3833345" y="1426028"/>
                </a:cubicBezTo>
                <a:cubicBezTo>
                  <a:pt x="3769697" y="1407842"/>
                  <a:pt x="3833722" y="1421274"/>
                  <a:pt x="3757145" y="1404257"/>
                </a:cubicBezTo>
                <a:cubicBezTo>
                  <a:pt x="3717191" y="1395379"/>
                  <a:pt x="3697099" y="1393863"/>
                  <a:pt x="3659173" y="1382485"/>
                </a:cubicBezTo>
                <a:cubicBezTo>
                  <a:pt x="3637192" y="1375891"/>
                  <a:pt x="3615630" y="1367971"/>
                  <a:pt x="3593859" y="1360714"/>
                </a:cubicBezTo>
                <a:lnTo>
                  <a:pt x="3561202" y="1349828"/>
                </a:lnTo>
                <a:cubicBezTo>
                  <a:pt x="3546688" y="1335314"/>
                  <a:pt x="3529045" y="1323364"/>
                  <a:pt x="3517659" y="1306285"/>
                </a:cubicBezTo>
                <a:cubicBezTo>
                  <a:pt x="3486887" y="1260126"/>
                  <a:pt x="3501739" y="1285330"/>
                  <a:pt x="3474116" y="1230085"/>
                </a:cubicBezTo>
                <a:cubicBezTo>
                  <a:pt x="3468215" y="1200582"/>
                  <a:pt x="3468154" y="1164356"/>
                  <a:pt x="3441459" y="1143000"/>
                </a:cubicBezTo>
                <a:cubicBezTo>
                  <a:pt x="3432499" y="1135832"/>
                  <a:pt x="3419688" y="1135743"/>
                  <a:pt x="3408802" y="1132114"/>
                </a:cubicBezTo>
                <a:cubicBezTo>
                  <a:pt x="3390659" y="1135743"/>
                  <a:pt x="3372223" y="1138132"/>
                  <a:pt x="3354373" y="1143000"/>
                </a:cubicBezTo>
                <a:cubicBezTo>
                  <a:pt x="3332233" y="1149038"/>
                  <a:pt x="3289059" y="1164771"/>
                  <a:pt x="3289059" y="1164771"/>
                </a:cubicBezTo>
                <a:cubicBezTo>
                  <a:pt x="3281802" y="1153885"/>
                  <a:pt x="3275461" y="1142330"/>
                  <a:pt x="3267288" y="1132114"/>
                </a:cubicBezTo>
                <a:cubicBezTo>
                  <a:pt x="3244667" y="1103838"/>
                  <a:pt x="3240498" y="1115380"/>
                  <a:pt x="3223745" y="1077685"/>
                </a:cubicBezTo>
                <a:cubicBezTo>
                  <a:pt x="3185564" y="991779"/>
                  <a:pt x="3228064" y="1029765"/>
                  <a:pt x="3169316" y="990600"/>
                </a:cubicBezTo>
                <a:cubicBezTo>
                  <a:pt x="3147545" y="1005114"/>
                  <a:pt x="3122504" y="1015640"/>
                  <a:pt x="3104002" y="1034142"/>
                </a:cubicBezTo>
                <a:cubicBezTo>
                  <a:pt x="3072979" y="1065165"/>
                  <a:pt x="3090770" y="1050221"/>
                  <a:pt x="3049573" y="1077685"/>
                </a:cubicBezTo>
                <a:cubicBezTo>
                  <a:pt x="3042316" y="1099457"/>
                  <a:pt x="3015072" y="1123905"/>
                  <a:pt x="3027802" y="1143000"/>
                </a:cubicBezTo>
                <a:cubicBezTo>
                  <a:pt x="3035059" y="1153886"/>
                  <a:pt x="3043722" y="1163955"/>
                  <a:pt x="3049573" y="1175657"/>
                </a:cubicBezTo>
                <a:cubicBezTo>
                  <a:pt x="3054705" y="1185920"/>
                  <a:pt x="3053291" y="1199354"/>
                  <a:pt x="3060459" y="1208314"/>
                </a:cubicBezTo>
                <a:cubicBezTo>
                  <a:pt x="3068632" y="1218530"/>
                  <a:pt x="3082230" y="1222828"/>
                  <a:pt x="3093116" y="1230085"/>
                </a:cubicBezTo>
                <a:cubicBezTo>
                  <a:pt x="3100373" y="1240971"/>
                  <a:pt x="3106715" y="1252526"/>
                  <a:pt x="3114888" y="1262742"/>
                </a:cubicBezTo>
                <a:cubicBezTo>
                  <a:pt x="3121299" y="1270756"/>
                  <a:pt x="3131379" y="1275713"/>
                  <a:pt x="3136659" y="1284514"/>
                </a:cubicBezTo>
                <a:cubicBezTo>
                  <a:pt x="3142563" y="1294353"/>
                  <a:pt x="3142413" y="1306908"/>
                  <a:pt x="3147545" y="1317171"/>
                </a:cubicBezTo>
                <a:cubicBezTo>
                  <a:pt x="3169883" y="1361846"/>
                  <a:pt x="3164087" y="1337848"/>
                  <a:pt x="3191088" y="1371600"/>
                </a:cubicBezTo>
                <a:cubicBezTo>
                  <a:pt x="3199261" y="1381816"/>
                  <a:pt x="3203608" y="1395006"/>
                  <a:pt x="3212859" y="1404257"/>
                </a:cubicBezTo>
                <a:cubicBezTo>
                  <a:pt x="3239373" y="1430771"/>
                  <a:pt x="3254084" y="1426921"/>
                  <a:pt x="3289059" y="1436914"/>
                </a:cubicBezTo>
                <a:cubicBezTo>
                  <a:pt x="3300092" y="1440066"/>
                  <a:pt x="3310830" y="1444171"/>
                  <a:pt x="3321716" y="1447800"/>
                </a:cubicBezTo>
                <a:cubicBezTo>
                  <a:pt x="3328973" y="1455057"/>
                  <a:pt x="3334687" y="1464291"/>
                  <a:pt x="3343488" y="1469571"/>
                </a:cubicBezTo>
                <a:cubicBezTo>
                  <a:pt x="3353327" y="1475475"/>
                  <a:pt x="3367185" y="1473289"/>
                  <a:pt x="3376145" y="1480457"/>
                </a:cubicBezTo>
                <a:cubicBezTo>
                  <a:pt x="3386361" y="1488630"/>
                  <a:pt x="3389402" y="1503181"/>
                  <a:pt x="3397916" y="1513114"/>
                </a:cubicBezTo>
                <a:cubicBezTo>
                  <a:pt x="3411274" y="1528699"/>
                  <a:pt x="3430073" y="1539578"/>
                  <a:pt x="3441459" y="1556657"/>
                </a:cubicBezTo>
                <a:cubicBezTo>
                  <a:pt x="3468923" y="1597854"/>
                  <a:pt x="3453979" y="1580063"/>
                  <a:pt x="3485002" y="1611085"/>
                </a:cubicBezTo>
                <a:cubicBezTo>
                  <a:pt x="3524706" y="1730194"/>
                  <a:pt x="3461382" y="1549774"/>
                  <a:pt x="3517659" y="1676400"/>
                </a:cubicBezTo>
                <a:cubicBezTo>
                  <a:pt x="3533450" y="1711931"/>
                  <a:pt x="3527328" y="1743161"/>
                  <a:pt x="3561202" y="1763485"/>
                </a:cubicBezTo>
                <a:cubicBezTo>
                  <a:pt x="3571041" y="1769389"/>
                  <a:pt x="3582473" y="1772948"/>
                  <a:pt x="3593859" y="1774371"/>
                </a:cubicBezTo>
                <a:cubicBezTo>
                  <a:pt x="3640804" y="1780239"/>
                  <a:pt x="3688202" y="1781628"/>
                  <a:pt x="3735373" y="1785257"/>
                </a:cubicBezTo>
                <a:cubicBezTo>
                  <a:pt x="3780385" y="1800260"/>
                  <a:pt x="3786721" y="1796963"/>
                  <a:pt x="3822459" y="1850571"/>
                </a:cubicBezTo>
                <a:cubicBezTo>
                  <a:pt x="3841886" y="1879712"/>
                  <a:pt x="3839457" y="1890549"/>
                  <a:pt x="3876888" y="1894114"/>
                </a:cubicBezTo>
                <a:cubicBezTo>
                  <a:pt x="3942008" y="1900316"/>
                  <a:pt x="4007516" y="1901371"/>
                  <a:pt x="4072830" y="1905000"/>
                </a:cubicBezTo>
                <a:cubicBezTo>
                  <a:pt x="4080087" y="1912257"/>
                  <a:pt x="4086588" y="1920360"/>
                  <a:pt x="4094602" y="1926771"/>
                </a:cubicBezTo>
                <a:cubicBezTo>
                  <a:pt x="4104818" y="1934944"/>
                  <a:pt x="4120325" y="1937448"/>
                  <a:pt x="4127259" y="1948542"/>
                </a:cubicBezTo>
                <a:cubicBezTo>
                  <a:pt x="4139422" y="1968003"/>
                  <a:pt x="4149030" y="2013857"/>
                  <a:pt x="4149030" y="2013857"/>
                </a:cubicBezTo>
                <a:cubicBezTo>
                  <a:pt x="4138144" y="2021114"/>
                  <a:pt x="4129278" y="2033477"/>
                  <a:pt x="4116373" y="2035628"/>
                </a:cubicBezTo>
                <a:cubicBezTo>
                  <a:pt x="4105055" y="2037514"/>
                  <a:pt x="4094749" y="2027894"/>
                  <a:pt x="4083716" y="2024742"/>
                </a:cubicBezTo>
                <a:cubicBezTo>
                  <a:pt x="4069331" y="2020632"/>
                  <a:pt x="4054687" y="2017485"/>
                  <a:pt x="4040173" y="2013857"/>
                </a:cubicBezTo>
                <a:lnTo>
                  <a:pt x="3996630" y="1970314"/>
                </a:lnTo>
                <a:cubicBezTo>
                  <a:pt x="3989373" y="1963057"/>
                  <a:pt x="3984596" y="1951787"/>
                  <a:pt x="3974859" y="1948542"/>
                </a:cubicBezTo>
                <a:lnTo>
                  <a:pt x="3942202" y="1937657"/>
                </a:lnTo>
                <a:cubicBezTo>
                  <a:pt x="3916802" y="1941285"/>
                  <a:pt x="3890343" y="1940428"/>
                  <a:pt x="3866002" y="1948542"/>
                </a:cubicBezTo>
                <a:cubicBezTo>
                  <a:pt x="3856265" y="1951788"/>
                  <a:pt x="3850641" y="1962300"/>
                  <a:pt x="3844230" y="1970314"/>
                </a:cubicBezTo>
                <a:cubicBezTo>
                  <a:pt x="3820114" y="2000459"/>
                  <a:pt x="3823071" y="2001136"/>
                  <a:pt x="3811573" y="2035628"/>
                </a:cubicBezTo>
                <a:cubicBezTo>
                  <a:pt x="3819387" y="2105953"/>
                  <a:pt x="3801460" y="2130487"/>
                  <a:pt x="3855116" y="2166257"/>
                </a:cubicBezTo>
                <a:cubicBezTo>
                  <a:pt x="3864663" y="2172622"/>
                  <a:pt x="3876887" y="2173514"/>
                  <a:pt x="3887773" y="2177142"/>
                </a:cubicBezTo>
                <a:cubicBezTo>
                  <a:pt x="3895030" y="2184399"/>
                  <a:pt x="3901531" y="2192503"/>
                  <a:pt x="3909545" y="2198914"/>
                </a:cubicBezTo>
                <a:cubicBezTo>
                  <a:pt x="3919761" y="2207087"/>
                  <a:pt x="3934029" y="2210469"/>
                  <a:pt x="3942202" y="2220685"/>
                </a:cubicBezTo>
                <a:cubicBezTo>
                  <a:pt x="3949370" y="2229645"/>
                  <a:pt x="3949459" y="2242456"/>
                  <a:pt x="3953088" y="2253342"/>
                </a:cubicBezTo>
                <a:cubicBezTo>
                  <a:pt x="3904328" y="2302102"/>
                  <a:pt x="3953535" y="2261962"/>
                  <a:pt x="3833345" y="2286000"/>
                </a:cubicBezTo>
                <a:cubicBezTo>
                  <a:pt x="3810841" y="2290501"/>
                  <a:pt x="3768030" y="2307771"/>
                  <a:pt x="3768030" y="2307771"/>
                </a:cubicBezTo>
                <a:cubicBezTo>
                  <a:pt x="3741480" y="2301133"/>
                  <a:pt x="3716580" y="2302842"/>
                  <a:pt x="3702716" y="2275114"/>
                </a:cubicBezTo>
                <a:cubicBezTo>
                  <a:pt x="3692453" y="2254588"/>
                  <a:pt x="3680945" y="2209800"/>
                  <a:pt x="3680945" y="2209800"/>
                </a:cubicBezTo>
                <a:cubicBezTo>
                  <a:pt x="3677316" y="2173514"/>
                  <a:pt x="3678259" y="2136475"/>
                  <a:pt x="3670059" y="2100942"/>
                </a:cubicBezTo>
                <a:cubicBezTo>
                  <a:pt x="3667117" y="2088194"/>
                  <a:pt x="3656461" y="2078501"/>
                  <a:pt x="3648288" y="2068285"/>
                </a:cubicBezTo>
                <a:cubicBezTo>
                  <a:pt x="3641877" y="2060271"/>
                  <a:pt x="3635696" y="2051104"/>
                  <a:pt x="3626516" y="2046514"/>
                </a:cubicBezTo>
                <a:cubicBezTo>
                  <a:pt x="3573874" y="2020193"/>
                  <a:pt x="3559338" y="2028193"/>
                  <a:pt x="3506773" y="2013857"/>
                </a:cubicBezTo>
                <a:cubicBezTo>
                  <a:pt x="3484633" y="2007819"/>
                  <a:pt x="3460554" y="2004815"/>
                  <a:pt x="3441459" y="1992085"/>
                </a:cubicBezTo>
                <a:cubicBezTo>
                  <a:pt x="3340946" y="1925077"/>
                  <a:pt x="3464586" y="2010587"/>
                  <a:pt x="3387030" y="1948542"/>
                </a:cubicBezTo>
                <a:cubicBezTo>
                  <a:pt x="3376814" y="1940369"/>
                  <a:pt x="3365259" y="1934028"/>
                  <a:pt x="3354373" y="1926771"/>
                </a:cubicBezTo>
                <a:cubicBezTo>
                  <a:pt x="3346681" y="1915233"/>
                  <a:pt x="3326342" y="1880098"/>
                  <a:pt x="3310830" y="1872342"/>
                </a:cubicBezTo>
                <a:cubicBezTo>
                  <a:pt x="3290304" y="1862079"/>
                  <a:pt x="3264611" y="1863301"/>
                  <a:pt x="3245516" y="1850571"/>
                </a:cubicBezTo>
                <a:cubicBezTo>
                  <a:pt x="3193704" y="1816030"/>
                  <a:pt x="3233220" y="1837086"/>
                  <a:pt x="3169316" y="1817914"/>
                </a:cubicBezTo>
                <a:cubicBezTo>
                  <a:pt x="3147335" y="1811319"/>
                  <a:pt x="3125773" y="1803399"/>
                  <a:pt x="3104002" y="1796142"/>
                </a:cubicBezTo>
                <a:lnTo>
                  <a:pt x="3071345" y="1785257"/>
                </a:lnTo>
                <a:cubicBezTo>
                  <a:pt x="3060459" y="1778000"/>
                  <a:pt x="3050390" y="1769336"/>
                  <a:pt x="3038688" y="1763485"/>
                </a:cubicBezTo>
                <a:cubicBezTo>
                  <a:pt x="3028425" y="1758353"/>
                  <a:pt x="3015870" y="1758504"/>
                  <a:pt x="3006030" y="1752600"/>
                </a:cubicBezTo>
                <a:cubicBezTo>
                  <a:pt x="2931310" y="1707768"/>
                  <a:pt x="3044123" y="1750783"/>
                  <a:pt x="2951602" y="1719942"/>
                </a:cubicBezTo>
                <a:cubicBezTo>
                  <a:pt x="2944345" y="1712685"/>
                  <a:pt x="2938631" y="1703451"/>
                  <a:pt x="2929830" y="1698171"/>
                </a:cubicBezTo>
                <a:cubicBezTo>
                  <a:pt x="2865447" y="1659542"/>
                  <a:pt x="2928742" y="1720564"/>
                  <a:pt x="2864516" y="1665514"/>
                </a:cubicBezTo>
                <a:cubicBezTo>
                  <a:pt x="2797814" y="1608341"/>
                  <a:pt x="2841223" y="1641841"/>
                  <a:pt x="2799202" y="1589314"/>
                </a:cubicBezTo>
                <a:cubicBezTo>
                  <a:pt x="2792791" y="1581300"/>
                  <a:pt x="2783588" y="1575753"/>
                  <a:pt x="2777430" y="1567542"/>
                </a:cubicBezTo>
                <a:cubicBezTo>
                  <a:pt x="2703580" y="1469074"/>
                  <a:pt x="2762045" y="1530384"/>
                  <a:pt x="2712116" y="1480457"/>
                </a:cubicBezTo>
                <a:cubicBezTo>
                  <a:pt x="2693211" y="1423744"/>
                  <a:pt x="2713613" y="1468722"/>
                  <a:pt x="2679459" y="1426028"/>
                </a:cubicBezTo>
                <a:cubicBezTo>
                  <a:pt x="2671286" y="1415812"/>
                  <a:pt x="2666202" y="1403304"/>
                  <a:pt x="2657688" y="1393371"/>
                </a:cubicBezTo>
                <a:cubicBezTo>
                  <a:pt x="2644330" y="1377786"/>
                  <a:pt x="2628659" y="1364342"/>
                  <a:pt x="2614145" y="1349828"/>
                </a:cubicBezTo>
                <a:lnTo>
                  <a:pt x="2570602" y="1306285"/>
                </a:lnTo>
                <a:lnTo>
                  <a:pt x="2548830" y="1284514"/>
                </a:lnTo>
                <a:cubicBezTo>
                  <a:pt x="2541573" y="1277257"/>
                  <a:pt x="2536796" y="1265987"/>
                  <a:pt x="2527059" y="1262742"/>
                </a:cubicBezTo>
                <a:lnTo>
                  <a:pt x="2461745" y="1240971"/>
                </a:lnTo>
                <a:lnTo>
                  <a:pt x="2429088" y="1230085"/>
                </a:lnTo>
                <a:cubicBezTo>
                  <a:pt x="2423378" y="1231227"/>
                  <a:pt x="2355020" y="1242558"/>
                  <a:pt x="2342002" y="1251857"/>
                </a:cubicBezTo>
                <a:cubicBezTo>
                  <a:pt x="2325299" y="1263788"/>
                  <a:pt x="2315538" y="1284014"/>
                  <a:pt x="2298459" y="1295400"/>
                </a:cubicBezTo>
                <a:cubicBezTo>
                  <a:pt x="2287573" y="1302657"/>
                  <a:pt x="2275735" y="1308657"/>
                  <a:pt x="2265802" y="1317171"/>
                </a:cubicBezTo>
                <a:cubicBezTo>
                  <a:pt x="2250217" y="1330529"/>
                  <a:pt x="2241732" y="1354223"/>
                  <a:pt x="2222259" y="1360714"/>
                </a:cubicBezTo>
                <a:lnTo>
                  <a:pt x="2156945" y="1382485"/>
                </a:lnTo>
                <a:cubicBezTo>
                  <a:pt x="2118945" y="1420485"/>
                  <a:pt x="2144910" y="1401011"/>
                  <a:pt x="2069859" y="1426028"/>
                </a:cubicBezTo>
                <a:lnTo>
                  <a:pt x="2037202" y="1436914"/>
                </a:lnTo>
                <a:cubicBezTo>
                  <a:pt x="1997288" y="1433285"/>
                  <a:pt x="1957186" y="1431325"/>
                  <a:pt x="1917459" y="1426028"/>
                </a:cubicBezTo>
                <a:cubicBezTo>
                  <a:pt x="1885563" y="1421775"/>
                  <a:pt x="1870639" y="1412651"/>
                  <a:pt x="1841259" y="1404257"/>
                </a:cubicBezTo>
                <a:cubicBezTo>
                  <a:pt x="1824982" y="1399606"/>
                  <a:pt x="1782460" y="1391185"/>
                  <a:pt x="1765059" y="1382485"/>
                </a:cubicBezTo>
                <a:cubicBezTo>
                  <a:pt x="1753357" y="1376634"/>
                  <a:pt x="1743288" y="1367971"/>
                  <a:pt x="1732402" y="1360714"/>
                </a:cubicBezTo>
                <a:cubicBezTo>
                  <a:pt x="1728773" y="1349828"/>
                  <a:pt x="1730853" y="1334726"/>
                  <a:pt x="1721516" y="1328057"/>
                </a:cubicBezTo>
                <a:cubicBezTo>
                  <a:pt x="1702842" y="1314718"/>
                  <a:pt x="1656202" y="1306285"/>
                  <a:pt x="1656202" y="1306285"/>
                </a:cubicBezTo>
                <a:cubicBezTo>
                  <a:pt x="1641688" y="1309914"/>
                  <a:pt x="1627044" y="1313061"/>
                  <a:pt x="1612659" y="1317171"/>
                </a:cubicBezTo>
                <a:cubicBezTo>
                  <a:pt x="1601626" y="1320323"/>
                  <a:pt x="1586671" y="1318720"/>
                  <a:pt x="1580002" y="1328057"/>
                </a:cubicBezTo>
                <a:cubicBezTo>
                  <a:pt x="1566663" y="1346731"/>
                  <a:pt x="1558230" y="1393371"/>
                  <a:pt x="1558230" y="1393371"/>
                </a:cubicBezTo>
                <a:cubicBezTo>
                  <a:pt x="1554602" y="1444171"/>
                  <a:pt x="1553296" y="1495190"/>
                  <a:pt x="1547345" y="1545771"/>
                </a:cubicBezTo>
                <a:cubicBezTo>
                  <a:pt x="1546004" y="1557167"/>
                  <a:pt x="1543128" y="1569091"/>
                  <a:pt x="1536459" y="1578428"/>
                </a:cubicBezTo>
                <a:cubicBezTo>
                  <a:pt x="1499102" y="1630728"/>
                  <a:pt x="1487331" y="1623832"/>
                  <a:pt x="1427602" y="1643742"/>
                </a:cubicBezTo>
                <a:lnTo>
                  <a:pt x="1394945" y="1654628"/>
                </a:lnTo>
                <a:cubicBezTo>
                  <a:pt x="1312616" y="1646395"/>
                  <a:pt x="1301534" y="1668493"/>
                  <a:pt x="1264316" y="1621971"/>
                </a:cubicBezTo>
                <a:cubicBezTo>
                  <a:pt x="1256143" y="1611755"/>
                  <a:pt x="1250718" y="1599530"/>
                  <a:pt x="1242545" y="1589314"/>
                </a:cubicBezTo>
                <a:cubicBezTo>
                  <a:pt x="1236134" y="1581300"/>
                  <a:pt x="1228984" y="1573700"/>
                  <a:pt x="1220773" y="1567542"/>
                </a:cubicBezTo>
                <a:cubicBezTo>
                  <a:pt x="1199840" y="1551843"/>
                  <a:pt x="1155459" y="1524000"/>
                  <a:pt x="1155459" y="1524000"/>
                </a:cubicBezTo>
                <a:cubicBezTo>
                  <a:pt x="1144573" y="1527628"/>
                  <a:pt x="1131762" y="1527717"/>
                  <a:pt x="1122802" y="1534885"/>
                </a:cubicBezTo>
                <a:cubicBezTo>
                  <a:pt x="1052458" y="1591159"/>
                  <a:pt x="1150459" y="1551065"/>
                  <a:pt x="1068373" y="1578428"/>
                </a:cubicBezTo>
                <a:cubicBezTo>
                  <a:pt x="992173" y="1574799"/>
                  <a:pt x="915593" y="1575966"/>
                  <a:pt x="839773" y="1567542"/>
                </a:cubicBezTo>
                <a:cubicBezTo>
                  <a:pt x="816964" y="1565008"/>
                  <a:pt x="796230" y="1553028"/>
                  <a:pt x="774459" y="1545771"/>
                </a:cubicBezTo>
                <a:cubicBezTo>
                  <a:pt x="763573" y="1542142"/>
                  <a:pt x="751349" y="1541250"/>
                  <a:pt x="741802" y="1534885"/>
                </a:cubicBezTo>
                <a:cubicBezTo>
                  <a:pt x="730916" y="1527628"/>
                  <a:pt x="721170" y="1518268"/>
                  <a:pt x="709145" y="1513114"/>
                </a:cubicBezTo>
                <a:cubicBezTo>
                  <a:pt x="660277" y="1492171"/>
                  <a:pt x="506991" y="1491654"/>
                  <a:pt x="502316" y="1491342"/>
                </a:cubicBezTo>
                <a:cubicBezTo>
                  <a:pt x="480545" y="1484085"/>
                  <a:pt x="457528" y="1479834"/>
                  <a:pt x="437002" y="1469571"/>
                </a:cubicBezTo>
                <a:cubicBezTo>
                  <a:pt x="422488" y="1462314"/>
                  <a:pt x="408653" y="1453498"/>
                  <a:pt x="393459" y="1447800"/>
                </a:cubicBezTo>
                <a:cubicBezTo>
                  <a:pt x="379451" y="1442547"/>
                  <a:pt x="364246" y="1441213"/>
                  <a:pt x="349916" y="1436914"/>
                </a:cubicBezTo>
                <a:cubicBezTo>
                  <a:pt x="327935" y="1430319"/>
                  <a:pt x="307506" y="1416573"/>
                  <a:pt x="284602" y="1415142"/>
                </a:cubicBezTo>
                <a:lnTo>
                  <a:pt x="110430" y="1404257"/>
                </a:lnTo>
                <a:cubicBezTo>
                  <a:pt x="99544" y="1400628"/>
                  <a:pt x="86733" y="1400539"/>
                  <a:pt x="77773" y="1393371"/>
                </a:cubicBezTo>
                <a:cubicBezTo>
                  <a:pt x="67557" y="1385198"/>
                  <a:pt x="64175" y="1370930"/>
                  <a:pt x="56002" y="1360714"/>
                </a:cubicBezTo>
                <a:cubicBezTo>
                  <a:pt x="49591" y="1352700"/>
                  <a:pt x="41487" y="1346199"/>
                  <a:pt x="34230" y="1338942"/>
                </a:cubicBezTo>
                <a:cubicBezTo>
                  <a:pt x="7331" y="1258244"/>
                  <a:pt x="0" y="1265935"/>
                  <a:pt x="23345" y="1164771"/>
                </a:cubicBezTo>
                <a:cubicBezTo>
                  <a:pt x="26287" y="1152023"/>
                  <a:pt x="34900" y="1140287"/>
                  <a:pt x="45116" y="1132114"/>
                </a:cubicBezTo>
                <a:cubicBezTo>
                  <a:pt x="54076" y="1124946"/>
                  <a:pt x="66887" y="1124857"/>
                  <a:pt x="77773" y="1121228"/>
                </a:cubicBezTo>
                <a:cubicBezTo>
                  <a:pt x="91726" y="1124716"/>
                  <a:pt x="138355" y="1135191"/>
                  <a:pt x="153973" y="1143000"/>
                </a:cubicBezTo>
                <a:cubicBezTo>
                  <a:pt x="165675" y="1148851"/>
                  <a:pt x="176697" y="1156257"/>
                  <a:pt x="186630" y="1164771"/>
                </a:cubicBezTo>
                <a:cubicBezTo>
                  <a:pt x="202215" y="1178129"/>
                  <a:pt x="210260" y="1203336"/>
                  <a:pt x="230173" y="1208314"/>
                </a:cubicBezTo>
                <a:cubicBezTo>
                  <a:pt x="284848" y="1221983"/>
                  <a:pt x="259523" y="1214469"/>
                  <a:pt x="306373" y="1230085"/>
                </a:cubicBezTo>
                <a:cubicBezTo>
                  <a:pt x="393459" y="1226457"/>
                  <a:pt x="480517" y="1216296"/>
                  <a:pt x="567630" y="1219200"/>
                </a:cubicBezTo>
                <a:cubicBezTo>
                  <a:pt x="590567" y="1219965"/>
                  <a:pt x="616718" y="1224743"/>
                  <a:pt x="632945" y="1240971"/>
                </a:cubicBezTo>
                <a:lnTo>
                  <a:pt x="643830" y="1251857"/>
                </a:lnTo>
                <a:lnTo>
                  <a:pt x="643830" y="1251857"/>
                </a:lnTo>
                <a:lnTo>
                  <a:pt x="643830" y="1251857"/>
                </a:lnTo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Область новой складчатости</a:t>
            </a:r>
            <a:endParaRPr lang="ru-RU" sz="1600" b="1" dirty="0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0" y="0"/>
            <a:ext cx="2843808" cy="6863417"/>
          </a:xfrm>
          <a:prstGeom prst="rect">
            <a:avLst/>
          </a:prstGeom>
          <a:solidFill>
            <a:srgbClr val="C8DCE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1. Топливные полезные ископаемые:              </a:t>
            </a:r>
            <a:r>
              <a:rPr lang="ru-RU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а)нефть и газ – бассейн Северного моря.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   б)каменный 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 бурый уголь – Рурский бассейн, Верхнесилезский</a:t>
            </a:r>
          </a:p>
          <a:p>
            <a:r>
              <a:rPr lang="ru-RU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2. Рудные полезные ископаемые:                         </a:t>
            </a:r>
            <a:r>
              <a:rPr lang="ru-RU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</a:t>
            </a:r>
            <a:r>
              <a:rPr lang="ru-RU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а) Лотарингский бассейн                   </a:t>
            </a:r>
            <a:r>
              <a:rPr lang="ru-RU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</a:t>
            </a:r>
            <a:r>
              <a:rPr lang="ru-RU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 Франция),                      </a:t>
            </a:r>
            <a:r>
              <a:rPr lang="ru-RU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б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 </a:t>
            </a:r>
            <a:r>
              <a:rPr lang="ru-RU" sz="2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Кируна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(Швеция)- железная руда.                     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    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в)бокситы (сырье для алюминия) – Венгрия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ru-RU" sz="2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0" name="Picture 23" descr="025"/>
          <p:cNvPicPr>
            <a:picLocks noChangeAspect="1" noChangeArrowheads="1" noCrop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220072" y="1700808"/>
            <a:ext cx="431800" cy="342900"/>
          </a:xfrm>
          <a:prstGeom prst="rect">
            <a:avLst/>
          </a:prstGeom>
          <a:noFill/>
        </p:spPr>
      </p:pic>
      <p:pic>
        <p:nvPicPr>
          <p:cNvPr id="22" name="Picture 23" descr="025"/>
          <p:cNvPicPr>
            <a:picLocks noChangeAspect="1" noChangeArrowheads="1" noCrop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923928" y="3933056"/>
            <a:ext cx="431800" cy="342900"/>
          </a:xfrm>
          <a:prstGeom prst="rect">
            <a:avLst/>
          </a:prstGeom>
          <a:noFill/>
        </p:spPr>
      </p:pic>
      <p:pic>
        <p:nvPicPr>
          <p:cNvPr id="23" name="Picture 23" descr="025"/>
          <p:cNvPicPr>
            <a:picLocks noChangeAspect="1" noChangeArrowheads="1" noCrop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572000" y="3717032"/>
            <a:ext cx="431800" cy="342900"/>
          </a:xfrm>
          <a:prstGeom prst="rect">
            <a:avLst/>
          </a:prstGeom>
          <a:noFill/>
        </p:spPr>
      </p:pic>
      <p:pic>
        <p:nvPicPr>
          <p:cNvPr id="24" name="Picture 23" descr="025"/>
          <p:cNvPicPr>
            <a:picLocks noChangeAspect="1" noChangeArrowheads="1" noCrop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923928" y="2492896"/>
            <a:ext cx="431800" cy="34290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3131840" y="6150114"/>
            <a:ext cx="601216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Размещение полезных ископаемых зависит от тектонического строения территории</a:t>
            </a:r>
            <a:endParaRPr lang="ru-RU" sz="2000" b="1" dirty="0"/>
          </a:p>
        </p:txBody>
      </p:sp>
      <p:pic>
        <p:nvPicPr>
          <p:cNvPr id="26" name="Picture 23" descr="025"/>
          <p:cNvPicPr>
            <a:picLocks noChangeAspect="1" noChangeArrowheads="1" noCrop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012160" y="4437112"/>
            <a:ext cx="431800" cy="342900"/>
          </a:xfrm>
          <a:prstGeom prst="rect">
            <a:avLst/>
          </a:prstGeom>
          <a:noFill/>
        </p:spPr>
      </p:pic>
      <p:pic>
        <p:nvPicPr>
          <p:cNvPr id="28" name="Picture 5" descr="Водные ресурсы Европы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8460432" cy="6827214"/>
          </a:xfrm>
          <a:prstGeom prst="rect">
            <a:avLst/>
          </a:prstGeom>
          <a:noFill/>
        </p:spPr>
      </p:pic>
      <p:pic>
        <p:nvPicPr>
          <p:cNvPr id="29" name="Picture 4" descr="Карта земельных угодий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2852"/>
            <a:ext cx="8460432" cy="68251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8317608" y="6391648"/>
            <a:ext cx="826392" cy="466352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8532440" y="548680"/>
            <a:ext cx="430272" cy="360040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2555776" y="6150114"/>
            <a:ext cx="3024336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Проанализировать карту, сформулировать вывод</a:t>
            </a:r>
            <a:endParaRPr lang="ru-RU" sz="2000" b="1" dirty="0"/>
          </a:p>
        </p:txBody>
      </p:sp>
      <p:sp>
        <p:nvSpPr>
          <p:cNvPr id="27" name="Управляющая кнопка: настраиваемая 26">
            <a:hlinkClick r:id="" action="ppaction://hlinkshowjump?jump=endshow" highlightClick="1"/>
          </p:cNvPr>
          <p:cNvSpPr/>
          <p:nvPr/>
        </p:nvSpPr>
        <p:spPr>
          <a:xfrm>
            <a:off x="0" y="6463656"/>
            <a:ext cx="1042416" cy="394344"/>
          </a:xfrm>
          <a:prstGeom prst="actionButtonBlan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ВЫХОД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2" grpId="1" animBg="1"/>
      <p:bldP spid="12" grpId="2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21" grpId="0" animBg="1"/>
      <p:bldP spid="25" grpId="0" animBg="1"/>
      <p:bldP spid="31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75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Лесные зоны Земл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124744"/>
            <a:ext cx="6116291" cy="36724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4" descr="Лесные зоны Земл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4797152"/>
            <a:ext cx="6120680" cy="16692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Проанализируйте карту лесных ресурсов Европы, сформулируйте вывод</a:t>
            </a:r>
            <a:endParaRPr lang="ru-RU" sz="28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713728" y="188640"/>
            <a:ext cx="430272" cy="360040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0"/>
            <a:ext cx="8316416" cy="64533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339752" y="116632"/>
            <a:ext cx="4392488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Лесные ресурсы Финляндии</a:t>
            </a:r>
            <a:endParaRPr lang="ru-RU" sz="24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8460432" cy="6505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716016" y="260648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Леса Швеции</a:t>
            </a:r>
            <a:endParaRPr lang="ru-RU" sz="2400" b="1" dirty="0"/>
          </a:p>
        </p:txBody>
      </p:sp>
      <p:pic>
        <p:nvPicPr>
          <p:cNvPr id="2052" name="Picture 4" descr="C:\Documents and Settings\евген\Рабочий стол\Безымянный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8460432" cy="65253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67544" y="404664"/>
            <a:ext cx="712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Природно-рекреационные ресурсы</a:t>
            </a:r>
          </a:p>
          <a:p>
            <a:pPr algn="ctr"/>
            <a:endParaRPr lang="ru-RU" sz="2400" b="1" dirty="0" smtClean="0"/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А  Л  Ь  П  Ы</a:t>
            </a:r>
            <a:endParaRPr lang="ru-RU" sz="2400" b="1" dirty="0"/>
          </a:p>
        </p:txBody>
      </p:sp>
      <p:pic>
        <p:nvPicPr>
          <p:cNvPr id="2053" name="Picture 5" descr="C:\Documents and Settings\евген\Рабочий стол\Безымянный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8460432" cy="6597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54" name="Picture 6" descr="C:\Documents and Settings\евген\Рабочий стол\Безымянный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" y="0"/>
            <a:ext cx="8501661" cy="666936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2056" name="Picture 8" descr="C:\Documents and Settings\евген\Рабочий стол\Безымянный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8532440" cy="674136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8" name="Picture 7" descr="C:\Documents and Settings\евген\Рабочий стол\Безымянный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" y="0"/>
            <a:ext cx="8532441" cy="6727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1979712" y="116632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Средиземноморское побережье</a:t>
            </a:r>
            <a:endParaRPr lang="ru-RU" sz="2400" b="1" dirty="0"/>
          </a:p>
        </p:txBody>
      </p:sp>
      <p:sp>
        <p:nvSpPr>
          <p:cNvPr id="20" name="Управляющая кнопка: возврат 19">
            <a:hlinkClick r:id="rId13" action="ppaction://hlinksldjump" highlightClick="1"/>
          </p:cNvPr>
          <p:cNvSpPr/>
          <p:nvPr/>
        </p:nvSpPr>
        <p:spPr>
          <a:xfrm>
            <a:off x="8316416" y="6453336"/>
            <a:ext cx="827584" cy="404664"/>
          </a:xfrm>
          <a:prstGeom prst="actionButtonRetur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настраиваемая 20">
            <a:hlinkClick r:id="" action="ppaction://hlinkshowjump?jump=endshow" highlightClick="1"/>
          </p:cNvPr>
          <p:cNvSpPr/>
          <p:nvPr/>
        </p:nvSpPr>
        <p:spPr>
          <a:xfrm>
            <a:off x="0" y="6463656"/>
            <a:ext cx="1042416" cy="394344"/>
          </a:xfrm>
          <a:prstGeom prst="actionButtonBlan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ВЫХОД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00"/>
                            </p:stCondLst>
                            <p:childTnLst>
                              <p:par>
                                <p:cTn id="6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0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1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75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624" y="0"/>
            <a:ext cx="63367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Население  Европы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6470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Численность населения – более 520 млн.человек.</a:t>
            </a:r>
          </a:p>
          <a:p>
            <a:pPr algn="ctr"/>
            <a:r>
              <a:rPr lang="ru-RU" sz="2800" b="1" dirty="0" smtClean="0"/>
              <a:t>Характерна сложная демографическая ситуация.</a:t>
            </a:r>
            <a:endParaRPr lang="ru-RU" sz="2800" b="1" dirty="0"/>
          </a:p>
        </p:txBody>
      </p:sp>
      <p:pic>
        <p:nvPicPr>
          <p:cNvPr id="1026" name="Picture 2" descr="E:\Галина\Мои рисунки\ANIMATED\J028274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844824"/>
            <a:ext cx="2448272" cy="2448272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532440" y="188640"/>
            <a:ext cx="430272" cy="360040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4941168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На основании полученных знаний по теме «Население мира» сформулируйте основные особенности демографической ситуации в Европе.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487816" y="0"/>
            <a:ext cx="1656184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подсказка</a:t>
            </a:r>
            <a:endParaRPr lang="ru-RU" sz="2000" b="1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899592" y="914400"/>
          <a:ext cx="7296472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8236"/>
                <a:gridCol w="36482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Страны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Естественный прирост, %</a:t>
                      </a:r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/>
                        <a:t>1. Испания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-1</a:t>
                      </a:r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/>
                        <a:t>2. Швейцария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-1</a:t>
                      </a:r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/>
                        <a:t>3. Греция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-1</a:t>
                      </a:r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/>
                        <a:t>4. Австрия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-2</a:t>
                      </a:r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/>
                        <a:t>5. Италия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-2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/>
                        <a:t>6. Чехия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-2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/>
                        <a:t>7. Словения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-2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/>
                        <a:t>8. Германия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-3</a:t>
                      </a:r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/>
                        <a:t>9. Швеция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-3</a:t>
                      </a:r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/>
                        <a:t>10. Румыния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-3</a:t>
                      </a:r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/>
                        <a:t>11. Венгрия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-4</a:t>
                      </a:r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/>
                        <a:t>12. Болгария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-7</a:t>
                      </a:r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27355"/>
            <a:ext cx="9144000" cy="553064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0" y="54868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Депопуляция</a:t>
            </a:r>
            <a:r>
              <a:rPr lang="ru-RU" sz="2400" b="1" dirty="0" smtClean="0"/>
              <a:t> находит отражение на возрастно-половой пирамиде, имеющей суженное основание, растёт доля пожилых.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40216" y="0"/>
            <a:ext cx="1503784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пирамида</a:t>
            </a:r>
            <a:endParaRPr lang="ru-RU" sz="2000" b="1" dirty="0"/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317608" y="6391648"/>
            <a:ext cx="826392" cy="466352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настраиваемая 15">
            <a:hlinkClick r:id="" action="ppaction://hlinkshowjump?jump=endshow" highlightClick="1"/>
          </p:cNvPr>
          <p:cNvSpPr/>
          <p:nvPr/>
        </p:nvSpPr>
        <p:spPr>
          <a:xfrm>
            <a:off x="0" y="6463656"/>
            <a:ext cx="1042416" cy="394344"/>
          </a:xfrm>
          <a:prstGeom prst="actionButtonBlan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ВЫХОД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48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480"/>
                            </p:stCondLst>
                            <p:childTnLst>
                              <p:par>
                                <p:cTn id="24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4" grpId="0" animBg="1"/>
      <p:bldP spid="14" grpId="1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Другая 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</TotalTime>
  <Words>1220</Words>
  <Application>Microsoft Office PowerPoint</Application>
  <PresentationFormat>Экран (4:3)</PresentationFormat>
  <Paragraphs>254</Paragraphs>
  <Slides>20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евгений</dc:creator>
  <cp:lastModifiedBy>Катя</cp:lastModifiedBy>
  <cp:revision>142</cp:revision>
  <dcterms:created xsi:type="dcterms:W3CDTF">2011-06-05T07:55:50Z</dcterms:created>
  <dcterms:modified xsi:type="dcterms:W3CDTF">2011-06-17T11:00:36Z</dcterms:modified>
</cp:coreProperties>
</file>