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0" r:id="rId2"/>
    <p:sldId id="256" r:id="rId3"/>
    <p:sldId id="257" r:id="rId4"/>
    <p:sldId id="269" r:id="rId5"/>
    <p:sldId id="264" r:id="rId6"/>
    <p:sldId id="258" r:id="rId7"/>
    <p:sldId id="259" r:id="rId8"/>
    <p:sldId id="260" r:id="rId9"/>
    <p:sldId id="266" r:id="rId10"/>
    <p:sldId id="261" r:id="rId11"/>
    <p:sldId id="268" r:id="rId12"/>
    <p:sldId id="265" r:id="rId13"/>
    <p:sldId id="262" r:id="rId14"/>
    <p:sldId id="267" r:id="rId15"/>
    <p:sldId id="26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53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EF664862-8A67-4142-BB2D-B939FE4B3F21}" type="datetimeFigureOut">
              <a:rPr lang="ru-RU" smtClean="0"/>
              <a:t>28.10.2011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FF54856-B419-44C1-8B54-BBA7C1DF827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64862-8A67-4142-BB2D-B939FE4B3F21}" type="datetimeFigureOut">
              <a:rPr lang="ru-RU" smtClean="0"/>
              <a:t>28.10.2011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54856-B419-44C1-8B54-BBA7C1DF82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EF664862-8A67-4142-BB2D-B939FE4B3F21}" type="datetimeFigureOut">
              <a:rPr lang="ru-RU" smtClean="0"/>
              <a:t>28.10.2011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FF54856-B419-44C1-8B54-BBA7C1DF827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64862-8A67-4142-BB2D-B939FE4B3F21}" type="datetimeFigureOut">
              <a:rPr lang="ru-RU" smtClean="0"/>
              <a:t>28.10.2011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FF54856-B419-44C1-8B54-BBA7C1DF827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64862-8A67-4142-BB2D-B939FE4B3F21}" type="datetimeFigureOut">
              <a:rPr lang="ru-RU" smtClean="0"/>
              <a:t>28.10.2011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FF54856-B419-44C1-8B54-BBA7C1DF827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F664862-8A67-4142-BB2D-B939FE4B3F21}" type="datetimeFigureOut">
              <a:rPr lang="ru-RU" smtClean="0"/>
              <a:t>28.10.2011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FF54856-B419-44C1-8B54-BBA7C1DF8277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F664862-8A67-4142-BB2D-B939FE4B3F21}" type="datetimeFigureOut">
              <a:rPr lang="ru-RU" smtClean="0"/>
              <a:t>28.10.2011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FF54856-B419-44C1-8B54-BBA7C1DF827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64862-8A67-4142-BB2D-B939FE4B3F21}" type="datetimeFigureOut">
              <a:rPr lang="ru-RU" smtClean="0"/>
              <a:t>28.10.2011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FF54856-B419-44C1-8B54-BBA7C1DF82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64862-8A67-4142-BB2D-B939FE4B3F21}" type="datetimeFigureOut">
              <a:rPr lang="ru-RU" smtClean="0"/>
              <a:t>28.10.2011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FF54856-B419-44C1-8B54-BBA7C1DF82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64862-8A67-4142-BB2D-B939FE4B3F21}" type="datetimeFigureOut">
              <a:rPr lang="ru-RU" smtClean="0"/>
              <a:t>28.10.2011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FF54856-B419-44C1-8B54-BBA7C1DF827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EF664862-8A67-4142-BB2D-B939FE4B3F21}" type="datetimeFigureOut">
              <a:rPr lang="ru-RU" smtClean="0"/>
              <a:t>28.10.2011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FF54856-B419-44C1-8B54-BBA7C1DF827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F664862-8A67-4142-BB2D-B939FE4B3F21}" type="datetimeFigureOut">
              <a:rPr lang="ru-RU" smtClean="0"/>
              <a:t>28.10.2011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FF54856-B419-44C1-8B54-BBA7C1DF827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124744"/>
            <a:ext cx="8659688" cy="187220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Этногеографическое описание чувашей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896" y="3356992"/>
            <a:ext cx="5520364" cy="2269976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Выполнила:</a:t>
            </a:r>
          </a:p>
          <a:p>
            <a:r>
              <a:rPr lang="ru-RU" dirty="0">
                <a:solidFill>
                  <a:schemeClr val="bg1"/>
                </a:solidFill>
              </a:rPr>
              <a:t>с</a:t>
            </a:r>
            <a:r>
              <a:rPr lang="ru-RU" dirty="0" smtClean="0">
                <a:solidFill>
                  <a:schemeClr val="bg1"/>
                </a:solidFill>
              </a:rPr>
              <a:t>тудентка 2 курса, группы А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Специальность «География»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Калинина Евгения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031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Национальные занятия и </a:t>
            </a:r>
            <a:r>
              <a:rPr lang="ru-RU" dirty="0" smtClean="0">
                <a:solidFill>
                  <a:schemeClr val="tx1"/>
                </a:solidFill>
              </a:rPr>
              <a:t>ремёсла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700808"/>
            <a:ext cx="3933576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45050" y="2713234"/>
            <a:ext cx="3886200" cy="2323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4053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8647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Жилище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3395" y="1653540"/>
            <a:ext cx="5852160" cy="438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05686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Жилище и быт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Территория расселения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9100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9698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Демографическая ситуация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28800"/>
            <a:ext cx="3045655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64150" y="1589088"/>
            <a:ext cx="3048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4264"/>
            <a:ext cx="8928992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Традиции и обычаи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3100" dirty="0" smtClean="0">
                <a:solidFill>
                  <a:schemeClr val="tx1"/>
                </a:solidFill>
              </a:rPr>
              <a:t>Национальный костюм</a:t>
            </a:r>
            <a:endParaRPr lang="ru-RU" sz="3100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1401" y="1589088"/>
            <a:ext cx="3302597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400" y="1556792"/>
            <a:ext cx="317304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96852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Другая 4">
      <a:dk1>
        <a:sysClr val="windowText" lastClr="000000"/>
      </a:dk1>
      <a:lt1>
        <a:sysClr val="window" lastClr="FFFFFF"/>
      </a:lt1>
      <a:dk2>
        <a:srgbClr val="D8DFBF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</TotalTime>
  <Words>32</Words>
  <Application>Microsoft Office PowerPoint</Application>
  <PresentationFormat>Экран (4:3)</PresentationFormat>
  <Paragraphs>11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Обычная</vt:lpstr>
      <vt:lpstr>Этногеографическое описание чувашей</vt:lpstr>
      <vt:lpstr>Презентация PowerPoint</vt:lpstr>
      <vt:lpstr>Территория расселения</vt:lpstr>
      <vt:lpstr>Презентация PowerPoint</vt:lpstr>
      <vt:lpstr>Презентация PowerPoint</vt:lpstr>
      <vt:lpstr>Демографическая ситуация</vt:lpstr>
      <vt:lpstr>Презентация PowerPoint</vt:lpstr>
      <vt:lpstr>Традиции и обычаи Национальный костюм</vt:lpstr>
      <vt:lpstr>Презентация PowerPoint</vt:lpstr>
      <vt:lpstr>Национальные занятия и ремёсла</vt:lpstr>
      <vt:lpstr>Презентация PowerPoint</vt:lpstr>
      <vt:lpstr>Презентация PowerPoint</vt:lpstr>
      <vt:lpstr>Жилище</vt:lpstr>
      <vt:lpstr>Презентация PowerPoint</vt:lpstr>
      <vt:lpstr>Жилище и быт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Samsung</dc:creator>
  <cp:lastModifiedBy>Женя</cp:lastModifiedBy>
  <cp:revision>18</cp:revision>
  <dcterms:created xsi:type="dcterms:W3CDTF">2011-10-17T21:42:59Z</dcterms:created>
  <dcterms:modified xsi:type="dcterms:W3CDTF">2011-10-28T17:50:01Z</dcterms:modified>
</cp:coreProperties>
</file>