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1" r:id="rId4"/>
    <p:sldId id="268" r:id="rId5"/>
    <p:sldId id="259" r:id="rId6"/>
    <p:sldId id="262" r:id="rId7"/>
    <p:sldId id="266" r:id="rId8"/>
    <p:sldId id="265" r:id="rId9"/>
    <p:sldId id="260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D2A5B3-2D8F-46C9-85C2-1C496825D9EB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5EDDC1-D985-43AB-96B9-C38ACE2D096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moscope.ru/weekly/2005/0191/analit02.php#6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kyrgyzstantravel.net/culture/wedding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arthphoto.com/yurt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dakazan.ru/wp-content/uploads/2010/03/navruz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иргизы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5715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Обычаи и традиции киргизов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Юрта</a:t>
            </a:r>
            <a:endParaRPr lang="ru-RU" dirty="0"/>
          </a:p>
        </p:txBody>
      </p:sp>
      <p:pic>
        <p:nvPicPr>
          <p:cNvPr id="1026" name="Picture 2" descr="C:\Users\User\Desktop\4d861e2e8085be344307193d30e3a4b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4740739" cy="266429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88024" y="1700808"/>
            <a:ext cx="4041775" cy="3951288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Юрта максимально оптимизирована для кочевого образа жизни - деревянный каркас и войлочное покрытие легко разбираются на отдельные вьюки, которые можно легко перевозить на верблюдах или лошадях (а в горных районах - и на яках). И также легко она собирается на новом становище ("аиле") - решетчатые стены "</a:t>
            </a:r>
            <a:r>
              <a:rPr lang="ru-RU" dirty="0" err="1"/>
              <a:t>кереге</a:t>
            </a:r>
            <a:r>
              <a:rPr lang="ru-RU" dirty="0"/>
              <a:t>" выстраиваются в круг, опираясь на жерди "</a:t>
            </a:r>
            <a:r>
              <a:rPr lang="ru-RU" dirty="0" err="1"/>
              <a:t>уук</a:t>
            </a:r>
            <a:r>
              <a:rPr lang="ru-RU" dirty="0"/>
              <a:t>". Верхние части жердей вставляются в отверстия центрального круга и фиксируются ремнями или веревками. Ставится такая же разборная дверная рама "босого" с двустворчатой дверью "</a:t>
            </a:r>
            <a:r>
              <a:rPr lang="ru-RU" dirty="0" err="1"/>
              <a:t>каалга</a:t>
            </a:r>
            <a:r>
              <a:rPr lang="ru-RU" dirty="0"/>
              <a:t>". Затем вся эта конструкция покрывается циновкой и войлочными матами, а пол застилается кожей, ткаными циновками, "</a:t>
            </a:r>
            <a:r>
              <a:rPr lang="ru-RU" dirty="0" err="1"/>
              <a:t>алтыгат</a:t>
            </a:r>
            <a:r>
              <a:rPr lang="ru-RU" dirty="0"/>
              <a:t>" (несколько слоев войлока, покрытых с одной стороны материей, стелется под постель) и коврами из меха или войлока. По стенам развешиваются ковры, вышитые подвесные полочки "</a:t>
            </a:r>
            <a:r>
              <a:rPr lang="ru-RU" dirty="0" err="1"/>
              <a:t>секичек</a:t>
            </a:r>
            <a:r>
              <a:rPr lang="ru-RU" dirty="0"/>
              <a:t>", сумочки "</a:t>
            </a:r>
            <a:r>
              <a:rPr lang="ru-RU" dirty="0" err="1"/>
              <a:t>кузгу-кап</a:t>
            </a:r>
            <a:r>
              <a:rPr lang="ru-RU" dirty="0"/>
              <a:t>", плетеные шерстяные сумки "</a:t>
            </a:r>
            <a:r>
              <a:rPr lang="ru-RU" dirty="0" err="1"/>
              <a:t>аяк-кап</a:t>
            </a:r>
            <a:r>
              <a:rPr lang="ru-RU" dirty="0"/>
              <a:t>", а на пол ставятся сундуки, в которых хранятся утварь и одежда.</a:t>
            </a:r>
          </a:p>
          <a:p>
            <a:endParaRPr lang="ru-RU" dirty="0"/>
          </a:p>
        </p:txBody>
      </p:sp>
    </p:spTree>
  </p:cSld>
  <p:clrMapOvr>
    <a:masterClrMapping/>
  </p:clrMapOvr>
  <p:transition>
    <p:spli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Этногенез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 Географическое положение Киргизии определило характер формирования киргизского этноса. Наиболее древними из </a:t>
            </a:r>
            <a:r>
              <a:rPr lang="ru-RU" dirty="0" err="1"/>
              <a:t>этнообразующих</a:t>
            </a:r>
            <a:r>
              <a:rPr lang="ru-RU" dirty="0"/>
              <a:t> являются племена саков и </a:t>
            </a:r>
            <a:r>
              <a:rPr lang="ru-RU" dirty="0" err="1"/>
              <a:t>усуней</a:t>
            </a:r>
            <a:r>
              <a:rPr lang="ru-RU" dirty="0"/>
              <a:t>, населявших Тянь-Шань в I тысячелетии до н.э. Во I тысячелетии н.э. на территории Киргизии жили различные тюркские племена (</a:t>
            </a:r>
            <a:r>
              <a:rPr lang="ru-RU" dirty="0" err="1"/>
              <a:t>тюргеши</a:t>
            </a:r>
            <a:r>
              <a:rPr lang="ru-RU" dirty="0"/>
              <a:t>, </a:t>
            </a:r>
            <a:r>
              <a:rPr lang="ru-RU" dirty="0" err="1"/>
              <a:t>карауки</a:t>
            </a:r>
            <a:r>
              <a:rPr lang="ru-RU" dirty="0"/>
              <a:t>, </a:t>
            </a:r>
            <a:r>
              <a:rPr lang="ru-RU" dirty="0" err="1"/>
              <a:t>караканидские</a:t>
            </a:r>
            <a:r>
              <a:rPr lang="ru-RU" dirty="0"/>
              <a:t> тюрки). В 11-14 вв. через территорию Киргизии проходили волны миграции народов из глубин Центральной Азии (</a:t>
            </a:r>
            <a:r>
              <a:rPr lang="ru-RU" dirty="0" err="1"/>
              <a:t>каракитаи</a:t>
            </a:r>
            <a:r>
              <a:rPr lang="ru-RU" dirty="0"/>
              <a:t>, монголы, татары и др.). Как единый этнос киргизы выступают с 16 в. В настоящее время, помимо 2,7 млн. киргизов, проживающих в республике, примерно 300 тыс. живут в Узбекистане, Казахстане, Таджикистане и России, еще 300 тыс. - в Китае (в </a:t>
            </a:r>
            <a:r>
              <a:rPr lang="ru-RU" dirty="0" err="1"/>
              <a:t>Синьцзян-Уйгурском</a:t>
            </a:r>
            <a:r>
              <a:rPr lang="ru-RU" dirty="0"/>
              <a:t> автономном районе) и не определенное точно число в Афганистане (на Памире).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Небольшие группы киргизов проживают в Монголии, Турции и Пакистане. До появления в Средней Азии ислама, принесенного арабскими завоевателями в 8 в., основную роль в религиозной и политической жизни народа играли шаманы. Некоторые киргизы приняли мусульманство в 8 в., однако обращение всего народа в целом завершилось лишь в 19 в. Киргизский язык принадлежит к киргизско-кыпчакской (северо-восточной) группе тюркских языков и тесно связан с казахским. В самой Киргизии различают северную и южную группы диалектов. Первоначально графическую основу киргизской письменности составлял арабский алфавит; в 1926 был осуществлен ее перевод на латинский алфавит, а в 1940 последний был заменен русским.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99FF"/>
                </a:solidFill>
              </a:rPr>
              <a:t>Динамика численности населения</a:t>
            </a:r>
            <a:endParaRPr lang="ru-RU" dirty="0"/>
          </a:p>
        </p:txBody>
      </p:sp>
      <p:pic>
        <p:nvPicPr>
          <p:cNvPr id="7" name="Содержимое 3" descr="http://www.demoscope.ru/weekly/2005/0191/img/a_graf02.gif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1700808"/>
            <a:ext cx="4041775" cy="395128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Официальные данные в Киргизии, как и в России </a:t>
            </a:r>
            <a:r>
              <a:rPr lang="ru-RU" dirty="0" smtClean="0"/>
              <a:t>, </a:t>
            </a:r>
            <a:r>
              <a:rPr lang="ru-RU" dirty="0"/>
              <a:t>указывают на постепенное увеличение показателей смертности в течение 1960-1970-х годов, которое сменилось резким ростом продолжительности жизни после 1985 года. За этим улучшением ситуации последовало значительное повышение уровня смертности после распада Советского Союза. Согласно последним официальным данным, в течение прошедших двух-трех лет показатели смертности перестали ухудшаться, но они еще не достигли своего уровня до провозглашения независимости.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99FF"/>
                </a:solidFill>
              </a:rPr>
              <a:t>Динамика численности населения</a:t>
            </a:r>
            <a:endParaRPr lang="ru-RU" dirty="0"/>
          </a:p>
        </p:txBody>
      </p:sp>
      <p:pic>
        <p:nvPicPr>
          <p:cNvPr id="8" name="Содержимое 7" descr="http://www.demoscope.ru/weekly/2005/0191/img/a_graf03.gif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42484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Еще одна загадка связана с уровнем и тенденциями младенческой смертности. В Киргизии, также как и в других бывших советских республиках, в 1960-х и 1970-х годах был зафиксирован значительный рост младенческой смертности. Однако, рост, зафиксированный в Средней Азии, был намного выше, чем в других частях Советского Союза, как, например, в России (рисунок 2). За этим ростом вплоть до настоящего времени последовало постепенное снижение смертности. По официальным данным, в Киргизии, не наблюдалось значительного увеличения младенческой смертности после провозглашения независимости. Достоверность как советских, так и постсоветских тенденций уровня смертности детей в возрасте до 1 года всегда вызывала сомнения</a:t>
            </a:r>
            <a:r>
              <a:rPr lang="ru-RU" b="1" baseline="30000" dirty="0" smtClean="0">
                <a:hlinkClick r:id="rId3"/>
              </a:rPr>
              <a:t>6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Традиционное занятие киргизов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62500" lnSpcReduction="20000"/>
          </a:bodyPr>
          <a:lstStyle/>
          <a:p>
            <a:r>
              <a:rPr lang="ru-RU" dirty="0"/>
              <a:t>Традиционное занятие киргизов — кочевое и полукочевое скотоводство экстенсивного типа. Скотоводы совершали установившийся веками круглогодичный цикл кочёвки, переходя со скотом с одного сезонного пастбища на другое (зимой в долинах, летом в горах). Г</a:t>
            </a:r>
            <a:r>
              <a:rPr lang="ru-RU" dirty="0" smtClean="0"/>
              <a:t>лавным </a:t>
            </a:r>
            <a:r>
              <a:rPr lang="ru-RU" dirty="0"/>
              <a:t>образом </a:t>
            </a:r>
            <a:r>
              <a:rPr lang="ru-RU" dirty="0" smtClean="0"/>
              <a:t> разводили лошадей</a:t>
            </a:r>
            <a:r>
              <a:rPr lang="ru-RU" dirty="0"/>
              <a:t>, в меньшем количестве — овец и верблюдов. Затем первое место заняло овцеводство, всё большее значение стало приобретать разведение крупного рогатого скота, особенно в бедняцких хозяйствах. На Восточном Памире и в южной части </a:t>
            </a:r>
            <a:r>
              <a:rPr lang="ru-RU" dirty="0" err="1"/>
              <a:t>Ошской</a:t>
            </a:r>
            <a:r>
              <a:rPr lang="ru-RU" dirty="0"/>
              <a:t> области разводили яков. Подсобной отраслью было земледелие, чаще — поливное. Система орошения позволяла кочевникам после посева откочёвывать на пастбища и возвращаться к уборке урожая. Охота, в том числе с помощью ловчих птиц, — одно из древнейших занятий киргизов. Из домашних промыслов были развиты изготовление шерстяных тканей, выделка ковров и войлоков, изготовление циновок, кожаной посуды, тиснение по коже. Были распространены кузнечное и ювелирное ремёсла, вышивка, резьба по дереву. На Памире добывали горный хрусталь, яшму, золото. Южные киргизы жгли уголь и продавали его в городах Ферганы.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Обычаи и традиции Киргизов</a:t>
            </a:r>
            <a:endParaRPr lang="ru-RU" dirty="0"/>
          </a:p>
        </p:txBody>
      </p:sp>
      <p:pic>
        <p:nvPicPr>
          <p:cNvPr id="7" name="Содержимое 4" descr="http://www.ethnospb.ru/photo/poli/6accca880a965c8f864c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56084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Обычаи</a:t>
            </a:r>
            <a:r>
              <a:rPr lang="ru-RU" sz="3200" dirty="0"/>
              <a:t> </a:t>
            </a:r>
            <a:r>
              <a:rPr lang="ru-RU" sz="3200" b="1" dirty="0"/>
              <a:t>и</a:t>
            </a:r>
            <a:r>
              <a:rPr lang="ru-RU" sz="3200" dirty="0"/>
              <a:t> </a:t>
            </a:r>
            <a:r>
              <a:rPr lang="ru-RU" sz="3200" b="1" dirty="0"/>
              <a:t>обряды</a:t>
            </a:r>
            <a:r>
              <a:rPr lang="ru-RU" sz="3200" dirty="0"/>
              <a:t>, связанные со сватовством, помолвкой и свадьбой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По обычаю невестка через год посещала аил родного отца — «</a:t>
            </a:r>
            <a:r>
              <a:rPr lang="ru-RU" dirty="0" err="1"/>
              <a:t>төркүлөө</a:t>
            </a:r>
            <a:r>
              <a:rPr lang="ru-RU" dirty="0"/>
              <a:t>», и находилась там в течение нескольких дней или месяцев. По обычному праву родители невестки приготавливали приданое — «</a:t>
            </a:r>
            <a:r>
              <a:rPr lang="ru-RU" dirty="0" err="1"/>
              <a:t>сеп</a:t>
            </a:r>
            <a:r>
              <a:rPr lang="ru-RU" dirty="0"/>
              <a:t>», которое передавали в день свадьбы стороне жениха. В состав приданого входило всё, что необходимо для жизни молодожёнов: от иголки с ниткой до скота. Причём, приданое не должно было быть меньше выкупа-калыма.</a:t>
            </a:r>
          </a:p>
          <a:p>
            <a:endParaRPr lang="ru-RU" dirty="0"/>
          </a:p>
        </p:txBody>
      </p:sp>
      <p:pic>
        <p:nvPicPr>
          <p:cNvPr id="7" name="i-main-pic" descr="Картинка 11 из 40">
            <a:hlinkClick r:id="rId2" tgtFrame="&quot;_blank&quot;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86172" y="2020665"/>
            <a:ext cx="2962656" cy="368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Чайная церемония </a:t>
            </a:r>
            <a:endParaRPr lang="ru-RU" dirty="0"/>
          </a:p>
        </p:txBody>
      </p:sp>
      <p:pic>
        <p:nvPicPr>
          <p:cNvPr id="5" name="i-main-pic" descr="Картинка 2 из 37">
            <a:hlinkClick r:id="rId2" tgtFrame="&quot;_blank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0386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 Значительное место в киргизской жизни и быту занимает чай и чайная церемония. Заваривание этого по-настоящему главного напитка страны, как и разливание его гостям, является прерогативой мужчин, в первую очередь - хозяина дома. Чай заваривают по-разному в разных регионах страны. Также заметно различаются и рецепты его приготовления. Чайхана - такой же незыблемый элемент местных традиций, как и сам чай. Общественная жизнь здесь сосредотачивается в мечетях, на базаре и, естественно, в чайхане. Здесь просто общаются и ведут переговоры, отдыхают и делятся новостями, завтракают и обедают, обсуждают проблемы жизни и мироустройства. Обстановка чайханы довольно традиционна - низкие столики окружены такими же низкими, и обязательно застланными коврами, диванами. Сопровождающие чаепитие ритуалы довольно сложны и непонятны для непосвященных, поэтому проще наблюдать за местными жителями и делать как они - можно быть уверенным, что такое уважительное отношение к своим обычаям они тоже оценят.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Киргизы</a:t>
            </a:r>
            <a:r>
              <a:rPr lang="ru-RU" sz="2700" dirty="0"/>
              <a:t> в праздник </a:t>
            </a:r>
            <a:r>
              <a:rPr lang="ru-RU" sz="2700" dirty="0" err="1"/>
              <a:t>Навруз</a:t>
            </a:r>
            <a:r>
              <a:rPr lang="ru-RU" sz="2700" dirty="0"/>
              <a:t> </a:t>
            </a:r>
            <a:r>
              <a:rPr lang="ru-RU" sz="2700" dirty="0" smtClean="0"/>
              <a:t>(первый день нового года)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i-main-pic" descr="Картинка 38 из 40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08720"/>
            <a:ext cx="734481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</TotalTime>
  <Words>904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Обычаи и традиции киргизов</vt:lpstr>
      <vt:lpstr>                   Этногенез</vt:lpstr>
      <vt:lpstr>Динамика численности населения</vt:lpstr>
      <vt:lpstr>Динамика численности населения</vt:lpstr>
      <vt:lpstr>Традиционное занятие киргизов</vt:lpstr>
      <vt:lpstr>Обычаи и традиции Киргизов</vt:lpstr>
      <vt:lpstr>Обычаи и обряды, связанные со сватовством, помолвкой и свадьбой</vt:lpstr>
      <vt:lpstr>Чайная церемония </vt:lpstr>
      <vt:lpstr>Киргизы в праздник Навруз (первый день нового года)  </vt:lpstr>
      <vt:lpstr>                         Юрта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Обычаи и традиции киргизов</dc:title>
  <dc:creator>User</dc:creator>
  <cp:lastModifiedBy>User</cp:lastModifiedBy>
  <cp:revision>5</cp:revision>
  <dcterms:created xsi:type="dcterms:W3CDTF">2011-10-16T13:47:06Z</dcterms:created>
  <dcterms:modified xsi:type="dcterms:W3CDTF">2011-10-16T14:32:21Z</dcterms:modified>
</cp:coreProperties>
</file>