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BFCC-202B-4EE8-B6D2-8DFA65EF239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DAB4-68C8-445F-A563-AB818F262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BFCC-202B-4EE8-B6D2-8DFA65EF239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DAB4-68C8-445F-A563-AB818F262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BFCC-202B-4EE8-B6D2-8DFA65EF239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DAB4-68C8-445F-A563-AB818F262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BFCC-202B-4EE8-B6D2-8DFA65EF239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DAB4-68C8-445F-A563-AB818F262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BFCC-202B-4EE8-B6D2-8DFA65EF239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DAB4-68C8-445F-A563-AB818F262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BFCC-202B-4EE8-B6D2-8DFA65EF239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DAB4-68C8-445F-A563-AB818F262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BFCC-202B-4EE8-B6D2-8DFA65EF239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DAB4-68C8-445F-A563-AB818F262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BFCC-202B-4EE8-B6D2-8DFA65EF239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DAB4-68C8-445F-A563-AB818F262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BFCC-202B-4EE8-B6D2-8DFA65EF239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DAB4-68C8-445F-A563-AB818F262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BFCC-202B-4EE8-B6D2-8DFA65EF239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DAB4-68C8-445F-A563-AB818F262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BFCC-202B-4EE8-B6D2-8DFA65EF239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DAB4-68C8-445F-A563-AB818F2626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BFCC-202B-4EE8-B6D2-8DFA65EF2394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EDAB4-68C8-445F-A563-AB818F2626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Экономико-географическая характеристика Кызыла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5715016"/>
            <a:ext cx="5272102" cy="852478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smtClean="0"/>
              <a:t>Выполнил студент 4 курса</a:t>
            </a:r>
          </a:p>
          <a:p>
            <a:r>
              <a:rPr lang="ru-RU" i="1" dirty="0" smtClean="0"/>
              <a:t>Специальности «география» ГЕО-с-о-102(1) </a:t>
            </a:r>
            <a:r>
              <a:rPr lang="ru-RU" i="1" dirty="0" err="1" smtClean="0"/>
              <a:t>Гинеевский</a:t>
            </a:r>
            <a:r>
              <a:rPr lang="ru-RU" i="1" dirty="0" smtClean="0"/>
              <a:t> Михаил</a:t>
            </a:r>
            <a:endParaRPr lang="ru-RU" i="1" dirty="0"/>
          </a:p>
        </p:txBody>
      </p:sp>
      <p:pic>
        <p:nvPicPr>
          <p:cNvPr id="1026" name="Picture 2" descr="File:Flag of Kyzyl (Tuva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3143272" cy="2095515"/>
          </a:xfrm>
          <a:prstGeom prst="rect">
            <a:avLst/>
          </a:prstGeom>
          <a:noFill/>
        </p:spPr>
      </p:pic>
      <p:pic>
        <p:nvPicPr>
          <p:cNvPr id="1028" name="Picture 4" descr="File:Blason de Kyzy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071678"/>
            <a:ext cx="2143140" cy="2743219"/>
          </a:xfrm>
          <a:prstGeom prst="rect">
            <a:avLst/>
          </a:prstGeom>
          <a:noFill/>
        </p:spPr>
      </p:pic>
      <p:pic>
        <p:nvPicPr>
          <p:cNvPr id="1030" name="Picture 6" descr="File:Kyzyl-ta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071678"/>
            <a:ext cx="3429024" cy="27402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500990" cy="93978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Промышленное производство</a:t>
            </a:r>
            <a:b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Производственная сфера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r>
              <a:rPr lang="ru-RU" sz="1650" dirty="0"/>
              <a:t>Промышленность Кызыла, предприятия и заводы Кызыла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Основными отраслями промышленности Кызыла являются горнодобывающая, лесная и деревообрабатывающая, топливная.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Добыча полезных ископаемых в Кызыле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• ЗАО Артель старателей «</a:t>
            </a:r>
            <a:r>
              <a:rPr lang="ru-RU" sz="1650" dirty="0" err="1"/>
              <a:t>Ойна</a:t>
            </a:r>
            <a:r>
              <a:rPr lang="ru-RU" sz="1650" dirty="0"/>
              <a:t>» - золотодобыча;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• ГП «</a:t>
            </a:r>
            <a:r>
              <a:rPr lang="ru-RU" sz="1650" dirty="0" err="1"/>
              <a:t>Тывазолото</a:t>
            </a:r>
            <a:r>
              <a:rPr lang="ru-RU" sz="1650" dirty="0"/>
              <a:t>» - золотодобыча;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• ГУП «Тувинская геологоразведочная экспедиция» - геолого-съемочные работы, добыча золота;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• ООО «Восток» - добыча золота;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• ЗАО «</a:t>
            </a:r>
            <a:r>
              <a:rPr lang="ru-RU" sz="1650" dirty="0" err="1"/>
              <a:t>Эми</a:t>
            </a:r>
            <a:r>
              <a:rPr lang="ru-RU" sz="1650" dirty="0"/>
              <a:t>» - добыча золота.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Лесная и деревообрабатывающая промышленность Кызыла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• ООО «</a:t>
            </a:r>
            <a:r>
              <a:rPr lang="ru-RU" sz="1650" dirty="0" err="1"/>
              <a:t>Чербинский</a:t>
            </a:r>
            <a:r>
              <a:rPr lang="ru-RU" sz="1650" dirty="0"/>
              <a:t> ЛПЗ» - круглый лес, пиломатериал;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• ОАО «</a:t>
            </a:r>
            <a:r>
              <a:rPr lang="ru-RU" sz="1650" dirty="0" err="1"/>
              <a:t>Тувамебель</a:t>
            </a:r>
            <a:r>
              <a:rPr lang="ru-RU" sz="1650" dirty="0"/>
              <a:t>» - изготовление и реализация мебельных и столярных изделий.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Предприятия энергетики Кызыла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• </a:t>
            </a:r>
            <a:r>
              <a:rPr lang="ru-RU" sz="1650" dirty="0" err="1"/>
              <a:t>Кызылская</a:t>
            </a:r>
            <a:r>
              <a:rPr lang="ru-RU" sz="1650" dirty="0"/>
              <a:t> ТЭЦ АО «</a:t>
            </a:r>
            <a:r>
              <a:rPr lang="ru-RU" sz="1650" dirty="0" err="1"/>
              <a:t>Тываэнерго</a:t>
            </a:r>
            <a:r>
              <a:rPr lang="ru-RU" sz="1650" dirty="0"/>
              <a:t>» - производство тепловой и электрической энергии.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Топливная промышленность Кызыла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• ГП «</a:t>
            </a:r>
            <a:r>
              <a:rPr lang="ru-RU" sz="1650" dirty="0" err="1"/>
              <a:t>Тыванефтепродукты</a:t>
            </a:r>
            <a:r>
              <a:rPr lang="ru-RU" sz="1650" dirty="0"/>
              <a:t>» - производство </a:t>
            </a:r>
            <a:r>
              <a:rPr lang="ru-RU" sz="1650" dirty="0" err="1"/>
              <a:t>горючесмазочных</a:t>
            </a:r>
            <a:r>
              <a:rPr lang="ru-RU" sz="1650" dirty="0"/>
              <a:t> продуктов.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Другие крупные предприятия Кызыла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• ГП «</a:t>
            </a:r>
            <a:r>
              <a:rPr lang="ru-RU" sz="1650" dirty="0" err="1"/>
              <a:t>Кызылский</a:t>
            </a:r>
            <a:r>
              <a:rPr lang="ru-RU" sz="1650" dirty="0"/>
              <a:t> домостроительный комбинат» - производство </a:t>
            </a:r>
            <a:r>
              <a:rPr lang="ru-RU" sz="1650" dirty="0" err="1"/>
              <a:t>промстройматериалов</a:t>
            </a:r>
            <a:r>
              <a:rPr lang="ru-RU" sz="1650" dirty="0"/>
              <a:t>;</a:t>
            </a:r>
            <a:r>
              <a:rPr lang="ru-RU" sz="1650" dirty="0" smtClean="0"/>
              <a:t/>
            </a:r>
            <a:br>
              <a:rPr lang="ru-RU" sz="1650" dirty="0" smtClean="0"/>
            </a:br>
            <a:r>
              <a:rPr lang="ru-RU" sz="1650" dirty="0"/>
              <a:t>• ГУП «Тувинский машиностроительный завод» - производство радиотехнических изделий.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uymore.pro/images/content/news/310812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3116"/>
            <a:ext cx="316835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promfinstroy.ru/images/GOBKKyar/dsc06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428868"/>
            <a:ext cx="2915816" cy="201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http://novostivl.ru/files/files/28/15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8604"/>
            <a:ext cx="309634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4" descr="http://slon.ru/images2/blog_photo_17/01_11_11/izhevsk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284380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dzerzhinsk-rada.gov.ua/images/home/food/food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428868"/>
            <a:ext cx="2267744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sintop.infocompany.biz/img/content/i1066/106667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57166"/>
            <a:ext cx="2051720" cy="184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://mkyzyl.ru/upload/medialibrary/12c/pfjxlwt%20g%20qaksk%2020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7" y="4572008"/>
            <a:ext cx="6716571" cy="22859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4414" y="6286520"/>
            <a:ext cx="653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Структура валового выпуска товаров и услуг г. Кызыла в 2010 г.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929618" cy="9286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Непроизводственная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сфера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57226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Система образования</a:t>
            </a:r>
          </a:p>
          <a:p>
            <a:r>
              <a:rPr lang="ru-RU" dirty="0" smtClean="0"/>
              <a:t>Здравоохранение</a:t>
            </a:r>
          </a:p>
          <a:p>
            <a:r>
              <a:rPr lang="ru-RU" dirty="0" smtClean="0"/>
              <a:t>Культура и искусство</a:t>
            </a:r>
          </a:p>
          <a:p>
            <a:r>
              <a:rPr lang="ru-RU" dirty="0" smtClean="0"/>
              <a:t>Физическая культура и спорт</a:t>
            </a:r>
          </a:p>
          <a:p>
            <a:r>
              <a:rPr lang="ru-RU" dirty="0" smtClean="0"/>
              <a:t>Транспорт</a:t>
            </a:r>
          </a:p>
          <a:p>
            <a:r>
              <a:rPr lang="ru-RU" dirty="0" smtClean="0"/>
              <a:t>Театры </a:t>
            </a:r>
          </a:p>
          <a:p>
            <a:r>
              <a:rPr lang="ru-RU" dirty="0" smtClean="0"/>
              <a:t>Библиотеки </a:t>
            </a:r>
          </a:p>
          <a:p>
            <a:r>
              <a:rPr lang="ru-RU" dirty="0" smtClean="0"/>
              <a:t>Городские фестивали </a:t>
            </a:r>
          </a:p>
          <a:p>
            <a:r>
              <a:rPr lang="ru-RU" dirty="0" smtClean="0"/>
              <a:t>Средства массовой информации </a:t>
            </a:r>
          </a:p>
          <a:p>
            <a:r>
              <a:rPr lang="ru-RU" dirty="0" smtClean="0"/>
              <a:t>Связь </a:t>
            </a:r>
          </a:p>
          <a:p>
            <a:r>
              <a:rPr lang="ru-RU" dirty="0" smtClean="0"/>
              <a:t>Туризм</a:t>
            </a:r>
          </a:p>
        </p:txBody>
      </p:sp>
      <p:pic>
        <p:nvPicPr>
          <p:cNvPr id="20482" name="Picture 2" descr="http://www.ballov.net/sch_img/shkola8kyzy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28670"/>
            <a:ext cx="4286248" cy="2357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72264" y="2928934"/>
            <a:ext cx="189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СОШ №8 г.Кызыл</a:t>
            </a:r>
          </a:p>
        </p:txBody>
      </p:sp>
      <p:pic>
        <p:nvPicPr>
          <p:cNvPr id="20484" name="Picture 4" descr="http://img81.imageshack.us/img81/7246/kyzyl1vy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4286248" cy="30003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18888" y="6357958"/>
            <a:ext cx="462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Великий Хурал - Парламент Республики Тыва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 города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Развитие города как промышленного центра,</a:t>
            </a:r>
          </a:p>
          <a:p>
            <a:r>
              <a:rPr lang="ru-RU" dirty="0" smtClean="0"/>
              <a:t>Развитие города как центра современного образования, научно-образовательного комплекса и реализации интеллектуальных достижений,</a:t>
            </a:r>
          </a:p>
          <a:p>
            <a:r>
              <a:rPr lang="ru-RU" dirty="0" smtClean="0"/>
              <a:t>Развитие города как центра оптовой и розничной торговли,</a:t>
            </a:r>
          </a:p>
          <a:p>
            <a:r>
              <a:rPr lang="ru-RU" dirty="0" smtClean="0"/>
              <a:t>Формирование города как центра финансового капитала и фондового рынка,</a:t>
            </a:r>
          </a:p>
          <a:p>
            <a:r>
              <a:rPr lang="ru-RU" dirty="0" smtClean="0"/>
              <a:t>Формирование города как центра интенсивного предпринимательства,</a:t>
            </a:r>
          </a:p>
          <a:p>
            <a:r>
              <a:rPr lang="ru-RU" dirty="0" smtClean="0"/>
              <a:t>Развитие Рязани как центра медицины и здравоохранения,</a:t>
            </a:r>
          </a:p>
          <a:p>
            <a:r>
              <a:rPr lang="ru-RU" dirty="0" smtClean="0"/>
              <a:t>Формирование города как культурно-развлекательного и туристического центра Центрального региона,</a:t>
            </a:r>
          </a:p>
          <a:p>
            <a:r>
              <a:rPr lang="ru-RU" dirty="0" smtClean="0"/>
              <a:t>Формирование города как международного транспортного узла,</a:t>
            </a:r>
          </a:p>
          <a:p>
            <a:r>
              <a:rPr lang="ru-RU" dirty="0" smtClean="0"/>
              <a:t>Развитие города как центра информационных технологий,</a:t>
            </a:r>
          </a:p>
          <a:p>
            <a:r>
              <a:rPr lang="ru-RU" dirty="0" smtClean="0"/>
              <a:t>Развитие города как делового и административного центра.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cs typeface="Angsana New" pitchFamily="18" charset="-34"/>
              </a:rPr>
              <a:t>Содержание</a:t>
            </a:r>
            <a:endParaRPr lang="ru-RU" b="1" i="1" dirty="0">
              <a:cs typeface="Angsana New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Оценка ЭГП </a:t>
            </a:r>
          </a:p>
          <a:p>
            <a:r>
              <a:rPr lang="ru-RU" i="1" dirty="0" smtClean="0"/>
              <a:t>История развития города</a:t>
            </a:r>
          </a:p>
          <a:p>
            <a:r>
              <a:rPr lang="ru-RU" i="1" dirty="0" smtClean="0"/>
              <a:t>Планировка и застройка города</a:t>
            </a:r>
          </a:p>
          <a:p>
            <a:r>
              <a:rPr lang="ru-RU" i="1" dirty="0" smtClean="0"/>
              <a:t>Промышленное производство </a:t>
            </a:r>
          </a:p>
          <a:p>
            <a:r>
              <a:rPr lang="ru-RU" i="1" dirty="0" smtClean="0"/>
              <a:t>Производственная сфера </a:t>
            </a:r>
          </a:p>
          <a:p>
            <a:r>
              <a:rPr lang="ru-RU" i="1" dirty="0" smtClean="0"/>
              <a:t>Непроизводственная сфера </a:t>
            </a:r>
          </a:p>
          <a:p>
            <a:r>
              <a:rPr lang="ru-RU" i="1" dirty="0" smtClean="0"/>
              <a:t>Перспективы развития города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6972320" cy="857232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ЭГП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4714876" cy="57150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Город расположен в Тувинской котловине, у слияния двух рек — Большого Енисея (</a:t>
            </a:r>
            <a:r>
              <a:rPr lang="ru-RU" dirty="0" err="1" smtClean="0"/>
              <a:t>Бий-Хем</a:t>
            </a:r>
            <a:r>
              <a:rPr lang="ru-RU" dirty="0" smtClean="0"/>
              <a:t>) и Малого Енисея (</a:t>
            </a:r>
            <a:r>
              <a:rPr lang="ru-RU" dirty="0" err="1" smtClean="0"/>
              <a:t>Каа-Хем</a:t>
            </a:r>
            <a:r>
              <a:rPr lang="ru-RU" dirty="0" smtClean="0"/>
              <a:t>), образующих в результате Верхний Енисей (</a:t>
            </a:r>
            <a:r>
              <a:rPr lang="ru-RU" dirty="0" err="1" smtClean="0"/>
              <a:t>Улуг-Хем</a:t>
            </a:r>
            <a:r>
              <a:rPr lang="ru-RU" dirty="0" smtClean="0"/>
              <a:t>), в 390 км от железнодорожной станции Минусинск. Город располагается в точке географического центра Азии. Приграничное положение даёт возможность развивать торговлю со странами этого региона.</a:t>
            </a:r>
          </a:p>
        </p:txBody>
      </p:sp>
      <p:pic>
        <p:nvPicPr>
          <p:cNvPr id="4100" name="Picture 4" descr="http://dic.academic.ru/pictures/city_of_russia/kyzy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2984"/>
            <a:ext cx="457200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572008"/>
            <a:ext cx="8229600" cy="22859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Город Кызыл приравнен к районам Крайнего Севера. Климат Кызыла сухой резко континентальный. Существенное влияние на климат оказывает нахождение в котловине.</a:t>
            </a:r>
          </a:p>
          <a:p>
            <a:pPr>
              <a:buNone/>
            </a:pPr>
            <a:r>
              <a:rPr lang="ru-RU" dirty="0" smtClean="0"/>
              <a:t> В октябре—ноябре до установления снежного покрова суточная температура опускается ниже 0 °C (до −20 °C), что делает невозможным выращивание озимых и многих плодово-ягодных сельскохозяйственных культур.</a:t>
            </a:r>
          </a:p>
          <a:p>
            <a:endParaRPr lang="ru-RU" dirty="0"/>
          </a:p>
        </p:txBody>
      </p:sp>
      <p:pic>
        <p:nvPicPr>
          <p:cNvPr id="16386" name="Picture 2" descr="http://www.tuvarsp.ru/images/kizil_plosh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637506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258072" cy="70328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История развития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4929190" cy="628652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Посёлок был основан в 1914 году русскими сразу после вхождения тогдашнего края </a:t>
            </a:r>
            <a:r>
              <a:rPr lang="ru-RU" dirty="0" err="1"/>
              <a:t>Урянхой</a:t>
            </a:r>
            <a:r>
              <a:rPr lang="ru-RU" dirty="0"/>
              <a:t> под протекторат России под названием </a:t>
            </a:r>
            <a:r>
              <a:rPr lang="ru-RU" b="1" dirty="0" err="1"/>
              <a:t>Белоца́рск</a:t>
            </a:r>
            <a:r>
              <a:rPr lang="ru-RU" dirty="0"/>
              <a:t>; в 1918 году в связи с революцией и антимонархическим движением был переименован в </a:t>
            </a:r>
            <a:r>
              <a:rPr lang="ru-RU" b="1" dirty="0" err="1"/>
              <a:t>Хем-Бельди́р</a:t>
            </a:r>
            <a:r>
              <a:rPr lang="ru-RU" dirty="0"/>
              <a:t>, а в 1926 году — в Кызыл (</a:t>
            </a:r>
            <a:r>
              <a:rPr lang="ru-RU" dirty="0" err="1"/>
              <a:t>тув</a:t>
            </a:r>
            <a:r>
              <a:rPr lang="ru-RU" dirty="0"/>
              <a:t>.: </a:t>
            </a:r>
            <a:r>
              <a:rPr lang="ru-RU" i="1" dirty="0"/>
              <a:t>красный</a:t>
            </a:r>
            <a:r>
              <a:rPr lang="ru-RU" dirty="0"/>
              <a:t>).</a:t>
            </a:r>
          </a:p>
          <a:p>
            <a:r>
              <a:rPr lang="ru-RU" dirty="0"/>
              <a:t>Есть и другая версия, основанная на воспоминаниях русских и их отчётах в Москву. В 1919 году Кызыл был в значительной мере уничтожен пожаром, возникшим в ходе боёв белого отряда есаула Бологова и красных партизан армии Кравченко—</a:t>
            </a:r>
            <a:r>
              <a:rPr lang="ru-RU" dirty="0" err="1"/>
              <a:t>Щетинкина</a:t>
            </a:r>
            <a:r>
              <a:rPr lang="ru-RU" dirty="0"/>
              <a:t>. В 1920 году, после победы большевиков в Сибири, на съезде русского населения Урянхайского края, было решено переименовать </a:t>
            </a:r>
            <a:r>
              <a:rPr lang="ru-RU" dirty="0" err="1"/>
              <a:t>Белоцарск</a:t>
            </a:r>
            <a:r>
              <a:rPr lang="ru-RU" dirty="0"/>
              <a:t> в «Красный городок». С 1922 года в советских документах — город Красный. </a:t>
            </a:r>
            <a:r>
              <a:rPr lang="ru-RU" dirty="0" err="1"/>
              <a:t>Хем-Бельдир</a:t>
            </a:r>
            <a:r>
              <a:rPr lang="ru-RU" dirty="0"/>
              <a:t> же — тувинская часть будущего города.</a:t>
            </a:r>
          </a:p>
          <a:p>
            <a:r>
              <a:rPr lang="ru-RU" dirty="0" smtClean="0"/>
              <a:t>С 1921 года город являлся столицей сначала Тувинской Народной Республики, с 1944 года — Тувинской автономной области РСФСР, </a:t>
            </a:r>
            <a:r>
              <a:rPr lang="ru-RU" dirty="0" err="1" smtClean="0"/>
              <a:t>c</a:t>
            </a:r>
            <a:r>
              <a:rPr lang="ru-RU" dirty="0" smtClean="0"/>
              <a:t> 1961 года — Тувинской АССР, и с 1991 года — Республики Тува.</a:t>
            </a:r>
            <a:endParaRPr lang="ru-RU" dirty="0"/>
          </a:p>
        </p:txBody>
      </p:sp>
      <p:pic>
        <p:nvPicPr>
          <p:cNvPr id="18434" name="Picture 2" descr="http://www.tuvaonline.ru/uploads/posts/2014-03/1395563223_festival-molodezh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354" y="1643050"/>
            <a:ext cx="4262646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6143644"/>
            <a:ext cx="387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Парад в честь Дня труда, 1 мая 1949г.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5857892"/>
            <a:ext cx="4829180" cy="64294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/>
              <a:t>Иллюстрация "Кызыл (город в Тувинской АССР)" в Большой Советской Энциклопедии</a:t>
            </a:r>
          </a:p>
        </p:txBody>
      </p:sp>
      <p:pic>
        <p:nvPicPr>
          <p:cNvPr id="17410" name="Picture 2" descr="http://bse.sci-lib.com/pictures/12/28/278809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295" y="357166"/>
            <a:ext cx="8577953" cy="5421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2"/>
                </a:solidFill>
              </a:rPr>
              <a:t>Планировка и застройка города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Современный Кызыл — столица Республики Тыва, центр деловой, культурной и духовной жизни тувинского народа, главный транспортный узел Республики</a:t>
            </a:r>
            <a:r>
              <a:rPr lang="ru-RU" dirty="0" smtClean="0"/>
              <a:t>. </a:t>
            </a:r>
            <a:r>
              <a:rPr lang="ru-RU" dirty="0"/>
              <a:t>Проектирование осуществлялось с учётом национальной культуры и самобытности тувинского народа.</a:t>
            </a:r>
          </a:p>
          <a:p>
            <a:r>
              <a:rPr lang="ru-RU" dirty="0"/>
              <a:t>Концепция территориального развития города — интенсивное градостроительное освоение территорий правобережной части города. Для взаимосвязи новых жилых районов на правом берегу с центром города предлагается строительство нового автомобильного моста. Намечено размещение пешеходного моста в центральной части города.</a:t>
            </a:r>
          </a:p>
          <a:p>
            <a:r>
              <a:rPr lang="ru-RU" dirty="0"/>
              <a:t>Планировочная структура центра должна получить своё завершение более активными выходами в прибрежную парковую зону.</a:t>
            </a:r>
            <a:br>
              <a:rPr lang="ru-RU" dirty="0"/>
            </a:br>
            <a:r>
              <a:rPr lang="ru-RU" dirty="0"/>
              <a:t>Генеральным планом предложена реорганизация набережной центральной части города и превращение её в полноценную рекреационную городскую территорию. Намечен переход территорий центра на правый берег с размещением основных общественных зданий правобережной зоны центра в прибрежной части. Предлагается ряд площадок под размещение коммерческих зон(крупных выставочно-сервисных центров, производственно-деловых и торговых комплексов, </a:t>
            </a:r>
            <a:r>
              <a:rPr lang="ru-RU" dirty="0" err="1"/>
              <a:t>логистических</a:t>
            </a:r>
            <a:r>
              <a:rPr lang="ru-RU" dirty="0"/>
              <a:t> предприятий и т. п.), которые, благодаря своей функции и месторасположению, могут представлять особый интерес для инвесторов.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</TotalTime>
  <Words>305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Экономико-географическая характеристика Кызыла</vt:lpstr>
      <vt:lpstr>Содержание</vt:lpstr>
      <vt:lpstr>Оценка ЭГП</vt:lpstr>
      <vt:lpstr>Слайд 4</vt:lpstr>
      <vt:lpstr>История развития города</vt:lpstr>
      <vt:lpstr>Слайд 6</vt:lpstr>
      <vt:lpstr>Планировка и застройка города</vt:lpstr>
      <vt:lpstr>Слайд 8</vt:lpstr>
      <vt:lpstr>Слайд 9</vt:lpstr>
      <vt:lpstr>Промышленное производство  Производственная сфера</vt:lpstr>
      <vt:lpstr>Слайд 11</vt:lpstr>
      <vt:lpstr>Непроизводственная сфера </vt:lpstr>
      <vt:lpstr>Перспективы развития города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Экономико-географическая характеристика Кызыла</dc:title>
  <dc:creator>777</dc:creator>
  <cp:lastModifiedBy>777</cp:lastModifiedBy>
  <cp:revision>14</cp:revision>
  <dcterms:created xsi:type="dcterms:W3CDTF">2014-04-06T07:41:56Z</dcterms:created>
  <dcterms:modified xsi:type="dcterms:W3CDTF">2014-04-06T10:00:32Z</dcterms:modified>
</cp:coreProperties>
</file>