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5CE1-76A9-4577-9285-B6DB75AC762E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62BD4B4-8B79-4555-B63E-9FE07406DBB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5CE1-76A9-4577-9285-B6DB75AC762E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D4B4-8B79-4555-B63E-9FE07406DB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5CE1-76A9-4577-9285-B6DB75AC762E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D4B4-8B79-4555-B63E-9FE07406DB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5CE1-76A9-4577-9285-B6DB75AC762E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D4B4-8B79-4555-B63E-9FE07406DBB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5CE1-76A9-4577-9285-B6DB75AC762E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62BD4B4-8B79-4555-B63E-9FE07406DBB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5CE1-76A9-4577-9285-B6DB75AC762E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D4B4-8B79-4555-B63E-9FE07406DBB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5CE1-76A9-4577-9285-B6DB75AC762E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D4B4-8B79-4555-B63E-9FE07406DBB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5CE1-76A9-4577-9285-B6DB75AC762E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D4B4-8B79-4555-B63E-9FE07406DB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5CE1-76A9-4577-9285-B6DB75AC762E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D4B4-8B79-4555-B63E-9FE07406DB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5CE1-76A9-4577-9285-B6DB75AC762E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D4B4-8B79-4555-B63E-9FE07406DBB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5CE1-76A9-4577-9285-B6DB75AC762E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62BD4B4-8B79-4555-B63E-9FE07406DBB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3F65CE1-76A9-4577-9285-B6DB75AC762E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62BD4B4-8B79-4555-B63E-9FE07406DBB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72132" y="3200400"/>
            <a:ext cx="3071834" cy="3371872"/>
          </a:xfrm>
        </p:spPr>
        <p:txBody>
          <a:bodyPr/>
          <a:lstStyle/>
          <a:p>
            <a:pPr algn="l"/>
            <a:r>
              <a:rPr lang="ru-RU" dirty="0" smtClean="0"/>
              <a:t>Работу выполнила студентка 4 курса специальности «география» Броневская Алина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характеристика города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Магнитогорск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4857760"/>
            <a:ext cx="8258204" cy="17145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Город на юге Челябинской области России.</a:t>
            </a:r>
          </a:p>
          <a:p>
            <a:pPr>
              <a:buNone/>
            </a:pPr>
            <a:r>
              <a:rPr lang="ru-RU" dirty="0" smtClean="0"/>
              <a:t>Расположен на восточном склоне Южного Урала. Уникальность города заключается уже в том, что он расположен в двух частях света – Европе и Азии, по обе стороны реки Урал</a:t>
            </a:r>
            <a:endParaRPr lang="ru-RU" dirty="0"/>
          </a:p>
        </p:txBody>
      </p:sp>
      <p:pic>
        <p:nvPicPr>
          <p:cNvPr id="4" name="Рисунок 3" descr="Stella-Magnitogorska-640x427[1]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428604"/>
            <a:ext cx="4214842" cy="3962413"/>
          </a:xfrm>
          <a:prstGeom prst="rect">
            <a:avLst/>
          </a:prstGeom>
        </p:spPr>
      </p:pic>
      <p:pic>
        <p:nvPicPr>
          <p:cNvPr id="5" name="Рисунок 4" descr="gg-457[1]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785794"/>
            <a:ext cx="3225319" cy="30794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14282" y="4929198"/>
            <a:ext cx="8715436" cy="150019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Магнитка – крупнейший центр металлургической промышленности в России. Город по праву носит название «стального сердца Родины», ведь большую часть левого берега занимает гигант черной металлургии Магнитогорский металлургический комбинат. Строительство и развитие Магнитогорска связано с разработкой железных руд горы Магнитной, близ которой в 1743 году была построена казачья крепость Магнитная – один из опорных пунктов Оренбургской пограничной линии. </a:t>
            </a:r>
            <a:endParaRPr lang="ru-RU" dirty="0"/>
          </a:p>
        </p:txBody>
      </p:sp>
      <p:pic>
        <p:nvPicPr>
          <p:cNvPr id="5" name="Рисунок 4" descr="ac42b601ed1de96ee870fd267c4_prev[1]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6029" b="16029"/>
          <a:stretch>
            <a:fillRect/>
          </a:stretch>
        </p:blipFill>
        <p:spPr/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572560" cy="2214554"/>
          </a:xfrm>
        </p:spPr>
        <p:txBody>
          <a:bodyPr>
            <a:noAutofit/>
          </a:bodyPr>
          <a:lstStyle/>
          <a:p>
            <a:r>
              <a:rPr lang="ru-RU" sz="1800" dirty="0" smtClean="0"/>
              <a:t>Официальной датой рождения города принято считать 30 июня 1929 года – день прибытия на </a:t>
            </a:r>
            <a:r>
              <a:rPr lang="ru-RU" sz="1800" dirty="0" err="1" smtClean="0"/>
              <a:t>Магнитострой</a:t>
            </a:r>
            <a:r>
              <a:rPr lang="ru-RU" sz="1800" dirty="0" smtClean="0"/>
              <a:t> первого поезда от станции Карталы. Но статус города Магнитка приобрела только в 1931 </a:t>
            </a:r>
            <a:r>
              <a:rPr lang="ru-RU" sz="1800" dirty="0" err="1" smtClean="0"/>
              <a:t>году.В</a:t>
            </a:r>
            <a:r>
              <a:rPr lang="ru-RU" sz="1800" dirty="0" smtClean="0"/>
              <a:t> административном отношении подразделяется на 3 района:</a:t>
            </a:r>
            <a:br>
              <a:rPr lang="ru-RU" sz="1800" dirty="0" smtClean="0"/>
            </a:br>
            <a:r>
              <a:rPr lang="ru-RU" sz="1800" dirty="0" smtClean="0"/>
              <a:t>Ленинский</a:t>
            </a:r>
            <a:br>
              <a:rPr lang="ru-RU" sz="1800" dirty="0" smtClean="0"/>
            </a:br>
            <a:r>
              <a:rPr lang="ru-RU" sz="1800" dirty="0" smtClean="0"/>
              <a:t>Правобережный</a:t>
            </a:r>
            <a:br>
              <a:rPr lang="ru-RU" sz="1800" dirty="0" smtClean="0"/>
            </a:br>
            <a:r>
              <a:rPr lang="ru-RU" sz="1800" dirty="0" smtClean="0"/>
              <a:t>Орджоникидзевский (назван в честь Серго Орджоникидзе)</a:t>
            </a:r>
            <a:endParaRPr lang="ru-RU" sz="1800" dirty="0"/>
          </a:p>
        </p:txBody>
      </p:sp>
      <p:pic>
        <p:nvPicPr>
          <p:cNvPr id="5" name="Содержимое 4" descr="magnitogorsk-pamyatnik_metellurg[1]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795505" y="2428875"/>
            <a:ext cx="3052427" cy="4071938"/>
          </a:xfrm>
        </p:spPr>
      </p:pic>
      <p:pic>
        <p:nvPicPr>
          <p:cNvPr id="6" name="Содержимое 5" descr="oao-mmk_1_w680[1]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4643438" y="2994755"/>
            <a:ext cx="4071937" cy="294017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57158" y="357166"/>
            <a:ext cx="2928958" cy="6000792"/>
          </a:xfrm>
        </p:spPr>
        <p:txBody>
          <a:bodyPr/>
          <a:lstStyle/>
          <a:p>
            <a:r>
              <a:rPr lang="ru-RU" dirty="0" smtClean="0"/>
              <a:t>Магнитогорск в быту часто называют «Магниткой». Под этим же названием в просторечии фигурируют Магнитогорский металлургический комбинат, хоккейная команда «Металлург» и городская газета «Магнитогорский рабочий». Магнитогорск является 4-м по численности населения (после Тольятти, Набережных Челнов и Новокузнецка) городом в России, не являющимся административным центром региона.</a:t>
            </a:r>
            <a:endParaRPr lang="ru-RU" dirty="0"/>
          </a:p>
        </p:txBody>
      </p:sp>
      <p:pic>
        <p:nvPicPr>
          <p:cNvPr id="5" name="Содержимое 4" descr="_DSC2502s[1]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643313" y="1701681"/>
            <a:ext cx="5072062" cy="345463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5143512"/>
            <a:ext cx="9144000" cy="1714488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Во </a:t>
            </a:r>
            <a:r>
              <a:rPr lang="ru-RU" dirty="0" smtClean="0"/>
              <a:t>время Великой Отечественной войны на Магнитогорском металлургическом комбинате отливали башни для танков ИС-2 и Т-34-85, а также производили </a:t>
            </a:r>
            <a:r>
              <a:rPr lang="ru-RU" dirty="0" err="1" smtClean="0"/>
              <a:t>бронелист</a:t>
            </a:r>
            <a:r>
              <a:rPr lang="ru-RU" dirty="0" smtClean="0"/>
              <a:t> и другую продукцию военного назначения. По статистике каждый второй танк, каждый третий снаряд и каждый четвёртый патрон был произведён из магнитогорской стали.</a:t>
            </a:r>
          </a:p>
          <a:p>
            <a:r>
              <a:rPr lang="ru-RU" dirty="0" smtClean="0"/>
              <a:t>Магнитогорский трамвай занимает третье место в стране после Петербурга и Москвы по количеству маршрутов и находится в десятке крупнейших трамвайных систем России по протяжённости трамвайных </a:t>
            </a:r>
            <a:r>
              <a:rPr lang="ru-RU" dirty="0" smtClean="0"/>
              <a:t>линий.</a:t>
            </a:r>
            <a:endParaRPr lang="ru-RU" dirty="0"/>
          </a:p>
        </p:txBody>
      </p:sp>
      <p:pic>
        <p:nvPicPr>
          <p:cNvPr id="4" name="Рисунок 3" descr="Alaskan_Plant[1]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357166"/>
            <a:ext cx="6786610" cy="477607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</TotalTime>
  <Words>282</Words>
  <Application>Microsoft Office PowerPoint</Application>
  <PresentationFormat>Экран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Справедливость</vt:lpstr>
      <vt:lpstr>План характеристика города Магнитогорск </vt:lpstr>
      <vt:lpstr>Слайд 2</vt:lpstr>
      <vt:lpstr>Слайд 3</vt:lpstr>
      <vt:lpstr>Официальной датой рождения города принято считать 30 июня 1929 года – день прибытия на Магнитострой первого поезда от станции Карталы. Но статус города Магнитка приобрела только в 1931 году.В административном отношении подразделяется на 3 района: Ленинский Правобережный Орджоникидзевский (назван в честь Серго Орджоникидзе)</vt:lpstr>
      <vt:lpstr>Слайд 5</vt:lpstr>
      <vt:lpstr>Слайд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 характеристика города Магнитогорск </dc:title>
  <dc:creator>Алина</dc:creator>
  <cp:lastModifiedBy>Алина</cp:lastModifiedBy>
  <cp:revision>2</cp:revision>
  <dcterms:created xsi:type="dcterms:W3CDTF">2014-04-05T16:42:34Z</dcterms:created>
  <dcterms:modified xsi:type="dcterms:W3CDTF">2014-04-05T17:02:37Z</dcterms:modified>
</cp:coreProperties>
</file>