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44" r:id="rId7"/>
    <p:sldMasterId id="2147483756" r:id="rId8"/>
  </p:sld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13B6512-8616-4320-886E-DB56DECE0B36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AA7AC-47C5-4CDF-B046-5141A875065E}" type="datetimeFigureOut">
              <a:rPr lang="ru-RU" smtClean="0"/>
              <a:t>05.04.2014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BDB2-8E1E-49DF-BC7C-EA02DB4249E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AA7AC-47C5-4CDF-B046-5141A875065E}" type="datetimeFigureOut">
              <a:rPr lang="ru-RU" smtClean="0"/>
              <a:t>05.04.2014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BDB2-8E1E-49DF-BC7C-EA02DB4249E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AA7AC-47C5-4CDF-B046-5141A875065E}" type="datetimeFigureOut">
              <a:rPr lang="ru-RU" smtClean="0"/>
              <a:t>05.04.2014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BDB2-8E1E-49DF-BC7C-EA02DB4249E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AA7AC-47C5-4CDF-B046-5141A875065E}" type="datetimeFigureOut">
              <a:rPr lang="ru-RU" smtClean="0"/>
              <a:t>05.04.2014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BDB2-8E1E-49DF-BC7C-EA02DB4249E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AA7AC-47C5-4CDF-B046-5141A875065E}" type="datetimeFigureOut">
              <a:rPr lang="ru-RU" smtClean="0"/>
              <a:t>05.04.2014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BDB2-8E1E-49DF-BC7C-EA02DB4249E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AA7AC-47C5-4CDF-B046-5141A875065E}" type="datetimeFigureOut">
              <a:rPr lang="ru-RU" smtClean="0"/>
              <a:t>05.04.2014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BDB2-8E1E-49DF-BC7C-EA02DB4249E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AA7AC-47C5-4CDF-B046-5141A875065E}" type="datetimeFigureOut">
              <a:rPr lang="ru-RU" smtClean="0"/>
              <a:t>05.04.2014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BDB2-8E1E-49DF-BC7C-EA02DB4249E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AA7AC-47C5-4CDF-B046-5141A875065E}" type="datetimeFigureOut">
              <a:rPr lang="ru-RU" smtClean="0"/>
              <a:t>05.04.2014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BDB2-8E1E-49DF-BC7C-EA02DB4249E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AA7AC-47C5-4CDF-B046-5141A875065E}" type="datetimeFigureOut">
              <a:rPr lang="ru-RU" smtClean="0"/>
              <a:t>05.04.2014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BDB2-8E1E-49DF-BC7C-EA02DB4249E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AA7AC-47C5-4CDF-B046-5141A875065E}" type="datetimeFigureOut">
              <a:rPr lang="ru-RU" smtClean="0"/>
              <a:t>05.04.2014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BDB2-8E1E-49DF-BC7C-EA02DB4249E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AA7AC-47C5-4CDF-B046-5141A875065E}" type="datetimeFigureOut">
              <a:rPr lang="ru-RU" smtClean="0"/>
              <a:t>05.04.2014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BDB2-8E1E-49DF-BC7C-EA02DB4249E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AA7AC-47C5-4CDF-B046-5141A875065E}" type="datetimeFigureOut">
              <a:rPr lang="ru-RU" smtClean="0"/>
              <a:t>05.04.2014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BDB2-8E1E-49DF-BC7C-EA02DB4249E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AA7AC-47C5-4CDF-B046-5141A875065E}" type="datetimeFigureOut">
              <a:rPr lang="ru-RU" smtClean="0"/>
              <a:t>05.04.2014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BDB2-8E1E-49DF-BC7C-EA02DB4249E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AA7AC-47C5-4CDF-B046-5141A875065E}" type="datetimeFigureOut">
              <a:rPr lang="ru-RU" smtClean="0"/>
              <a:t>05.04.2014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BDB2-8E1E-49DF-BC7C-EA02DB4249E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AA7AC-47C5-4CDF-B046-5141A875065E}" type="datetimeFigureOut">
              <a:rPr lang="ru-RU" smtClean="0"/>
              <a:t>05.04.2014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BDB2-8E1E-49DF-BC7C-EA02DB4249EC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8CCAA7AC-47C5-4CDF-B046-5141A875065E}" type="datetimeFigureOut">
              <a:rPr lang="ru-RU" smtClean="0"/>
              <a:t>05.04.2014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4094BDB2-8E1E-49DF-BC7C-EA02DB4249E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AA7AC-47C5-4CDF-B046-5141A875065E}" type="datetimeFigureOut">
              <a:rPr lang="ru-RU" smtClean="0"/>
              <a:t>05.04.2014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BDB2-8E1E-49DF-BC7C-EA02DB4249E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8CCAA7AC-47C5-4CDF-B046-5141A875065E}" type="datetimeFigureOut">
              <a:rPr lang="ru-RU" smtClean="0"/>
              <a:t>05.04.2014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4094BDB2-8E1E-49DF-BC7C-EA02DB4249E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AA7AC-47C5-4CDF-B046-5141A875065E}" type="datetimeFigureOut">
              <a:rPr lang="ru-RU" smtClean="0"/>
              <a:t>05.04.2014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BDB2-8E1E-49DF-BC7C-EA02DB4249E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AA7AC-47C5-4CDF-B046-5141A875065E}" type="datetimeFigureOut">
              <a:rPr lang="ru-RU" smtClean="0"/>
              <a:t>05.04.2014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BDB2-8E1E-49DF-BC7C-EA02DB4249E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AA7AC-47C5-4CDF-B046-5141A875065E}" type="datetimeFigureOut">
              <a:rPr lang="ru-RU" smtClean="0"/>
              <a:t>05.04.2014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BDB2-8E1E-49DF-BC7C-EA02DB4249E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AA7AC-47C5-4CDF-B046-5141A875065E}" type="datetimeFigureOut">
              <a:rPr lang="ru-RU" smtClean="0"/>
              <a:t>05.04.2014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BDB2-8E1E-49DF-BC7C-EA02DB4249E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AA7AC-47C5-4CDF-B046-5141A875065E}" type="datetimeFigureOut">
              <a:rPr lang="ru-RU" smtClean="0"/>
              <a:t>05.04.2014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BDB2-8E1E-49DF-BC7C-EA02DB4249E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AA7AC-47C5-4CDF-B046-5141A875065E}" type="datetimeFigureOut">
              <a:rPr lang="ru-RU" smtClean="0"/>
              <a:t>05.04.2014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BDB2-8E1E-49DF-BC7C-EA02DB4249E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AA7AC-47C5-4CDF-B046-5141A875065E}" type="datetimeFigureOut">
              <a:rPr lang="ru-RU" smtClean="0"/>
              <a:t>05.04.2014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BDB2-8E1E-49DF-BC7C-EA02DB4249E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AA7AC-47C5-4CDF-B046-5141A875065E}" type="datetimeFigureOut">
              <a:rPr lang="ru-RU" smtClean="0"/>
              <a:t>05.04.2014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BDB2-8E1E-49DF-BC7C-EA02DB4249E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AA7AC-47C5-4CDF-B046-5141A875065E}" type="datetimeFigureOut">
              <a:rPr lang="ru-RU" smtClean="0"/>
              <a:t>05.04.2014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BDB2-8E1E-49DF-BC7C-EA02DB4249E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8CCAA7AC-47C5-4CDF-B046-5141A875065E}" type="datetimeFigureOut">
              <a:rPr lang="ru-RU" smtClean="0"/>
              <a:t>05.04.2014</a:t>
            </a:fld>
            <a:endParaRPr lang="ru-RU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4094BDB2-8E1E-49DF-BC7C-EA02DB4249E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AA7AC-47C5-4CDF-B046-5141A875065E}" type="datetimeFigureOut">
              <a:rPr lang="ru-RU" smtClean="0"/>
              <a:t>05.04.2014</a:t>
            </a:fld>
            <a:endParaRPr lang="ru-RU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94BDB2-8E1E-49DF-BC7C-EA02DB4249E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8CCAA7AC-47C5-4CDF-B046-5141A875065E}" type="datetimeFigureOut">
              <a:rPr lang="ru-RU" smtClean="0"/>
              <a:t>05.04.2014</a:t>
            </a:fld>
            <a:endParaRPr lang="ru-RU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4094BDB2-8E1E-49DF-BC7C-EA02DB4249E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AA7AC-47C5-4CDF-B046-5141A875065E}" type="datetimeFigureOut">
              <a:rPr lang="ru-RU" smtClean="0"/>
              <a:t>05.04.2014</a:t>
            </a:fld>
            <a:endParaRPr lang="ru-RU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94BDB2-8E1E-49DF-BC7C-EA02DB4249E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AA7AC-47C5-4CDF-B046-5141A875065E}" type="datetimeFigureOut">
              <a:rPr lang="ru-RU" smtClean="0"/>
              <a:t>05.04.2014</a:t>
            </a:fld>
            <a:endParaRPr lang="ru-RU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94BDB2-8E1E-49DF-BC7C-EA02DB4249E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AA7AC-47C5-4CDF-B046-5141A875065E}" type="datetimeFigureOut">
              <a:rPr lang="ru-RU" smtClean="0"/>
              <a:t>05.04.2014</a:t>
            </a:fld>
            <a:endParaRPr lang="ru-RU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94BDB2-8E1E-49DF-BC7C-EA02DB4249E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AA7AC-47C5-4CDF-B046-5141A875065E}" type="datetimeFigureOut">
              <a:rPr lang="ru-RU" smtClean="0"/>
              <a:t>05.04.2014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BDB2-8E1E-49DF-BC7C-EA02DB4249E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AA7AC-47C5-4CDF-B046-5141A875065E}" type="datetimeFigureOut">
              <a:rPr lang="ru-RU" smtClean="0"/>
              <a:t>05.04.2014</a:t>
            </a:fld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94BDB2-8E1E-49DF-BC7C-EA02DB4249E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AA7AC-47C5-4CDF-B046-5141A875065E}" type="datetimeFigureOut">
              <a:rPr lang="ru-RU" smtClean="0"/>
              <a:t>05.04.2014</a:t>
            </a:fld>
            <a:endParaRPr lang="ru-RU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94BDB2-8E1E-49DF-BC7C-EA02DB4249E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AA7AC-47C5-4CDF-B046-5141A875065E}" type="datetimeFigureOut">
              <a:rPr lang="ru-RU" smtClean="0"/>
              <a:t>05.04.2014</a:t>
            </a:fld>
            <a:endParaRPr lang="ru-RU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94BDB2-8E1E-49DF-BC7C-EA02DB4249E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AA7AC-47C5-4CDF-B046-5141A875065E}" type="datetimeFigureOut">
              <a:rPr lang="ru-RU" smtClean="0"/>
              <a:t>05.04.2014</a:t>
            </a:fld>
            <a:endParaRPr lang="ru-RU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94BDB2-8E1E-49DF-BC7C-EA02DB4249E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AA7AC-47C5-4CDF-B046-5141A875065E}" type="datetimeFigureOut">
              <a:rPr lang="ru-RU" smtClean="0"/>
              <a:t>05.04.2014</a:t>
            </a:fld>
            <a:endParaRPr lang="ru-RU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94BDB2-8E1E-49DF-BC7C-EA02DB4249E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CAA7AC-47C5-4CDF-B046-5141A875065E}" type="datetimeFigureOut">
              <a:rPr lang="ru-RU" smtClean="0"/>
              <a:t>05.04.2014</a:t>
            </a:fld>
            <a:endParaRPr lang="ru-RU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94BDB2-8E1E-49DF-BC7C-EA02DB4249E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CAA7AC-47C5-4CDF-B046-5141A875065E}" type="datetimeFigureOut">
              <a:rPr lang="ru-RU" smtClean="0"/>
              <a:t>05.04.2014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94BDB2-8E1E-49DF-BC7C-EA02DB4249E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CAA7AC-47C5-4CDF-B046-5141A875065E}" type="datetimeFigureOut">
              <a:rPr lang="ru-RU" smtClean="0"/>
              <a:t>05.04.2014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94BDB2-8E1E-49DF-BC7C-EA02DB4249E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CAA7AC-47C5-4CDF-B046-5141A875065E}" type="datetimeFigureOut">
              <a:rPr lang="ru-RU" smtClean="0"/>
              <a:t>05.04.2014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94BDB2-8E1E-49DF-BC7C-EA02DB4249E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CAA7AC-47C5-4CDF-B046-5141A875065E}" type="datetimeFigureOut">
              <a:rPr lang="ru-RU" smtClean="0"/>
              <a:t>05.04.2014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94BDB2-8E1E-49DF-BC7C-EA02DB4249E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AA7AC-47C5-4CDF-B046-5141A875065E}" type="datetimeFigureOut">
              <a:rPr lang="ru-RU" smtClean="0"/>
              <a:t>05.04.2014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BDB2-8E1E-49DF-BC7C-EA02DB4249EC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CAA7AC-47C5-4CDF-B046-5141A875065E}" type="datetimeFigureOut">
              <a:rPr lang="ru-RU" smtClean="0"/>
              <a:t>05.04.2014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94BDB2-8E1E-49DF-BC7C-EA02DB4249E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CAA7AC-47C5-4CDF-B046-5141A875065E}" type="datetimeFigureOut">
              <a:rPr lang="ru-RU" smtClean="0"/>
              <a:t>05.04.2014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94BDB2-8E1E-49DF-BC7C-EA02DB4249E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CAA7AC-47C5-4CDF-B046-5141A875065E}" type="datetimeFigureOut">
              <a:rPr lang="ru-RU" smtClean="0"/>
              <a:t>05.04.2014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94BDB2-8E1E-49DF-BC7C-EA02DB4249E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CAA7AC-47C5-4CDF-B046-5141A875065E}" type="datetimeFigureOut">
              <a:rPr lang="ru-RU" smtClean="0"/>
              <a:t>05.04.2014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94BDB2-8E1E-49DF-BC7C-EA02DB4249E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CAA7AC-47C5-4CDF-B046-5141A875065E}" type="datetimeFigureOut">
              <a:rPr lang="ru-RU" smtClean="0"/>
              <a:t>05.04.2014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94BDB2-8E1E-49DF-BC7C-EA02DB4249E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CAA7AC-47C5-4CDF-B046-5141A875065E}" type="datetimeFigureOut">
              <a:rPr lang="ru-RU" smtClean="0"/>
              <a:t>05.04.2014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94BDB2-8E1E-49DF-BC7C-EA02DB4249E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CCAA7AC-47C5-4CDF-B046-5141A875065E}" type="datetimeFigureOut">
              <a:rPr lang="ru-RU" smtClean="0"/>
              <a:t>05.04.2014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094BDB2-8E1E-49DF-BC7C-EA02DB4249EC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CCAA7AC-47C5-4CDF-B046-5141A875065E}" type="datetimeFigureOut">
              <a:rPr lang="ru-RU" smtClean="0"/>
              <a:t>05.04.2014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094BDB2-8E1E-49DF-BC7C-EA02DB4249E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CCAA7AC-47C5-4CDF-B046-5141A875065E}" type="datetimeFigureOut">
              <a:rPr lang="ru-RU" smtClean="0"/>
              <a:t>05.04.2014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094BDB2-8E1E-49DF-BC7C-EA02DB4249EC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AA7AC-47C5-4CDF-B046-5141A875065E}" type="datetimeFigureOut">
              <a:rPr lang="ru-RU" smtClean="0"/>
              <a:t>05.04.2014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BDB2-8E1E-49DF-BC7C-EA02DB4249E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AA7AC-47C5-4CDF-B046-5141A875065E}" type="datetimeFigureOut">
              <a:rPr lang="ru-RU" smtClean="0"/>
              <a:t>05.04.2014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BDB2-8E1E-49DF-BC7C-EA02DB4249E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AA7AC-47C5-4CDF-B046-5141A875065E}" type="datetimeFigureOut">
              <a:rPr lang="ru-RU" smtClean="0"/>
              <a:t>05.04.2014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BDB2-8E1E-49DF-BC7C-EA02DB4249E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CCAA7AC-47C5-4CDF-B046-5141A875065E}" type="datetimeFigureOut">
              <a:rPr lang="ru-RU" smtClean="0"/>
              <a:t>05.04.2014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094BDB2-8E1E-49DF-BC7C-EA02DB4249E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AA7AC-47C5-4CDF-B046-5141A875065E}" type="datetimeFigureOut">
              <a:rPr lang="ru-RU" smtClean="0"/>
              <a:t>05.04.2014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BDB2-8E1E-49DF-BC7C-EA02DB4249E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CCAA7AC-47C5-4CDF-B046-5141A875065E}" type="datetimeFigureOut">
              <a:rPr lang="ru-RU" smtClean="0"/>
              <a:t>05.04.2014</a:t>
            </a:fld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094BDB2-8E1E-49DF-BC7C-EA02DB4249E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CCAA7AC-47C5-4CDF-B046-5141A875065E}" type="datetimeFigureOut">
              <a:rPr lang="ru-RU" smtClean="0"/>
              <a:t>05.04.2014</a:t>
            </a:fld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094BDB2-8E1E-49DF-BC7C-EA02DB4249E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AA7AC-47C5-4CDF-B046-5141A875065E}" type="datetimeFigureOut">
              <a:rPr lang="ru-RU" smtClean="0"/>
              <a:t>05.04.2014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BDB2-8E1E-49DF-BC7C-EA02DB4249E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AA7AC-47C5-4CDF-B046-5141A875065E}" type="datetimeFigureOut">
              <a:rPr lang="ru-RU" smtClean="0"/>
              <a:t>05.04.2014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BDB2-8E1E-49DF-BC7C-EA02DB4249E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AA7AC-47C5-4CDF-B046-5141A875065E}" type="datetimeFigureOut">
              <a:rPr lang="ru-RU" smtClean="0"/>
              <a:t>05.04.2014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BDB2-8E1E-49DF-BC7C-EA02DB4249E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AA7AC-47C5-4CDF-B046-5141A875065E}" type="datetimeFigureOut">
              <a:rPr lang="ru-RU" smtClean="0"/>
              <a:t>05.04.2014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BDB2-8E1E-49DF-BC7C-EA02DB4249E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AA7AC-47C5-4CDF-B046-5141A875065E}" type="datetimeFigureOut">
              <a:rPr lang="ru-RU" smtClean="0"/>
              <a:t>05.04.2014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BDB2-8E1E-49DF-BC7C-EA02DB4249E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AA7AC-47C5-4CDF-B046-5141A875065E}" type="datetimeFigureOut">
              <a:rPr lang="ru-RU" smtClean="0"/>
              <a:t>05.04.2014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BDB2-8E1E-49DF-BC7C-EA02DB4249E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AA7AC-47C5-4CDF-B046-5141A875065E}" type="datetimeFigureOut">
              <a:rPr lang="ru-RU" smtClean="0"/>
              <a:t>05.04.2014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BDB2-8E1E-49DF-BC7C-EA02DB4249E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AA7AC-47C5-4CDF-B046-5141A875065E}" type="datetimeFigureOut">
              <a:rPr lang="ru-RU" smtClean="0"/>
              <a:t>05.04.2014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BDB2-8E1E-49DF-BC7C-EA02DB4249E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AA7AC-47C5-4CDF-B046-5141A875065E}" type="datetimeFigureOut">
              <a:rPr lang="ru-RU" smtClean="0"/>
              <a:t>05.04.2014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BDB2-8E1E-49DF-BC7C-EA02DB4249E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AA7AC-47C5-4CDF-B046-5141A875065E}" type="datetimeFigureOut">
              <a:rPr lang="ru-RU" smtClean="0"/>
              <a:t>05.04.2014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BDB2-8E1E-49DF-BC7C-EA02DB4249E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AA7AC-47C5-4CDF-B046-5141A875065E}" type="datetimeFigureOut">
              <a:rPr lang="ru-RU" smtClean="0"/>
              <a:t>05.04.2014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94BDB2-8E1E-49DF-BC7C-EA02DB4249E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AA7AC-47C5-4CDF-B046-5141A875065E}" type="datetimeFigureOut">
              <a:rPr lang="ru-RU" smtClean="0"/>
              <a:t>05.04.2014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BDB2-8E1E-49DF-BC7C-EA02DB4249E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AA7AC-47C5-4CDF-B046-5141A875065E}" type="datetimeFigureOut">
              <a:rPr lang="ru-RU" smtClean="0"/>
              <a:t>05.04.2014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BDB2-8E1E-49DF-BC7C-EA02DB4249E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AA7AC-47C5-4CDF-B046-5141A875065E}" type="datetimeFigureOut">
              <a:rPr lang="ru-RU" smtClean="0"/>
              <a:t>05.04.2014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BDB2-8E1E-49DF-BC7C-EA02DB4249E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AA7AC-47C5-4CDF-B046-5141A875065E}" type="datetimeFigureOut">
              <a:rPr lang="ru-RU" smtClean="0"/>
              <a:t>05.04.2014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094BDB2-8E1E-49DF-BC7C-EA02DB4249E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AA7AC-47C5-4CDF-B046-5141A875065E}" type="datetimeFigureOut">
              <a:rPr lang="ru-RU" smtClean="0"/>
              <a:t>05.04.2014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BDB2-8E1E-49DF-BC7C-EA02DB4249E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AA7AC-47C5-4CDF-B046-5141A875065E}" type="datetimeFigureOut">
              <a:rPr lang="ru-RU" smtClean="0"/>
              <a:t>05.04.2014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BDB2-8E1E-49DF-BC7C-EA02DB4249EC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AA7AC-47C5-4CDF-B046-5141A875065E}" type="datetimeFigureOut">
              <a:rPr lang="ru-RU" smtClean="0"/>
              <a:t>05.04.2014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094BDB2-8E1E-49DF-BC7C-EA02DB4249EC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AA7AC-47C5-4CDF-B046-5141A875065E}" type="datetimeFigureOut">
              <a:rPr lang="ru-RU" smtClean="0"/>
              <a:t>05.04.2014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BDB2-8E1E-49DF-BC7C-EA02DB4249E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AA7AC-47C5-4CDF-B046-5141A875065E}" type="datetimeFigureOut">
              <a:rPr lang="ru-RU" smtClean="0"/>
              <a:t>05.04.2014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BDB2-8E1E-49DF-BC7C-EA02DB4249E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AA7AC-47C5-4CDF-B046-5141A875065E}" type="datetimeFigureOut">
              <a:rPr lang="ru-RU" smtClean="0"/>
              <a:t>05.04.2014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BDB2-8E1E-49DF-BC7C-EA02DB4249E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AA7AC-47C5-4CDF-B046-5141A875065E}" type="datetimeFigureOut">
              <a:rPr lang="ru-RU" smtClean="0"/>
              <a:t>05.04.2014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BDB2-8E1E-49DF-BC7C-EA02DB4249E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AA7AC-47C5-4CDF-B046-5141A875065E}" type="datetimeFigureOut">
              <a:rPr lang="ru-RU" smtClean="0"/>
              <a:t>05.04.2014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BDB2-8E1E-49DF-BC7C-EA02DB4249E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AA7AC-47C5-4CDF-B046-5141A875065E}" type="datetimeFigureOut">
              <a:rPr lang="ru-RU" smtClean="0"/>
              <a:t>05.04.2014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094BDB2-8E1E-49DF-BC7C-EA02DB4249E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AA7AC-47C5-4CDF-B046-5141A875065E}" type="datetimeFigureOut">
              <a:rPr lang="ru-RU" smtClean="0"/>
              <a:t>05.04.2014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BDB2-8E1E-49DF-BC7C-EA02DB4249E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AA7AC-47C5-4CDF-B046-5141A875065E}" type="datetimeFigureOut">
              <a:rPr lang="ru-RU" smtClean="0"/>
              <a:t>05.04.2014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BDB2-8E1E-49DF-BC7C-EA02DB4249E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AA7AC-47C5-4CDF-B046-5141A875065E}" type="datetimeFigureOut">
              <a:rPr lang="ru-RU" smtClean="0"/>
              <a:t>05.04.2014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BDB2-8E1E-49DF-BC7C-EA02DB4249E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8CCAA7AC-47C5-4CDF-B046-5141A875065E}" type="datetimeFigureOut">
              <a:rPr lang="ru-RU" smtClean="0"/>
              <a:t>05.04.2014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094BDB2-8E1E-49DF-BC7C-EA02DB4249E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CCAA7AC-47C5-4CDF-B046-5141A875065E}" type="datetimeFigureOut">
              <a:rPr lang="ru-RU" smtClean="0"/>
              <a:t>05.04.2014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094BDB2-8E1E-49DF-BC7C-EA02DB4249E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CCAA7AC-47C5-4CDF-B046-5141A875065E}" type="datetimeFigureOut">
              <a:rPr lang="ru-RU" smtClean="0"/>
              <a:t>05.04.2014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094BDB2-8E1E-49DF-BC7C-EA02DB4249E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094BDB2-8E1E-49DF-BC7C-EA02DB4249E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CCAA7AC-47C5-4CDF-B046-5141A875065E}" type="datetimeFigureOut">
              <a:rPr lang="ru-RU" smtClean="0"/>
              <a:t>05.04.2014</a:t>
            </a:fld>
            <a:endParaRPr lang="ru-RU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CCAA7AC-47C5-4CDF-B046-5141A875065E}" type="datetimeFigureOut">
              <a:rPr lang="ru-RU" smtClean="0"/>
              <a:t>05.04.2014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094BDB2-8E1E-49DF-BC7C-EA02DB4249E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CCAA7AC-47C5-4CDF-B046-5141A875065E}" type="datetimeFigureOut">
              <a:rPr lang="ru-RU" smtClean="0"/>
              <a:t>05.04.2014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094BDB2-8E1E-49DF-BC7C-EA02DB4249EC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CCAA7AC-47C5-4CDF-B046-5141A875065E}" type="datetimeFigureOut">
              <a:rPr lang="ru-RU" smtClean="0"/>
              <a:t>05.04.2014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4094BDB2-8E1E-49DF-BC7C-EA02DB4249EC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CCAA7AC-47C5-4CDF-B046-5141A875065E}" type="datetimeFigureOut">
              <a:rPr lang="ru-RU" smtClean="0"/>
              <a:t>05.04.2014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094BDB2-8E1E-49DF-BC7C-EA02DB4249EC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8952" y="476672"/>
            <a:ext cx="6784848" cy="446449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Характеристика </a:t>
            </a:r>
            <a:r>
              <a:rPr lang="ru-RU" dirty="0"/>
              <a:t>города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11500" dirty="0" smtClean="0"/>
              <a:t>Орел</a:t>
            </a:r>
            <a:endParaRPr lang="ru-RU" sz="11500" dirty="0"/>
          </a:p>
        </p:txBody>
      </p:sp>
    </p:spTree>
    <p:extLst>
      <p:ext uri="{BB962C8B-B14F-4D97-AF65-F5344CB8AC3E}">
        <p14:creationId xmlns:p14="http://schemas.microsoft.com/office/powerpoint/2010/main" val="3380347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Спаасибо</a:t>
            </a:r>
            <a:r>
              <a:rPr lang="ru-RU" dirty="0" smtClean="0"/>
              <a:t>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3191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2675466"/>
            <a:ext cx="7408333" cy="3777869"/>
          </a:xfrm>
        </p:spPr>
        <p:txBody>
          <a:bodyPr/>
          <a:lstStyle/>
          <a:p>
            <a:r>
              <a:rPr lang="ru-RU" dirty="0" smtClean="0"/>
              <a:t>расположен </a:t>
            </a:r>
            <a:r>
              <a:rPr lang="ru-RU" dirty="0"/>
              <a:t>в пределах </a:t>
            </a:r>
            <a:r>
              <a:rPr lang="ru-RU" dirty="0" smtClean="0"/>
              <a:t>Среднерусской возвышенности</a:t>
            </a:r>
            <a:endParaRPr lang="ru-RU" dirty="0"/>
          </a:p>
          <a:p>
            <a:r>
              <a:rPr lang="ru-RU" dirty="0" smtClean="0"/>
              <a:t>Орёл </a:t>
            </a:r>
            <a:r>
              <a:rPr lang="ru-RU" dirty="0"/>
              <a:t>- крупная </a:t>
            </a:r>
            <a:r>
              <a:rPr lang="ru-RU" dirty="0" smtClean="0"/>
              <a:t>узловая </a:t>
            </a:r>
            <a:r>
              <a:rPr lang="ru-RU" dirty="0"/>
              <a:t>станция: линии на </a:t>
            </a:r>
            <a:r>
              <a:rPr lang="ru-RU" dirty="0" smtClean="0"/>
              <a:t>Москву, Харьков, </a:t>
            </a:r>
            <a:r>
              <a:rPr lang="ru-RU" dirty="0"/>
              <a:t>Ригу и </a:t>
            </a:r>
            <a:r>
              <a:rPr lang="ru-RU" dirty="0" smtClean="0"/>
              <a:t>Воронеж.</a:t>
            </a:r>
            <a:endParaRPr lang="ru-RU" dirty="0"/>
          </a:p>
          <a:p>
            <a:r>
              <a:rPr lang="ru-RU" dirty="0"/>
              <a:t>Здесь </a:t>
            </a:r>
            <a:r>
              <a:rPr lang="ru-RU" dirty="0" smtClean="0"/>
              <a:t>сходятся </a:t>
            </a:r>
            <a:r>
              <a:rPr lang="ru-RU" dirty="0"/>
              <a:t>7 важных </a:t>
            </a:r>
            <a:r>
              <a:rPr lang="ru-RU" dirty="0" smtClean="0"/>
              <a:t>автомобильных </a:t>
            </a:r>
            <a:r>
              <a:rPr lang="ru-RU" dirty="0"/>
              <a:t>магистралей </a:t>
            </a:r>
            <a:r>
              <a:rPr lang="ru-RU" dirty="0" smtClean="0"/>
              <a:t>федерального </a:t>
            </a:r>
            <a:r>
              <a:rPr lang="ru-RU" dirty="0"/>
              <a:t>и </a:t>
            </a:r>
            <a:r>
              <a:rPr lang="ru-RU" dirty="0" smtClean="0"/>
              <a:t>республиканского </a:t>
            </a:r>
            <a:r>
              <a:rPr lang="ru-RU" dirty="0"/>
              <a:t>значения</a:t>
            </a:r>
          </a:p>
          <a:p>
            <a:r>
              <a:rPr lang="ru-RU" dirty="0"/>
              <a:t>В </a:t>
            </a:r>
            <a:r>
              <a:rPr lang="ru-RU" dirty="0" smtClean="0"/>
              <a:t>городе имеется аэропорт</a:t>
            </a:r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ЭГП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6721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История развития города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000" dirty="0" smtClean="0"/>
              <a:t>Орёл основан </a:t>
            </a:r>
            <a:r>
              <a:rPr lang="ru-RU" sz="2000" dirty="0"/>
              <a:t>на месте слияния рек </a:t>
            </a:r>
            <a:r>
              <a:rPr lang="ru-RU" sz="2000" dirty="0" smtClean="0"/>
              <a:t>Окна </a:t>
            </a:r>
            <a:r>
              <a:rPr lang="ru-RU" sz="2000" dirty="0"/>
              <a:t>и </a:t>
            </a:r>
            <a:r>
              <a:rPr lang="ru-RU" sz="2000" dirty="0" smtClean="0"/>
              <a:t>Орёл. В </a:t>
            </a:r>
            <a:r>
              <a:rPr lang="ru-RU" sz="2000" dirty="0"/>
              <a:t>1566 г. </a:t>
            </a:r>
            <a:r>
              <a:rPr lang="ru-RU" sz="2000" dirty="0" smtClean="0"/>
              <a:t>под </a:t>
            </a:r>
            <a:r>
              <a:rPr lang="ru-RU" sz="2000" dirty="0"/>
              <a:t>указанию Ивана </a:t>
            </a:r>
            <a:r>
              <a:rPr lang="ru-RU" sz="2000" dirty="0" smtClean="0"/>
              <a:t>Грозного </a:t>
            </a:r>
            <a:r>
              <a:rPr lang="ru-RU" sz="2000" dirty="0"/>
              <a:t>была </a:t>
            </a:r>
            <a:r>
              <a:rPr lang="ru-RU" sz="2000" dirty="0" smtClean="0"/>
              <a:t>построена крепость Орёл </a:t>
            </a:r>
            <a:r>
              <a:rPr lang="ru-RU" sz="2000" dirty="0"/>
              <a:t>для </a:t>
            </a:r>
            <a:r>
              <a:rPr lang="ru-RU" sz="2000" dirty="0" smtClean="0"/>
              <a:t>охраны </a:t>
            </a:r>
            <a:r>
              <a:rPr lang="ru-RU" sz="2000" dirty="0"/>
              <a:t>южных границ </a:t>
            </a:r>
            <a:r>
              <a:rPr lang="ru-RU" sz="2000" dirty="0" smtClean="0"/>
              <a:t>Московского государства.  </a:t>
            </a:r>
            <a:r>
              <a:rPr lang="ru-RU" sz="2000" dirty="0"/>
              <a:t>В 1708 </a:t>
            </a:r>
            <a:r>
              <a:rPr lang="ru-RU" sz="2000" dirty="0" smtClean="0"/>
              <a:t>году город </a:t>
            </a:r>
            <a:r>
              <a:rPr lang="ru-RU" sz="2000" dirty="0"/>
              <a:t>причислен к </a:t>
            </a:r>
            <a:r>
              <a:rPr lang="ru-RU" sz="2000" dirty="0" smtClean="0"/>
              <a:t>Киевской </a:t>
            </a:r>
            <a:r>
              <a:rPr lang="ru-RU" sz="2000" dirty="0"/>
              <a:t>губернии, с 1719 г. — центр </a:t>
            </a:r>
            <a:r>
              <a:rPr lang="ru-RU" sz="2000" dirty="0" smtClean="0"/>
              <a:t>Орловской провинции. С </a:t>
            </a:r>
            <a:r>
              <a:rPr lang="ru-RU" sz="2000" dirty="0"/>
              <a:t>1928 г. </a:t>
            </a:r>
            <a:r>
              <a:rPr lang="ru-RU" sz="2000" dirty="0" smtClean="0"/>
              <a:t>Орёл находился </a:t>
            </a:r>
            <a:r>
              <a:rPr lang="ru-RU" sz="2000" dirty="0"/>
              <a:t>в </a:t>
            </a:r>
            <a:r>
              <a:rPr lang="ru-RU" sz="2000" dirty="0" smtClean="0"/>
              <a:t>составе Центрально-Чернозёмной области (до </a:t>
            </a:r>
            <a:r>
              <a:rPr lang="ru-RU" sz="2000" dirty="0"/>
              <a:t>1930 г. - центр </a:t>
            </a:r>
            <a:r>
              <a:rPr lang="ru-RU" sz="2000" dirty="0" smtClean="0"/>
              <a:t>Орловского округа), </a:t>
            </a:r>
            <a:r>
              <a:rPr lang="ru-RU" sz="2000" dirty="0"/>
              <a:t>с 1934 г. - в </a:t>
            </a:r>
            <a:r>
              <a:rPr lang="ru-RU" sz="2000" dirty="0" smtClean="0"/>
              <a:t>Курской области</a:t>
            </a:r>
            <a:r>
              <a:rPr lang="ru-RU" sz="2000" dirty="0"/>
              <a:t>. С 27 сентября 1937 г. - центр </a:t>
            </a:r>
            <a:r>
              <a:rPr lang="ru-RU" sz="2000" dirty="0" smtClean="0"/>
              <a:t>Орловской области</a:t>
            </a:r>
            <a:r>
              <a:rPr lang="ru-RU" sz="2000" dirty="0"/>
              <a:t>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609829"/>
            <a:ext cx="5197073" cy="3248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www.vorle.ru/user/pic2858727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7" y="3603880"/>
            <a:ext cx="4750539" cy="3254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899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556792"/>
            <a:ext cx="8568952" cy="18002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Город </a:t>
            </a:r>
            <a:r>
              <a:rPr lang="ru-RU" dirty="0"/>
              <a:t>делится искусственными (железные </a:t>
            </a:r>
            <a:r>
              <a:rPr lang="ru-RU" dirty="0" smtClean="0"/>
              <a:t>дороги</a:t>
            </a:r>
            <a:r>
              <a:rPr lang="ru-RU" dirty="0"/>
              <a:t>) и </a:t>
            </a:r>
            <a:r>
              <a:rPr lang="ru-RU" dirty="0" smtClean="0"/>
              <a:t>природными </a:t>
            </a:r>
            <a:r>
              <a:rPr lang="ru-RU" dirty="0"/>
              <a:t>преградами (</a:t>
            </a:r>
            <a:r>
              <a:rPr lang="ru-RU" dirty="0" err="1" smtClean="0"/>
              <a:t>р.Ока</a:t>
            </a:r>
            <a:r>
              <a:rPr lang="ru-RU" dirty="0" smtClean="0"/>
              <a:t> </a:t>
            </a:r>
            <a:r>
              <a:rPr lang="ru-RU" dirty="0"/>
              <a:t>и р. </a:t>
            </a:r>
            <a:r>
              <a:rPr lang="ru-RU" dirty="0" smtClean="0"/>
              <a:t>орлик</a:t>
            </a:r>
            <a:r>
              <a:rPr lang="ru-RU" dirty="0"/>
              <a:t>) на четыре </a:t>
            </a:r>
            <a:r>
              <a:rPr lang="ru-RU" dirty="0" smtClean="0"/>
              <a:t>планировочных района </a:t>
            </a:r>
            <a:r>
              <a:rPr lang="ru-RU" dirty="0"/>
              <a:t>и </a:t>
            </a:r>
            <a:r>
              <a:rPr lang="ru-RU" dirty="0" smtClean="0"/>
              <a:t>исторически сложившееся положение городского общественного </a:t>
            </a:r>
            <a:r>
              <a:rPr lang="ru-RU" dirty="0"/>
              <a:t>центра, </a:t>
            </a:r>
            <a:r>
              <a:rPr lang="ru-RU" dirty="0" smtClean="0"/>
              <a:t>формирующегося по </a:t>
            </a:r>
            <a:r>
              <a:rPr lang="ru-RU" dirty="0" err="1" smtClean="0"/>
              <a:t>трехлучевой</a:t>
            </a:r>
            <a:r>
              <a:rPr lang="ru-RU" dirty="0" smtClean="0"/>
              <a:t> </a:t>
            </a:r>
            <a:r>
              <a:rPr lang="ru-RU" dirty="0"/>
              <a:t>структуре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835696" y="-171400"/>
            <a:ext cx="4680520" cy="2088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/>
              <a:t>Планировка и застройка города</a:t>
            </a:r>
            <a:endParaRPr lang="ru-RU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333" y="3465257"/>
            <a:ext cx="3477766" cy="3413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075" y="3430423"/>
            <a:ext cx="3297881" cy="3399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9806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320"/>
            <a:ext cx="7818072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effectLst/>
              </a:rPr>
              <a:t>Промышленное производство города</a:t>
            </a:r>
            <a:endParaRPr lang="ru-RU" sz="3600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115616" y="1124744"/>
            <a:ext cx="4320480" cy="5616624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sz="2400" i="1" dirty="0">
                <a:effectLst/>
              </a:rPr>
              <a:t>В </a:t>
            </a:r>
            <a:r>
              <a:rPr lang="ru-RU" sz="2400" i="1" dirty="0" smtClean="0">
                <a:effectLst/>
              </a:rPr>
              <a:t>отрасли промышленного производства города наибольшие объемы отгруженной продукции </a:t>
            </a:r>
            <a:r>
              <a:rPr lang="ru-RU" sz="2400" i="1" dirty="0">
                <a:effectLst/>
              </a:rPr>
              <a:t>имеют: </a:t>
            </a:r>
            <a:endParaRPr lang="ru-RU" sz="2400" i="1" dirty="0" smtClean="0">
              <a:effectLst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effectLst/>
              </a:rPr>
              <a:t>производство </a:t>
            </a:r>
            <a:r>
              <a:rPr lang="ru-RU" sz="2400" dirty="0">
                <a:effectLst/>
              </a:rPr>
              <a:t>машин и </a:t>
            </a:r>
            <a:r>
              <a:rPr lang="ru-RU" sz="2400" dirty="0" smtClean="0">
                <a:effectLst/>
              </a:rPr>
              <a:t>оборудования </a:t>
            </a:r>
            <a:r>
              <a:rPr lang="ru-RU" sz="2400" dirty="0">
                <a:effectLst/>
              </a:rPr>
              <a:t>25</a:t>
            </a:r>
            <a:r>
              <a:rPr lang="ru-RU" sz="2400" dirty="0" smtClean="0">
                <a:effectLst/>
              </a:rPr>
              <a:t>%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effectLst/>
              </a:rPr>
              <a:t> металлургическое производство </a:t>
            </a:r>
            <a:r>
              <a:rPr lang="ru-RU" sz="2400" dirty="0">
                <a:effectLst/>
              </a:rPr>
              <a:t>и </a:t>
            </a:r>
            <a:r>
              <a:rPr lang="ru-RU" sz="2400" dirty="0" smtClean="0">
                <a:effectLst/>
              </a:rPr>
              <a:t>производство готовых </a:t>
            </a:r>
            <a:r>
              <a:rPr lang="ru-RU" sz="2400" dirty="0">
                <a:effectLst/>
              </a:rPr>
              <a:t>металлических изделий 24</a:t>
            </a:r>
            <a:r>
              <a:rPr lang="ru-RU" sz="2400" dirty="0" smtClean="0">
                <a:effectLst/>
              </a:rPr>
              <a:t>%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effectLst/>
              </a:rPr>
              <a:t> производство </a:t>
            </a:r>
            <a:r>
              <a:rPr lang="ru-RU" sz="2400" dirty="0">
                <a:effectLst/>
              </a:rPr>
              <a:t>пищевых </a:t>
            </a:r>
            <a:r>
              <a:rPr lang="ru-RU" sz="2400" dirty="0" smtClean="0">
                <a:effectLst/>
              </a:rPr>
              <a:t>продуктов</a:t>
            </a:r>
            <a:r>
              <a:rPr lang="ru-RU" sz="2400" dirty="0">
                <a:effectLst/>
              </a:rPr>
              <a:t>, включая напитки 18</a:t>
            </a:r>
            <a:r>
              <a:rPr lang="ru-RU" sz="2400" dirty="0" smtClean="0">
                <a:effectLst/>
              </a:rPr>
              <a:t>%</a:t>
            </a:r>
            <a:endParaRPr lang="ru-RU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25101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835696" y="116632"/>
            <a:ext cx="6912768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Производственная </a:t>
            </a:r>
            <a:r>
              <a:rPr lang="ru-RU" dirty="0"/>
              <a:t>и </a:t>
            </a:r>
            <a:r>
              <a:rPr lang="ru-RU" dirty="0" smtClean="0"/>
              <a:t>непроизводственная </a:t>
            </a:r>
            <a:r>
              <a:rPr lang="ru-RU" dirty="0"/>
              <a:t>сфера </a:t>
            </a:r>
            <a:r>
              <a:rPr lang="ru-RU" dirty="0" smtClean="0"/>
              <a:t>города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051720" y="1124744"/>
            <a:ext cx="6172200" cy="2016224"/>
          </a:xfrm>
        </p:spPr>
        <p:txBody>
          <a:bodyPr>
            <a:normAutofit/>
          </a:bodyPr>
          <a:lstStyle/>
          <a:p>
            <a:r>
              <a:rPr lang="ru-RU" u="sng" dirty="0" smtClean="0"/>
              <a:t>Строительство</a:t>
            </a:r>
            <a:endParaRPr lang="ru-RU" u="sng" dirty="0"/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Визитной карточкой </a:t>
            </a:r>
            <a:r>
              <a:rPr lang="ru-RU" dirty="0"/>
              <a:t>и </a:t>
            </a:r>
            <a:r>
              <a:rPr lang="ru-RU" dirty="0" smtClean="0"/>
              <a:t>настоящим </a:t>
            </a:r>
            <a:r>
              <a:rPr lang="ru-RU" dirty="0"/>
              <a:t>украшением </a:t>
            </a:r>
            <a:r>
              <a:rPr lang="ru-RU" dirty="0" smtClean="0"/>
              <a:t>орла </a:t>
            </a:r>
            <a:r>
              <a:rPr lang="ru-RU" dirty="0"/>
              <a:t>стал </a:t>
            </a:r>
            <a:r>
              <a:rPr lang="ru-RU" dirty="0" smtClean="0"/>
              <a:t>отреставрированный Александровский мост</a:t>
            </a:r>
            <a:r>
              <a:rPr lang="ru-RU" dirty="0"/>
              <a:t>, украсил </a:t>
            </a:r>
            <a:r>
              <a:rPr lang="ru-RU" dirty="0" smtClean="0"/>
              <a:t>орел </a:t>
            </a:r>
            <a:r>
              <a:rPr lang="ru-RU" dirty="0"/>
              <a:t>сквер имени </a:t>
            </a:r>
            <a:r>
              <a:rPr lang="ru-RU" dirty="0" smtClean="0"/>
              <a:t>композитора </a:t>
            </a:r>
            <a:r>
              <a:rPr lang="ru-RU" dirty="0"/>
              <a:t>Василия Сергеевича </a:t>
            </a:r>
            <a:r>
              <a:rPr lang="ru-RU" dirty="0" err="1" smtClean="0"/>
              <a:t>Калинникова</a:t>
            </a:r>
            <a:r>
              <a:rPr lang="ru-RU" dirty="0"/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068960"/>
            <a:ext cx="6722740" cy="3789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5370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195736" y="34995"/>
            <a:ext cx="6172200" cy="725466"/>
          </a:xfrm>
        </p:spPr>
        <p:txBody>
          <a:bodyPr/>
          <a:lstStyle/>
          <a:p>
            <a:r>
              <a:rPr lang="ru-RU" dirty="0" smtClean="0"/>
              <a:t>Сельское хозяйство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979712" y="908720"/>
            <a:ext cx="6172200" cy="1800200"/>
          </a:xfrm>
        </p:spPr>
        <p:txBody>
          <a:bodyPr>
            <a:norm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ru-RU" dirty="0"/>
              <a:t>В </a:t>
            </a:r>
            <a:r>
              <a:rPr lang="ru-RU" dirty="0" smtClean="0"/>
              <a:t>растениеводстве  город специализирован </a:t>
            </a:r>
            <a:r>
              <a:rPr lang="ru-RU" dirty="0"/>
              <a:t>на  </a:t>
            </a:r>
            <a:r>
              <a:rPr lang="ru-RU" dirty="0" smtClean="0"/>
              <a:t>производстве зерновых</a:t>
            </a:r>
            <a:r>
              <a:rPr lang="ru-RU" dirty="0"/>
              <a:t>, масличных и </a:t>
            </a:r>
            <a:r>
              <a:rPr lang="ru-RU" dirty="0" smtClean="0"/>
              <a:t>кормовых </a:t>
            </a:r>
            <a:r>
              <a:rPr lang="ru-RU" dirty="0"/>
              <a:t>культур</a:t>
            </a:r>
            <a:r>
              <a:rPr lang="ru-RU" dirty="0" smtClean="0"/>
              <a:t>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dirty="0"/>
              <a:t>В </a:t>
            </a:r>
            <a:r>
              <a:rPr lang="ru-RU" dirty="0" smtClean="0"/>
              <a:t>животноводстве город орел специализирован </a:t>
            </a:r>
            <a:r>
              <a:rPr lang="ru-RU" dirty="0"/>
              <a:t>на </a:t>
            </a:r>
            <a:r>
              <a:rPr lang="ru-RU" dirty="0" smtClean="0"/>
              <a:t>производстве </a:t>
            </a:r>
            <a:r>
              <a:rPr lang="ru-RU" dirty="0"/>
              <a:t>мяса.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125" y="2428007"/>
            <a:ext cx="3707903" cy="2145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617" y="4573191"/>
            <a:ext cx="3166577" cy="2284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2233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851920" y="188640"/>
            <a:ext cx="3168352" cy="725466"/>
          </a:xfrm>
        </p:spPr>
        <p:txBody>
          <a:bodyPr>
            <a:noAutofit/>
          </a:bodyPr>
          <a:lstStyle/>
          <a:p>
            <a:r>
              <a:rPr lang="ru-RU" sz="3200" dirty="0" smtClean="0"/>
              <a:t>Туризм</a:t>
            </a:r>
            <a:endParaRPr lang="ru-RU" sz="32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051720" y="1052736"/>
            <a:ext cx="6840760" cy="1371600"/>
          </a:xfrm>
        </p:spPr>
        <p:txBody>
          <a:bodyPr>
            <a:normAutofit/>
          </a:bodyPr>
          <a:lstStyle/>
          <a:p>
            <a:r>
              <a:rPr lang="ru-RU" dirty="0" smtClean="0"/>
              <a:t>Национальный </a:t>
            </a:r>
            <a:r>
              <a:rPr lang="ru-RU" dirty="0"/>
              <a:t>парк </a:t>
            </a:r>
            <a:r>
              <a:rPr lang="ru-RU" dirty="0" smtClean="0"/>
              <a:t>«орловское Полесье</a:t>
            </a:r>
            <a:r>
              <a:rPr lang="ru-RU" dirty="0"/>
              <a:t>» </a:t>
            </a:r>
            <a:r>
              <a:rPr lang="ru-RU" dirty="0" smtClean="0"/>
              <a:t>создан </a:t>
            </a:r>
            <a:r>
              <a:rPr lang="ru-RU" dirty="0"/>
              <a:t>в1994 </a:t>
            </a:r>
            <a:r>
              <a:rPr lang="ru-RU" dirty="0" smtClean="0"/>
              <a:t>году </a:t>
            </a:r>
            <a:r>
              <a:rPr lang="ru-RU" dirty="0"/>
              <a:t>с целью </a:t>
            </a:r>
            <a:r>
              <a:rPr lang="ru-RU" dirty="0" smtClean="0"/>
              <a:t>сохранения </a:t>
            </a:r>
            <a:r>
              <a:rPr lang="ru-RU" dirty="0"/>
              <a:t>растений и </a:t>
            </a:r>
            <a:r>
              <a:rPr lang="ru-RU" dirty="0" smtClean="0"/>
              <a:t>животных</a:t>
            </a:r>
            <a:r>
              <a:rPr lang="ru-RU" dirty="0"/>
              <a:t>, </a:t>
            </a:r>
            <a:r>
              <a:rPr lang="ru-RU" dirty="0" smtClean="0"/>
              <a:t>образующих уникальное сообщество южно-русской </a:t>
            </a:r>
            <a:r>
              <a:rPr lang="ru-RU" dirty="0"/>
              <a:t>тайги. </a:t>
            </a:r>
            <a:r>
              <a:rPr lang="ru-RU" dirty="0" smtClean="0"/>
              <a:t>Это </a:t>
            </a:r>
            <a:r>
              <a:rPr lang="ru-RU" dirty="0"/>
              <a:t>замечательный </a:t>
            </a:r>
            <a:r>
              <a:rPr lang="ru-RU" dirty="0" smtClean="0"/>
              <a:t>уголок русской природы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99" y="2620663"/>
            <a:ext cx="6359981" cy="423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6795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22960" y="365760"/>
            <a:ext cx="7853496" cy="830992"/>
          </a:xfrm>
        </p:spPr>
        <p:txBody>
          <a:bodyPr/>
          <a:lstStyle/>
          <a:p>
            <a:r>
              <a:rPr lang="ru-RU" sz="3600" b="1" dirty="0"/>
              <a:t>Перспективы развития </a:t>
            </a:r>
            <a:r>
              <a:rPr lang="ru-RU" sz="3600" b="1" dirty="0" smtClean="0"/>
              <a:t>города</a:t>
            </a:r>
            <a:endParaRPr lang="ru-RU" sz="3600" dirty="0"/>
          </a:p>
        </p:txBody>
      </p:sp>
      <p:sp>
        <p:nvSpPr>
          <p:cNvPr id="7" name="Заголовок 5"/>
          <p:cNvSpPr txBox="1">
            <a:spLocks/>
          </p:cNvSpPr>
          <p:nvPr/>
        </p:nvSpPr>
        <p:spPr>
          <a:xfrm>
            <a:off x="755576" y="1268760"/>
            <a:ext cx="7520940" cy="24482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стабильное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улучшение качества жизни всех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слоев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населения;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повышение уровня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жизни населения;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ветеранам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достойные условия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жизни;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организация социальной помощи малообеспеченным слоям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населения;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551" y="3510150"/>
            <a:ext cx="5059449" cy="3372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2510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Составная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Состав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тав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30</TotalTime>
  <Words>320</Words>
  <Application>Microsoft Office PowerPoint</Application>
  <PresentationFormat>Экран (4:3)</PresentationFormat>
  <Paragraphs>29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NewsPrint</vt:lpstr>
      <vt:lpstr>Волна</vt:lpstr>
      <vt:lpstr>Начальная</vt:lpstr>
      <vt:lpstr>Составная</vt:lpstr>
      <vt:lpstr>Солнцестояние</vt:lpstr>
      <vt:lpstr>Эркер</vt:lpstr>
      <vt:lpstr>Углы</vt:lpstr>
      <vt:lpstr>Справедливость</vt:lpstr>
      <vt:lpstr>Характеристика города   Орел</vt:lpstr>
      <vt:lpstr>ЭГП</vt:lpstr>
      <vt:lpstr>История развития города</vt:lpstr>
      <vt:lpstr>Город делится искусственными (железные дороги) и природными преградами (р.Ока и р. орлик) на четыре планировочных района и исторически сложившееся положение городского общественного центра, формирующегося по трехлучевой структуре</vt:lpstr>
      <vt:lpstr>Промышленное производство города</vt:lpstr>
      <vt:lpstr>Производственная и непроизводственная сфера города </vt:lpstr>
      <vt:lpstr>Сельское хозяйство</vt:lpstr>
      <vt:lpstr>Туризм</vt:lpstr>
      <vt:lpstr>Перспективы развития города</vt:lpstr>
      <vt:lpstr>Спаасибо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Характеристика города Орел</dc:title>
  <dc:creator>Влад</dc:creator>
  <cp:lastModifiedBy>Влад</cp:lastModifiedBy>
  <cp:revision>6</cp:revision>
  <dcterms:created xsi:type="dcterms:W3CDTF">2014-04-04T21:41:26Z</dcterms:created>
  <dcterms:modified xsi:type="dcterms:W3CDTF">2014-04-04T22:16:49Z</dcterms:modified>
</cp:coreProperties>
</file>