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5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4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46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8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73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4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70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8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5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9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8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2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6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2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01D9-D14D-48EE-9218-27B4EBA9E8B4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7B1C1C-0384-4F82-B955-B2DEF9EA2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6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365" y="777922"/>
            <a:ext cx="11013292" cy="29069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Анализ стратегии </a:t>
            </a:r>
            <a:r>
              <a:rPr lang="ru-RU" sz="3600" dirty="0"/>
              <a:t>социально-экономического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развития</a:t>
            </a:r>
            <a:r>
              <a:rPr lang="ru-RU" sz="3600" dirty="0"/>
              <a:t> </a:t>
            </a:r>
            <a:r>
              <a:rPr lang="ru-RU" sz="3600" dirty="0" smtClean="0"/>
              <a:t>республики Хакасия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47463" y="4777379"/>
            <a:ext cx="3657149" cy="1126283"/>
          </a:xfrm>
        </p:spPr>
        <p:txBody>
          <a:bodyPr/>
          <a:lstStyle/>
          <a:p>
            <a:r>
              <a:rPr lang="ru-RU" dirty="0" smtClean="0"/>
              <a:t>Подготовила: Арутюнян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7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753" y="451039"/>
            <a:ext cx="5381079" cy="4598633"/>
          </a:xfrm>
        </p:spPr>
        <p:txBody>
          <a:bodyPr>
            <a:normAutofit/>
          </a:bodyPr>
          <a:lstStyle/>
          <a:p>
            <a:r>
              <a:rPr lang="ru-RU" dirty="0"/>
              <a:t>Хакасия — республика в составе Российской </a:t>
            </a:r>
            <a:r>
              <a:rPr lang="ru-RU" dirty="0" smtClean="0"/>
              <a:t>Федерации, расположена </a:t>
            </a:r>
            <a:r>
              <a:rPr lang="ru-RU" dirty="0"/>
              <a:t>в южной части Сибири. Ее площадь составляет 61,9 тысяч кв. км, население — 580 тысяч человек, в городах живет 73% населения; в основном хакасы, русские, украинцы. </a:t>
            </a:r>
            <a:br>
              <a:rPr lang="ru-RU" dirty="0"/>
            </a:br>
            <a:r>
              <a:rPr lang="ru-RU" dirty="0"/>
              <a:t>Административный центр — город </a:t>
            </a:r>
            <a:r>
              <a:rPr lang="ru-RU" dirty="0" smtClean="0"/>
              <a:t>Абакан. значительные </a:t>
            </a:r>
            <a:r>
              <a:rPr lang="ru-RU" dirty="0"/>
              <a:t>города: </a:t>
            </a:r>
            <a:r>
              <a:rPr lang="ru-RU" dirty="0" smtClean="0"/>
              <a:t>Саяногорск, </a:t>
            </a:r>
            <a:r>
              <a:rPr lang="ru-RU" dirty="0"/>
              <a:t>Черногорск, Абаза, Сорск</a:t>
            </a:r>
            <a:r>
              <a:rPr lang="ru-RU" dirty="0" smtClean="0"/>
              <a:t>.</a:t>
            </a:r>
            <a:r>
              <a:rPr lang="ru-RU" dirty="0"/>
              <a:t> Хакасия граничит на севере и востоке с Красноярским </a:t>
            </a:r>
            <a:r>
              <a:rPr lang="ru-RU" dirty="0" smtClean="0"/>
              <a:t>краем, </a:t>
            </a:r>
            <a:r>
              <a:rPr lang="ru-RU" dirty="0"/>
              <a:t>на юге и юго-западе — с Тувой</a:t>
            </a:r>
            <a:r>
              <a:rPr lang="ru-RU" b="1" dirty="0"/>
              <a:t> </a:t>
            </a:r>
            <a:r>
              <a:rPr lang="ru-RU" dirty="0" smtClean="0"/>
              <a:t>и </a:t>
            </a:r>
            <a:r>
              <a:rPr lang="ru-RU" dirty="0"/>
              <a:t>республикой </a:t>
            </a:r>
            <a:r>
              <a:rPr lang="ru-RU" dirty="0" smtClean="0"/>
              <a:t>Алтай, </a:t>
            </a:r>
            <a:r>
              <a:rPr lang="ru-RU" dirty="0"/>
              <a:t>на западе — с Кемеровской областью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26" name="Picture 2" descr="http://www.novoland.ru/files/region/2_map_Xaka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0" y="327546"/>
            <a:ext cx="4570200" cy="58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ro04.firo.ru/wp-content/uploads/2010/11/Flag-of-Khaka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6" y="4698037"/>
            <a:ext cx="3284655" cy="1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yanyeco.ru/images/stories/obnovi/embl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25" y="4698037"/>
            <a:ext cx="171672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8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8" y="109182"/>
            <a:ext cx="9471096" cy="1440976"/>
          </a:xfrm>
        </p:spPr>
        <p:txBody>
          <a:bodyPr>
            <a:normAutofit/>
          </a:bodyPr>
          <a:lstStyle/>
          <a:p>
            <a:r>
              <a:rPr lang="ru-RU" sz="1800" b="1" dirty="0"/>
              <a:t>Общая оценка социально-экономической ситуации в Республике Хакасия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218" y="714233"/>
            <a:ext cx="8915400" cy="3777622"/>
          </a:xfrm>
        </p:spPr>
        <p:txBody>
          <a:bodyPr/>
          <a:lstStyle/>
          <a:p>
            <a:r>
              <a:rPr lang="ru-RU" dirty="0"/>
              <a:t>Результаты социально-экономического развития Республики Хакасия за девять месяцев 2013 года свидетельствуют о  положительной динамике в промышленности, прежде всего в добыче полезных ископаемых и электроэнергетике, строительстве.</a:t>
            </a:r>
          </a:p>
          <a:p>
            <a:r>
              <a:rPr lang="ru-RU" dirty="0"/>
              <a:t>Позитивной сохраняется ситуация в сфере улучшения качества жизни населения: возросли  денежные доходы населения, оплата труда работников, сократилась численность безработных.</a:t>
            </a:r>
          </a:p>
          <a:p>
            <a:r>
              <a:rPr lang="ru-RU" dirty="0"/>
              <a:t>Одновременно замедлились темпы роста розничного товарооборота, платных услуг населению.</a:t>
            </a:r>
          </a:p>
          <a:p>
            <a:r>
              <a:rPr lang="ru-RU" dirty="0"/>
              <a:t>Произошел незначительный спад сельскохозяйственного производства.</a:t>
            </a:r>
          </a:p>
          <a:p>
            <a:endParaRPr lang="ru-RU" dirty="0"/>
          </a:p>
        </p:txBody>
      </p:sp>
      <p:pic>
        <p:nvPicPr>
          <p:cNvPr id="1026" name="Picture 2" descr="http://www.cheboksary.ru/images/4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3" y="4255024"/>
            <a:ext cx="3561616" cy="25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da.fedpress.ru/sites/fedpress/files/viktor/news/hakas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4255024"/>
            <a:ext cx="3616656" cy="25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ld.greenpressa.ru/sites/default/files/news/hakas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97" y="4255024"/>
            <a:ext cx="2792342" cy="23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6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259308"/>
            <a:ext cx="11122476" cy="164569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Стратегические цели </a:t>
            </a:r>
            <a:r>
              <a:rPr lang="ru-RU" sz="2000" b="1" dirty="0"/>
              <a:t>социально - </a:t>
            </a:r>
            <a:r>
              <a:rPr lang="ru-RU" sz="2000" b="1" dirty="0" smtClean="0"/>
              <a:t>экономического развития  Хакасии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887104"/>
            <a:ext cx="10904111" cy="57320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 1.1</a:t>
            </a:r>
            <a:r>
              <a:rPr lang="ru-RU" dirty="0"/>
              <a:t>. Главной целью Стратегии является определение основных направлений развития </a:t>
            </a:r>
            <a:r>
              <a:rPr lang="ru-RU" dirty="0" smtClean="0"/>
              <a:t>            Республики </a:t>
            </a:r>
            <a:r>
              <a:rPr lang="ru-RU" dirty="0"/>
              <a:t>Хакасия, обеспечивающих достойный уровень и качество жизни населения республики на основе динамично развивающейся экономики.</a:t>
            </a:r>
          </a:p>
          <a:p>
            <a:pPr marL="0" indent="0">
              <a:buNone/>
            </a:pPr>
            <a:r>
              <a:rPr lang="ru-RU" dirty="0" smtClean="0"/>
              <a:t>      Это </a:t>
            </a:r>
            <a:r>
              <a:rPr lang="ru-RU" dirty="0"/>
              <a:t>должно выразиться:</a:t>
            </a:r>
          </a:p>
          <a:p>
            <a:r>
              <a:rPr lang="ru-RU" dirty="0"/>
              <a:t>в финансовой сфере - обеспечение бездотационности республиканского бюджета Республики Хакасия к 2017 году;</a:t>
            </a:r>
          </a:p>
          <a:p>
            <a:r>
              <a:rPr lang="ru-RU" dirty="0"/>
              <a:t>в экономике - вхождение Республики Хакасия в 30 регионов-лидеров с уровнем экономического развития выше среднего;</a:t>
            </a:r>
          </a:p>
          <a:p>
            <a:r>
              <a:rPr lang="ru-RU" dirty="0"/>
              <a:t>в социальной сфере - вхождение Республики Хакасия в группу 30 развитых субъектов Российской Федерации по индексу развития человеческого </a:t>
            </a:r>
            <a:r>
              <a:rPr lang="ru-RU" dirty="0" smtClean="0"/>
              <a:t>потенциала.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1.2</a:t>
            </a:r>
            <a:r>
              <a:rPr lang="ru-RU" dirty="0"/>
              <a:t>. Основные задачи Стратегии:</a:t>
            </a:r>
          </a:p>
          <a:p>
            <a:r>
              <a:rPr lang="ru-RU" dirty="0"/>
              <a:t>1) увеличение объема привлеченных инвестиций в экономику региона;</a:t>
            </a:r>
          </a:p>
          <a:p>
            <a:r>
              <a:rPr lang="ru-RU" dirty="0"/>
              <a:t>2) повышение объемов валового регионального продукта (ВРП) Республики Хакасия на основе роста производительности труда, интенсивного и сбалансированного использования всех видов ресурсов, технологического перевооружения отраслей, становления и развития новых производств;</a:t>
            </a:r>
          </a:p>
          <a:p>
            <a:r>
              <a:rPr lang="ru-RU" dirty="0"/>
              <a:t>3) реализация конкурентных преимуществ региона на основе усиления инвестиционной активности и развития приоритетных видов экономической деятельности в реальном секторе экономики и социальной сфере.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0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91069"/>
            <a:ext cx="11013293" cy="5720153"/>
          </a:xfrm>
        </p:spPr>
        <p:txBody>
          <a:bodyPr/>
          <a:lstStyle/>
          <a:p>
            <a:r>
              <a:rPr lang="ru-RU" b="1" dirty="0"/>
              <a:t>Основные приоритеты социально-экономического развития Республики Хакасия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04998"/>
              </p:ext>
            </p:extLst>
          </p:nvPr>
        </p:nvGraphicFramePr>
        <p:xfrm>
          <a:off x="298735" y="592152"/>
          <a:ext cx="8162877" cy="626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880"/>
                <a:gridCol w="4797997"/>
              </a:tblGrid>
              <a:tr h="52869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приоритеты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</a:tr>
              <a:tr h="16040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промышленного сектора экономики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условий, стимулирующих высокие темпы экономического роста за счет внедрения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энергоэффективных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ресурсосберегающих технологий, технического перевооружения на действующих производствах, и открытие новых производств.</a:t>
                      </a:r>
                      <a:endParaRPr lang="ru-RU" sz="1400" dirty="0"/>
                    </a:p>
                  </a:txBody>
                  <a:tcPr/>
                </a:tc>
              </a:tr>
              <a:tr h="1303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агропромышленного комплекса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устойчивое развитие сельских территорий, повышение занятости и уровня жизни сельского населения; осуществление комплексных организационных, экономических, технологических мероприятий по стабилизации положения в агропромышленном производстве, формированию факторов его роста и дальнейшего развития, повышению конкурентоспособности продукции и экономической эффективности агропромышленного производства.</a:t>
                      </a:r>
                      <a:endParaRPr lang="ru-RU" sz="1400" dirty="0"/>
                    </a:p>
                  </a:txBody>
                  <a:tcPr/>
                </a:tc>
              </a:tr>
              <a:tr h="16947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транспорта и дорожного хозяйства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устойчивого развития экономики, способствующих росту товарооборота, изменению структуры экономики, устранению ограничений инфраструктурного и технологического характера.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2-999-999.ru/files/image/news/img1303181111258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35" y="3384644"/>
            <a:ext cx="3310265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0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5659" y="51757"/>
            <a:ext cx="11177066" cy="5624619"/>
          </a:xfrm>
        </p:spPr>
        <p:txBody>
          <a:bodyPr/>
          <a:lstStyle/>
          <a:p>
            <a:r>
              <a:rPr lang="ru-RU" b="1" dirty="0"/>
              <a:t>Основные приоритеты социально-экономического развития Республики Хакасия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57612"/>
              </p:ext>
            </p:extLst>
          </p:nvPr>
        </p:nvGraphicFramePr>
        <p:xfrm>
          <a:off x="245659" y="641445"/>
          <a:ext cx="8128000" cy="48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08119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приоритеты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Инвестиционное развитие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благоприятного климата, способствующего привлечению и повышению эффективности использования инвестиционных ресурсов в развитии экономики и социальной среды региона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туризма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на территории республики современной туристской индустрии, позволяющей увеличивать вклад туризма в социально-экономическое развитие Республики Хакасия</a:t>
                      </a:r>
                      <a:endParaRPr lang="ru-RU" sz="1100" dirty="0"/>
                    </a:p>
                  </a:txBody>
                  <a:tcPr/>
                </a:tc>
              </a:tr>
              <a:tr h="1305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демографической ситуации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улучшения демографической ситуации в республике.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азвитие трудового потенциала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социальной напряженности на рынке труда республики и формирование кадрового потенциала, обеспечивающего устойчивое развитие экономики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Развитие межнациональных отношений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охранение в республике стабильных межнациональных отношений, гражданского мира, предупреждение экстремизма и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этносепаратизма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cs403016.vk.me/v403016937/88a5/SfTcTyFyq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53" y="4494753"/>
            <a:ext cx="3976048" cy="2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3" y="0"/>
            <a:ext cx="10521974" cy="6373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200" b="1" dirty="0" smtClean="0"/>
              <a:t>Механизм реализации стратегии</a:t>
            </a:r>
            <a:endParaRPr lang="ru-RU" sz="2200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Общий </a:t>
            </a:r>
            <a:r>
              <a:rPr lang="ru-RU" dirty="0"/>
              <a:t>механизм реализации Стратегии заключается в эффективном исполнении полномочий органами государственной власти Республики Хакасия в части управления социально-экономическим развитием региона для достижения поставленных стратегических целей.</a:t>
            </a:r>
          </a:p>
          <a:p>
            <a:pPr marL="0" indent="0">
              <a:buNone/>
            </a:pPr>
            <a:r>
              <a:rPr lang="ru-RU" dirty="0"/>
              <a:t>Механизм реализации Стратегии включает действия органов государственного управления и местного самоуправления Республики Хакасия:</a:t>
            </a:r>
          </a:p>
          <a:p>
            <a:r>
              <a:rPr lang="ru-RU" dirty="0"/>
              <a:t>по развитию экономических видов деятельности;</a:t>
            </a:r>
          </a:p>
          <a:p>
            <a:r>
              <a:rPr lang="ru-RU" dirty="0"/>
              <a:t>по развитию социальной сферы;</a:t>
            </a:r>
          </a:p>
          <a:p>
            <a:r>
              <a:rPr lang="ru-RU" dirty="0"/>
              <a:t>по развитию инфраструктуры на территории Республики Хакасия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Действия исполнительных органов государственной власти Республики Хакасия, органов местного самоуправления, бизнес-сообщества, общественных и иных организаций по реализации Стратегии должны быть основаны на результатах стратегического анализа социально-экономического развития Республики Хакасия и данных, полученных в процессе прогнозирования и последующего планирования, в соответствии с которыми были определены стратегические приоритеты и цели социально-экономического развития Республики Хакасия на долгосрочную перспективу, а также механизмы их реализации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9994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368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Анализ стратегии социально-экономического                  развития республики Хакасия</vt:lpstr>
      <vt:lpstr>Презентация PowerPoint</vt:lpstr>
      <vt:lpstr>Общая оценка социально-экономической ситуации в Республике Хакасия</vt:lpstr>
      <vt:lpstr>Стратегические цели социально - экономического развития  Хакасии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2014-03-16T11:32:54Z</dcterms:created>
  <dcterms:modified xsi:type="dcterms:W3CDTF">2014-03-21T06:14:43Z</dcterms:modified>
</cp:coreProperties>
</file>