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мечеть </a:t>
            </a:r>
            <a:r>
              <a:rPr lang="ru-RU" dirty="0" err="1" smtClean="0"/>
              <a:t>Селимие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объект</a:t>
            </a:r>
            <a:r>
              <a:rPr lang="ru-RU" dirty="0" smtClean="0"/>
              <a:t> № </a:t>
            </a:r>
            <a:r>
              <a:rPr lang="ru-RU" dirty="0" smtClean="0"/>
              <a:t>1366, 2011</a:t>
            </a:r>
            <a:endParaRPr lang="ru-RU" dirty="0"/>
          </a:p>
        </p:txBody>
      </p:sp>
      <p:pic>
        <p:nvPicPr>
          <p:cNvPr id="2050" name="Picture 2" descr="Мечеть Селимие - Эдирне Турция - "/>
          <p:cNvPicPr>
            <a:picLocks noChangeAspect="1" noChangeArrowheads="1"/>
          </p:cNvPicPr>
          <p:nvPr/>
        </p:nvPicPr>
        <p:blipFill>
          <a:blip r:embed="rId2" cstate="print"/>
          <a:srcRect r="1316" b="8772"/>
          <a:stretch>
            <a:fillRect/>
          </a:stretch>
        </p:blipFill>
        <p:spPr bwMode="auto">
          <a:xfrm>
            <a:off x="251520" y="2780928"/>
            <a:ext cx="540060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Мечеть Селимие - Эдирне Турция - "/>
          <p:cNvPicPr>
            <a:picLocks noChangeAspect="1" noChangeArrowheads="1"/>
          </p:cNvPicPr>
          <p:nvPr/>
        </p:nvPicPr>
        <p:blipFill>
          <a:blip r:embed="rId2" cstate="print"/>
          <a:srcRect r="1068" b="11801"/>
          <a:stretch>
            <a:fillRect/>
          </a:stretch>
        </p:blipFill>
        <p:spPr bwMode="auto">
          <a:xfrm>
            <a:off x="251520" y="2060848"/>
            <a:ext cx="381642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Мечеть Селимие - Эдирне Турция - "/>
          <p:cNvPicPr>
            <a:picLocks noChangeAspect="1" noChangeArrowheads="1"/>
          </p:cNvPicPr>
          <p:nvPr/>
        </p:nvPicPr>
        <p:blipFill>
          <a:blip r:embed="rId3" cstate="print"/>
          <a:srcRect r="601" b="9450"/>
          <a:stretch>
            <a:fillRect/>
          </a:stretch>
        </p:blipFill>
        <p:spPr bwMode="auto">
          <a:xfrm>
            <a:off x="2339752" y="548680"/>
            <a:ext cx="428029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Мечеть Селимие - Эдирне Турция - "/>
          <p:cNvPicPr>
            <a:picLocks noChangeAspect="1" noChangeArrowheads="1"/>
          </p:cNvPicPr>
          <p:nvPr/>
        </p:nvPicPr>
        <p:blipFill>
          <a:blip r:embed="rId4" cstate="print"/>
          <a:srcRect r="776" b="7601"/>
          <a:stretch>
            <a:fillRect/>
          </a:stretch>
        </p:blipFill>
        <p:spPr bwMode="auto">
          <a:xfrm>
            <a:off x="5652120" y="1916832"/>
            <a:ext cx="302433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i.sunhome.ru/foto/153/mechet_selimie_arhitektor_mimar_si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36704" cy="645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Мечеть Селимие - Эдирне Турция - "/>
          <p:cNvPicPr>
            <a:picLocks noChangeAspect="1" noChangeArrowheads="1"/>
          </p:cNvPicPr>
          <p:nvPr/>
        </p:nvPicPr>
        <p:blipFill>
          <a:blip r:embed="rId2" cstate="print"/>
          <a:srcRect r="1106" b="10256"/>
          <a:stretch>
            <a:fillRect/>
          </a:stretch>
        </p:blipFill>
        <p:spPr bwMode="auto">
          <a:xfrm>
            <a:off x="107504" y="548680"/>
            <a:ext cx="886109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f.otzyv.ru/f/08/10/22813/2637/0611112213030.jpg"/>
          <p:cNvPicPr>
            <a:picLocks noChangeAspect="1" noChangeArrowheads="1"/>
          </p:cNvPicPr>
          <p:nvPr/>
        </p:nvPicPr>
        <p:blipFill>
          <a:blip r:embed="rId2" cstate="print"/>
          <a:srcRect r="16944" b="14493"/>
          <a:stretch>
            <a:fillRect/>
          </a:stretch>
        </p:blipFill>
        <p:spPr bwMode="auto">
          <a:xfrm>
            <a:off x="2771800" y="2348880"/>
            <a:ext cx="6192688" cy="4248472"/>
          </a:xfrm>
          <a:prstGeom prst="rect">
            <a:avLst/>
          </a:prstGeom>
          <a:noFill/>
        </p:spPr>
      </p:pic>
      <p:pic>
        <p:nvPicPr>
          <p:cNvPr id="18436" name="Picture 4" descr="http://www.sea-vacation.org/wordpress/wp-content/uploads/2011/07/turkey_sights_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7"/>
            <a:ext cx="5040560" cy="338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Мечеть Селимие - Эдирне Турция - "/>
          <p:cNvPicPr>
            <a:picLocks noChangeAspect="1" noChangeArrowheads="1"/>
          </p:cNvPicPr>
          <p:nvPr/>
        </p:nvPicPr>
        <p:blipFill>
          <a:blip r:embed="rId2" cstate="print"/>
          <a:srcRect r="688" b="9877"/>
          <a:stretch>
            <a:fillRect/>
          </a:stretch>
        </p:blipFill>
        <p:spPr bwMode="auto">
          <a:xfrm>
            <a:off x="323528" y="1052736"/>
            <a:ext cx="835490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saraybeach.com/wp-content/uploads/2012/03/selemi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8229600" cy="13990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</TotalTime>
  <Words>7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 Theme</vt:lpstr>
      <vt:lpstr>мечеть Селимие</vt:lpstr>
      <vt:lpstr>Слайд 2</vt:lpstr>
      <vt:lpstr>Слайд 3</vt:lpstr>
      <vt:lpstr>Слайд 4</vt:lpstr>
      <vt:lpstr>Слайд 5</vt:lpstr>
      <vt:lpstr>Слайд 6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мечеть Селимие</dc:title>
  <dc:creator>Наталья</dc:creator>
  <cp:lastModifiedBy>Наталья</cp:lastModifiedBy>
  <cp:revision>3</cp:revision>
  <dcterms:created xsi:type="dcterms:W3CDTF">2013-02-26T16:18:16Z</dcterms:created>
  <dcterms:modified xsi:type="dcterms:W3CDTF">2013-02-26T16:44:30Z</dcterms:modified>
</cp:coreProperties>
</file>