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67" r:id="rId8"/>
    <p:sldId id="262" r:id="rId9"/>
    <p:sldId id="266" r:id="rId10"/>
    <p:sldId id="263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ABAA549-5206-463B-AB9C-01C15D21087C}" type="datetimeFigureOut">
              <a:rPr lang="ru-RU" smtClean="0"/>
              <a:t>14.03.2013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D08FB67-E454-4F28-8F19-0F091F89277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План характеристики Хабаровска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 студентка 4 курса </a:t>
            </a:r>
          </a:p>
          <a:p>
            <a:r>
              <a:rPr lang="ru-RU" dirty="0" smtClean="0"/>
              <a:t>ИЕН Г-092</a:t>
            </a:r>
          </a:p>
          <a:p>
            <a:r>
              <a:rPr lang="ru-RU" dirty="0" smtClean="0"/>
              <a:t>Красникова Виктория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939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Autofit/>
          </a:bodyPr>
          <a:lstStyle/>
          <a:p>
            <a:r>
              <a:rPr lang="ru-RU" sz="1600" dirty="0" smtClean="0"/>
              <a:t>Хабаровск </a:t>
            </a:r>
            <a:r>
              <a:rPr lang="ru-RU" sz="1600" dirty="0"/>
              <a:t>- это молодой, динамичный </a:t>
            </a:r>
            <a:r>
              <a:rPr lang="ru-RU" sz="1600" dirty="0" smtClean="0"/>
              <a:t>город </a:t>
            </a:r>
            <a:r>
              <a:rPr lang="ru-RU" sz="1600" dirty="0"/>
              <a:t>на Дальнем Востоке России, располагающий значительными природными ресурсами. Его отличительными чертами являются: выгодное географическое положение, уникальная природная среда, богатые природные ресурсы, промышленный и научный потенциал, развитая транспортная сеть и квалифицированные кадры. Немаловажен и рост заинтересованности со стороны населения, местных органов власти и деловых кругов края в расширении международного экономического сотрудничества. Приграничное положение, наличие незамерзающих морских портов, способных обеспечивать значительный объем внешнеторговых операций, возможность осуществлять международные транзитные перевозки </a:t>
            </a:r>
            <a:r>
              <a:rPr lang="ru-RU" sz="1600" dirty="0" smtClean="0"/>
              <a:t>.Более </a:t>
            </a:r>
            <a:r>
              <a:rPr lang="ru-RU" sz="1600" dirty="0"/>
              <a:t>60 стран мира имеют торговые связи с Хабаровским краем.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Перспективы развития города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383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92696"/>
            <a:ext cx="7408333" cy="543346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На мировом рынке Хабаровск известен как производитель продукции в области авиа- и судостроения. Он имеет успех на рынках </a:t>
            </a:r>
            <a:r>
              <a:rPr lang="ru-RU" dirty="0" err="1"/>
              <a:t>лесопродукции</a:t>
            </a:r>
            <a:r>
              <a:rPr lang="ru-RU" dirty="0"/>
              <a:t>, черных и цветных металлов, нефтепродуктов, </a:t>
            </a:r>
            <a:r>
              <a:rPr lang="ru-RU" dirty="0" err="1"/>
              <a:t>рыбо</a:t>
            </a:r>
            <a:r>
              <a:rPr lang="ru-RU" dirty="0"/>
              <a:t>- и море продукции, богат полезными ископаемыми. Здесь имеются олово, ртуть, железная руда, каменный и бурый уголь, графит, </a:t>
            </a:r>
            <a:r>
              <a:rPr lang="ru-RU" dirty="0" err="1"/>
              <a:t>брусит</a:t>
            </a:r>
            <a:r>
              <a:rPr lang="ru-RU" dirty="0"/>
              <a:t>, марганец, полевой шпат, фосфориты, алуниты, строительные материалы, торф. В экономике  доминирующую роль играет промышленность, что находит отражение в высокой степени урбанизации края. В совокупной товарной продукции промышленности и сельского хозяйства на долю промышленности приходится 92%. Специфика промышленности проявляется в высоких затратах на строительство и транспорт, а также в ограниченности только первичной переработкой сырьевых отраслей (лесной и горнорудной промышленности).  Хабаровск занимает ключевые позиции в единой транспортной системе. Из всего этого можно сделать вывод о том что город очень </a:t>
            </a:r>
            <a:r>
              <a:rPr lang="ru-RU" dirty="0" smtClean="0"/>
              <a:t>перспективный и развивающийся.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215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Хабаровск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располагается на Дальнем востоке Российской Федерации. На Западе и на севере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граничит с субъектами Российской Федерации - Еврейской автономной областью, Амурской областью, Республикой Саха и Магаданской областью. Восточная граница края проходит по территории Охотского и Японского морей, разделяя водные владения Хабаровского края и Сахалинской области. К Югу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расположены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Приморский край и КНР. Хабаровский край входит в Дальневосточный экономический регион. Территория края занимает 4, 6% площади России . Больше половины площади края занимают плоскогорья и горы достигающие местами 2500 м. Хорошо развитая речная сеть позволяет использовать и развивать речное судоходство, а сотни и тысячи озёр края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богатыми источниками рыбы. Существуют два наиболее важных фактора, которые определяют положение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Хабаровска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системе российских регионов. Прежде всего – особое экономико-географическое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положение.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Второй фактор – мощный ресурсный потенциал.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Хабаровск относится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 числу богатых регионов России. Это дает ему возможность занимать важное место в экономике страны по ряду сырьевых позиций.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Оценка экономико-географического положения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221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Город Хабаровск - административный центр Хабаровского края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появился на Амуре в числе первых русских поселений в мае 1858 года при заключении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Айгуньского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договора о размежевании границ с Китаем, на правом берегу Амура был основан военный пост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Хабаровка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 1893 году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Хабаровка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была переименована в город Хабаровск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Благодаря выгодному географическому положению на перекрестке дальневосточных речных путей, всего за три десятилетия небольшой военный пост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Хабаровка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превратился в город, население которого к концу 19 века составило 15,5 тыс. человек и обогнало по численности населения многие из старых губернских городов. Часть роста города приходится на советское время, когда осуществлялись крупномасштабные программы хозяйственного освоения и заселения Дальнего Востока из городов центра России. Еще больше в своем развитии Хабаровск обязан железной дороге - труженице Транссибирской магистрали. Именно в Хабаровске с пуском в 1916 году моста через р. Амур была поставлена последняя точка в ее строительстве.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развития города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866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Хабаровск становится центром обширного края и резиденцией генерал-губернатора. 15 ноября 1922 года в Дальневосточную область РСФСР была преобразована Дальневосточная республика, и в декабре 1923 года Хабаровск стал её административным центром. Идет быстрое развитие города. Главенствующее место в экономике занимают винокуренная и пивоваренная промышленность, а также лесопиление. Происходил процесс индустриализации города, в том числе путем формирования мощного военно-промышленного комплекса. На этой основе формировалась многоотраслевая структура промышленного города. Хабаровск является важнейшим транспортным узлом, соединяющим в себе потоки железнодорожных, речных и авиационных перевозок. По объему железнодорожных и авиаперевозок Хабаровск занимает первое место на Дальнем Востоке.</a:t>
            </a:r>
          </a:p>
        </p:txBody>
      </p:sp>
    </p:spTree>
    <p:extLst>
      <p:ext uri="{BB962C8B-B14F-4D97-AF65-F5344CB8AC3E}">
        <p14:creationId xmlns:p14="http://schemas.microsoft.com/office/powerpoint/2010/main" val="2838575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7526899" cy="6126163"/>
          </a:xfrm>
        </p:spPr>
      </p:pic>
    </p:spTree>
    <p:extLst>
      <p:ext uri="{BB962C8B-B14F-4D97-AF65-F5344CB8AC3E}">
        <p14:creationId xmlns:p14="http://schemas.microsoft.com/office/powerpoint/2010/main" val="2084970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200" dirty="0"/>
          </a:p>
          <a:p>
            <a:r>
              <a:rPr lang="ru-RU" sz="1200" dirty="0"/>
              <a:t>Промышленность Хабаровска представлена отраслями: машиностроение и металлообработка, легкая и пищевая промышленность.</a:t>
            </a:r>
          </a:p>
          <a:p>
            <a:endParaRPr lang="ru-RU" sz="1200" dirty="0"/>
          </a:p>
          <a:p>
            <a:r>
              <a:rPr lang="ru-RU" sz="1200" dirty="0" smtClean="0"/>
              <a:t>Машиностроительная промышленность</a:t>
            </a:r>
            <a:endParaRPr lang="ru-RU" sz="1200" dirty="0"/>
          </a:p>
          <a:p>
            <a:r>
              <a:rPr lang="ru-RU" sz="1200" dirty="0"/>
              <a:t>• ОАО «</a:t>
            </a:r>
            <a:r>
              <a:rPr lang="ru-RU" sz="1200" dirty="0" err="1"/>
              <a:t>Дальдизель</a:t>
            </a:r>
            <a:r>
              <a:rPr lang="ru-RU" sz="1200" dirty="0"/>
              <a:t>» - машиностроительный завод по производству судовых двигателей (дизельные агрегаты, дизель-генераторы);</a:t>
            </a:r>
          </a:p>
          <a:p>
            <a:r>
              <a:rPr lang="ru-RU" sz="1200" dirty="0"/>
              <a:t>• ОАО «Хабаровский станкостроительный завод» - производство металлорежущих станков;</a:t>
            </a:r>
          </a:p>
          <a:p>
            <a:r>
              <a:rPr lang="ru-RU" sz="1200" dirty="0"/>
              <a:t>• ОАО «Завод </a:t>
            </a:r>
            <a:r>
              <a:rPr lang="ru-RU" sz="1200" dirty="0" err="1"/>
              <a:t>Дальэнергомаш</a:t>
            </a:r>
            <a:r>
              <a:rPr lang="ru-RU" sz="1200" dirty="0"/>
              <a:t>» - предприятие, работающее в области </a:t>
            </a:r>
            <a:r>
              <a:rPr lang="ru-RU" sz="1200" dirty="0" err="1"/>
              <a:t>компрессоростроения</a:t>
            </a:r>
            <a:r>
              <a:rPr lang="ru-RU" sz="1200" dirty="0"/>
              <a:t>.</a:t>
            </a:r>
          </a:p>
          <a:p>
            <a:r>
              <a:rPr lang="ru-RU" sz="1200" dirty="0"/>
              <a:t>• «</a:t>
            </a:r>
            <a:r>
              <a:rPr lang="ru-RU" sz="1200" dirty="0" err="1"/>
              <a:t>Авторемлес</a:t>
            </a:r>
            <a:r>
              <a:rPr lang="ru-RU" sz="1200" dirty="0"/>
              <a:t>» - производство станков и оборудования для предприятий лесной и деревообрабатывающей промышленности.</a:t>
            </a:r>
          </a:p>
          <a:p>
            <a:endParaRPr lang="ru-RU" sz="1200" dirty="0"/>
          </a:p>
          <a:p>
            <a:r>
              <a:rPr lang="ru-RU" sz="1200" dirty="0" smtClean="0"/>
              <a:t>Металлообработка</a:t>
            </a:r>
            <a:endParaRPr lang="ru-RU" sz="1200" dirty="0"/>
          </a:p>
          <a:p>
            <a:r>
              <a:rPr lang="ru-RU" sz="1200" dirty="0"/>
              <a:t>• ООО «</a:t>
            </a:r>
            <a:r>
              <a:rPr lang="ru-RU" sz="1200" dirty="0" err="1"/>
              <a:t>Аркаим-МеталлКонструкция</a:t>
            </a:r>
            <a:r>
              <a:rPr lang="ru-RU" sz="1200" dirty="0"/>
              <a:t>» - производство </a:t>
            </a:r>
            <a:r>
              <a:rPr lang="ru-RU" sz="1200" dirty="0" err="1"/>
              <a:t>профнастила</a:t>
            </a:r>
            <a:r>
              <a:rPr lang="ru-RU" sz="1200" dirty="0"/>
              <a:t>, металлургических конструкций, стеновых и кровельных панелей.</a:t>
            </a:r>
          </a:p>
          <a:p>
            <a:r>
              <a:rPr lang="ru-RU" sz="1200" dirty="0"/>
              <a:t>• Хабаровский завод металлоизделий – производство металлоизделий для строительной индустрии.</a:t>
            </a:r>
          </a:p>
          <a:p>
            <a:endParaRPr lang="ru-RU" sz="1200" dirty="0"/>
          </a:p>
          <a:p>
            <a:r>
              <a:rPr lang="ru-RU" sz="1200" dirty="0"/>
              <a:t>Цветная </a:t>
            </a:r>
            <a:r>
              <a:rPr lang="ru-RU" sz="1200" dirty="0" smtClean="0"/>
              <a:t>металлургия</a:t>
            </a:r>
            <a:endParaRPr lang="ru-RU" sz="1200" dirty="0"/>
          </a:p>
          <a:p>
            <a:r>
              <a:rPr lang="ru-RU" sz="1200" dirty="0"/>
              <a:t>• ОАО «Артель </a:t>
            </a:r>
            <a:r>
              <a:rPr lang="ru-RU" sz="1200" dirty="0" smtClean="0"/>
              <a:t>старателей </a:t>
            </a:r>
            <a:r>
              <a:rPr lang="ru-RU" sz="1200" dirty="0"/>
              <a:t>«Амур» - добыча драгоценных металлов: золото и платина</a:t>
            </a:r>
            <a:r>
              <a:rPr lang="ru-RU" sz="1200" dirty="0" smtClean="0"/>
              <a:t>.</a:t>
            </a:r>
          </a:p>
          <a:p>
            <a:r>
              <a:rPr lang="ru-RU" sz="1200" dirty="0" smtClean="0"/>
              <a:t>Так же развита нефтеперерабатывающая, химико-фармацевтическая, деревоперерабатывающая, легкая и пищевая промышленности.</a:t>
            </a:r>
            <a:endParaRPr lang="ru-RU" sz="1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Промышленное производство города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10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764704"/>
            <a:ext cx="7568133" cy="5676100"/>
          </a:xfrm>
        </p:spPr>
      </p:pic>
    </p:spTree>
    <p:extLst>
      <p:ext uri="{BB962C8B-B14F-4D97-AF65-F5344CB8AC3E}">
        <p14:creationId xmlns:p14="http://schemas.microsoft.com/office/powerpoint/2010/main" val="2677218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 Хабаровск сформировался как многофункциональный экономический центр общегосударственного значения</a:t>
            </a:r>
            <a:r>
              <a:rPr lang="ru-RU" dirty="0" smtClean="0"/>
              <a:t>. В </a:t>
            </a:r>
            <a:r>
              <a:rPr lang="ru-RU" dirty="0"/>
              <a:t>производственной сфере ключевыми являлись промышленность, транспорт и строительство. В непроизводственной сфере - просвещение, здравоохранение, наука. В городе зарегистрировано 18,6 тыс. предприятий и организаций или 59% от числа зарегистрированных в крае. Из них большая доля приходится на предприятия торговли и общественного питания (41,4 %), промышленности (10,2 %), строительства (13,4%). Наибольший удельный вес в валовом продукте города Хабаровска приходится на отрасль "Транспорт" - 35,8%. Основными отраслями промышленности являются: энергетика (36,5% объема промышленного производства), пищевая (20,8 %), машиностроение и металлообработка (12,6%).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Производственная  и непроизводственная сфера города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791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60848"/>
            <a:ext cx="2864867" cy="4168381"/>
          </a:xfrm>
        </p:spPr>
      </p:pic>
      <p:pic>
        <p:nvPicPr>
          <p:cNvPr id="8" name="Объект 7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2780928"/>
            <a:ext cx="4674559" cy="3109416"/>
          </a:xfrm>
        </p:spPr>
      </p:pic>
    </p:spTree>
    <p:extLst>
      <p:ext uri="{BB962C8B-B14F-4D97-AF65-F5344CB8AC3E}">
        <p14:creationId xmlns:p14="http://schemas.microsoft.com/office/powerpoint/2010/main" val="3671689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</TotalTime>
  <Words>946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План характеристики Хабаровска</vt:lpstr>
      <vt:lpstr>Оценка экономико-географического положения </vt:lpstr>
      <vt:lpstr>История развития города</vt:lpstr>
      <vt:lpstr>Презентация PowerPoint</vt:lpstr>
      <vt:lpstr>Презентация PowerPoint</vt:lpstr>
      <vt:lpstr>Промышленное производство города</vt:lpstr>
      <vt:lpstr>Презентация PowerPoint</vt:lpstr>
      <vt:lpstr>Производственная  и непроизводственная сфера города</vt:lpstr>
      <vt:lpstr>Презентация PowerPoint</vt:lpstr>
      <vt:lpstr>Перспективы развития города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характеристики Хабаровска</dc:title>
  <dc:creator>Пользователь Windows</dc:creator>
  <cp:lastModifiedBy>Пользователь Windows</cp:lastModifiedBy>
  <cp:revision>5</cp:revision>
  <dcterms:created xsi:type="dcterms:W3CDTF">2013-03-14T16:29:29Z</dcterms:created>
  <dcterms:modified xsi:type="dcterms:W3CDTF">2013-03-14T17:14:10Z</dcterms:modified>
</cp:coreProperties>
</file>