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handoutMasterIdLst>
    <p:handoutMasterId r:id="rId14"/>
  </p:handoutMasterIdLst>
  <p:sldIdLst>
    <p:sldId id="257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4" r:id="rId10"/>
    <p:sldId id="273" r:id="rId11"/>
    <p:sldId id="272" r:id="rId12"/>
    <p:sldId id="27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8001"/>
    <a:srgbClr val="6B9A0E"/>
    <a:srgbClr val="89C412"/>
    <a:srgbClr val="C5FAA8"/>
    <a:srgbClr val="8CCA13"/>
    <a:srgbClr val="C61D32"/>
    <a:srgbClr val="ED5D73"/>
    <a:srgbClr val="F48D95"/>
    <a:srgbClr val="E46D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3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2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EFD4-6855-4251-9F21-C5F52D3090AD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5CE21-67D1-4822-A11D-B1C8F495C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069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12192000" cy="457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A4E5F50-8C3C-4655-97FD-59D2AA8CA0C8}" type="datetimeFigureOut">
              <a:rPr lang="ru-RU" smtClean="0"/>
              <a:t>10.09.2023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522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099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068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63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269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mask-tub-et-brush.m.a.pic.centerblog.net/3cbb0934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39809" y="5242260"/>
            <a:ext cx="973667" cy="122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" r="1215" b="87486"/>
          <a:stretch/>
        </p:blipFill>
        <p:spPr bwMode="auto">
          <a:xfrm>
            <a:off x="0" y="0"/>
            <a:ext cx="12192000" cy="58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7440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mask-tub-et-brush.m.a.pic.centerblog.net/3cbb0934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37332" y="157928"/>
            <a:ext cx="973667" cy="122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" t="88907" r="1238"/>
          <a:stretch/>
        </p:blipFill>
        <p:spPr bwMode="auto">
          <a:xfrm>
            <a:off x="-2" y="6337058"/>
            <a:ext cx="12192000" cy="5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0468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http://visualife.newmobapp.com/wp-content/uploads/2014/07/treasure-map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37333" y="336984"/>
            <a:ext cx="973668" cy="91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mask-tub-et-brush.m.a.pic.centerblog.net/3cbb0934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453" y="5070041"/>
            <a:ext cx="973667" cy="122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" t="88907" r="1238"/>
          <a:stretch/>
        </p:blipFill>
        <p:spPr bwMode="auto">
          <a:xfrm>
            <a:off x="-2" y="6337058"/>
            <a:ext cx="12192000" cy="52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4180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12192000" cy="457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832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" r="1215" b="87486"/>
          <a:stretch/>
        </p:blipFill>
        <p:spPr bwMode="auto">
          <a:xfrm>
            <a:off x="0" y="0"/>
            <a:ext cx="12192000" cy="58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609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" r="1215" b="87486"/>
          <a:stretch/>
        </p:blipFill>
        <p:spPr bwMode="auto">
          <a:xfrm>
            <a:off x="0" y="0"/>
            <a:ext cx="12192000" cy="58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AGReverance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AGReverance" pitchFamily="2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72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338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256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11362927" y="6673334"/>
            <a:ext cx="82907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" b="0" dirty="0">
                <a:solidFill>
                  <a:schemeClr val="accent6">
                    <a:lumMod val="60000"/>
                    <a:lumOff val="40000"/>
                  </a:schemeClr>
                </a:solidFill>
                <a:latin typeface="AGReverance" pitchFamily="2" charset="0"/>
              </a:rPr>
              <a:t>© Полшкова В.В., 2018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A4E5F50-8C3C-4655-97FD-59D2AA8CA0C8}" type="datetimeFigureOut">
              <a:rPr lang="ru-RU" smtClean="0"/>
              <a:t>10.09.2023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Picture 4" descr="https://us.123rf.com/450wm/andegro4ka/andegro4ka1311/andegro4ka131100030/23865891-pirates-treasure-map-with-spyglass-and-compass-illustration.jpg?ver=6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1927"/>
            <a:ext cx="1331407" cy="133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01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700" r:id="rId3"/>
    <p:sldLayoutId id="2147483701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AGReverance" pitchFamily="2" charset="0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05508" y="4678232"/>
            <a:ext cx="8083061" cy="2194077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Воссоединение </a:t>
            </a:r>
            <a:b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крыма</a:t>
            </a:r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</a:t>
            </a:r>
            <a:r>
              <a:rPr lang="ru-RU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россией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8431823" y="5301760"/>
            <a:ext cx="3317631" cy="866439"/>
          </a:xfrm>
        </p:spPr>
        <p:txBody>
          <a:bodyPr>
            <a:normAutofit fontScale="92500" lnSpcReduction="20000"/>
          </a:bodyPr>
          <a:lstStyle/>
          <a:p>
            <a:r>
              <a:rPr lang="ru-RU" sz="1400" dirty="0">
                <a:solidFill>
                  <a:schemeClr val="tx1"/>
                </a:solidFill>
              </a:rPr>
              <a:t>Сташкова Елена Валерьевна</a:t>
            </a:r>
          </a:p>
          <a:p>
            <a:r>
              <a:rPr lang="ru-RU" sz="1400" dirty="0">
                <a:solidFill>
                  <a:schemeClr val="tx1"/>
                </a:solidFill>
              </a:rPr>
              <a:t>Учитель географии</a:t>
            </a:r>
          </a:p>
          <a:p>
            <a:r>
              <a:rPr lang="ru-RU" sz="1400" dirty="0">
                <a:solidFill>
                  <a:schemeClr val="tx1"/>
                </a:solidFill>
              </a:rPr>
              <a:t>МБОУ СОШ № 45</a:t>
            </a:r>
          </a:p>
          <a:p>
            <a:r>
              <a:rPr lang="ru-RU" sz="1400" dirty="0">
                <a:solidFill>
                  <a:schemeClr val="tx1"/>
                </a:solidFill>
              </a:rPr>
              <a:t>г. Мурманск</a:t>
            </a:r>
          </a:p>
        </p:txBody>
      </p:sp>
    </p:spTree>
    <p:extLst>
      <p:ext uri="{BB962C8B-B14F-4D97-AF65-F5344CB8AC3E}">
        <p14:creationId xmlns:p14="http://schemas.microsoft.com/office/powerpoint/2010/main" val="734738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283B581-A0C8-4009-8BF1-2FCD774C4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223" y="1389185"/>
            <a:ext cx="8036777" cy="495886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7BD1FF4-FF92-4229-9C58-02570734D8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666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676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9C9C18-BE60-42D1-8DE6-487F687758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2208"/>
            <a:ext cx="6066692" cy="455001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392173-2386-42CD-A0B4-7DAD921431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962" y="137749"/>
            <a:ext cx="6752492" cy="379827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79EBD6A-6FB6-4B55-89AE-F9FEB5F2E1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588" y="3730003"/>
            <a:ext cx="3487969" cy="299024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2E6DB92-6D79-4989-BD92-C0A16E05B1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481"/>
            <a:ext cx="4384446" cy="274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682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Записи в тетради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</a:p>
        </p:txBody>
      </p:sp>
    </p:spTree>
    <p:extLst>
      <p:ext uri="{BB962C8B-B14F-4D97-AF65-F5344CB8AC3E}">
        <p14:creationId xmlns:p14="http://schemas.microsoft.com/office/powerpoint/2010/main" val="1359971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68CAE84-2801-44B2-91AD-9832096EF6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516" y="4012511"/>
            <a:ext cx="4129454" cy="275296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58E662-C5EE-43B8-A8EB-054ED9A0B3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088" y="1398665"/>
            <a:ext cx="4041543" cy="2689757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D85DB3E-428D-4C0A-AA64-92D5670E2A83}"/>
              </a:ext>
            </a:extLst>
          </p:cNvPr>
          <p:cNvSpPr/>
          <p:nvPr/>
        </p:nvSpPr>
        <p:spPr>
          <a:xfrm>
            <a:off x="111369" y="202224"/>
            <a:ext cx="7775331" cy="2839226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феврале – марте 2014 года после государственного переворота на Украине, организованного нацистами и оппозицией при поддержке Запада, жителям Крыма и Севастополя пришлось взять власть в свои руки. 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DC7E4646-5EED-433C-B4F4-0707A536E5DA}"/>
              </a:ext>
            </a:extLst>
          </p:cNvPr>
          <p:cNvSpPr/>
          <p:nvPr/>
        </p:nvSpPr>
        <p:spPr>
          <a:xfrm>
            <a:off x="298938" y="3455377"/>
            <a:ext cx="6304085" cy="2752969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 охраной российских войск и сил самообороны власти автономии начали подготовку к референдуму, прошедшему 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 марта 2014 года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7502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897B2BD-DCC3-4E7B-9A3C-743819FBA8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431" y="1264370"/>
            <a:ext cx="3936023" cy="506609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2659C36-65A1-441A-841C-C46D82B51E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6"/>
            <a:ext cx="3529459" cy="3429000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27FC7CA9-C319-4AA4-AEE9-8F233D1D5DEB}"/>
              </a:ext>
            </a:extLst>
          </p:cNvPr>
          <p:cNvSpPr/>
          <p:nvPr/>
        </p:nvSpPr>
        <p:spPr>
          <a:xfrm>
            <a:off x="3288323" y="1264370"/>
            <a:ext cx="4677507" cy="4182463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 марта 2014 года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итогам прошедшего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 марта 2014 года референдума Крым провозглашён независимым государством, что было признано Россией 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Указом № 147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8459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77855FE-41E5-4727-8C35-E2737A184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793" y="0"/>
            <a:ext cx="746449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64C3EDE-9A7F-4D6D-B90B-B80B172502D4}"/>
              </a:ext>
            </a:extLst>
          </p:cNvPr>
          <p:cNvSpPr/>
          <p:nvPr/>
        </p:nvSpPr>
        <p:spPr>
          <a:xfrm>
            <a:off x="121716" y="228600"/>
            <a:ext cx="4731637" cy="6378819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марта 2014 года</a:t>
            </a:r>
          </a:p>
          <a:p>
            <a:pPr algn="ctr"/>
            <a:r>
              <a:rPr lang="ru-RU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Подписан договор о вхождении Республики Крым и г. Севастополь в состав Российской Федерации.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 марта 2014 года</a:t>
            </a:r>
          </a:p>
          <a:p>
            <a:pPr algn="ctr"/>
            <a:r>
              <a:rPr lang="ru-RU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В.В. Путин подписал Федеральный конституционный закон «О принятии в РФ Республики Крым и образовании в составе РФ новых субъектов – Республики Крым и города федерального значения Севастополя». </a:t>
            </a:r>
          </a:p>
        </p:txBody>
      </p:sp>
    </p:spTree>
    <p:extLst>
      <p:ext uri="{BB962C8B-B14F-4D97-AF65-F5344CB8AC3E}">
        <p14:creationId xmlns:p14="http://schemas.microsoft.com/office/powerpoint/2010/main" val="2582268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A9AB77-DB48-4D48-9A0F-F2D785E26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980" y="0"/>
            <a:ext cx="10291020" cy="6858000"/>
          </a:xfrm>
          <a:prstGeom prst="rect">
            <a:avLst/>
          </a:prstGeom>
        </p:spPr>
      </p:pic>
      <p:sp>
        <p:nvSpPr>
          <p:cNvPr id="4" name="Облачко с текстом: прямоугольное со скругленными углами 3">
            <a:extLst>
              <a:ext uri="{FF2B5EF4-FFF2-40B4-BE49-F238E27FC236}">
                <a16:creationId xmlns:a16="http://schemas.microsoft.com/office/drawing/2014/main" id="{EAC11421-4DA7-4D6F-AACC-9FC97B0FBC18}"/>
              </a:ext>
            </a:extLst>
          </p:cNvPr>
          <p:cNvSpPr/>
          <p:nvPr/>
        </p:nvSpPr>
        <p:spPr>
          <a:xfrm>
            <a:off x="158261" y="61546"/>
            <a:ext cx="3640015" cy="5820508"/>
          </a:xfrm>
          <a:prstGeom prst="wedgeRoundRectCallou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Таким образом реализовалась существовавшее на протяжении последних десятилетий стремление крымчан, севастопольцев и россиян к воссоединению своей страны и своего народа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1872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2285D0-2802-4DF1-9905-6BF75066E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840" y="196387"/>
            <a:ext cx="8697790" cy="5975812"/>
          </a:xfrm>
          <a:prstGeom prst="rect">
            <a:avLst/>
          </a:prstGeom>
        </p:spPr>
      </p:pic>
      <p:sp>
        <p:nvSpPr>
          <p:cNvPr id="4" name="Облачко с текстом: прямоугольное со скругленными углами 3">
            <a:extLst>
              <a:ext uri="{FF2B5EF4-FFF2-40B4-BE49-F238E27FC236}">
                <a16:creationId xmlns:a16="http://schemas.microsoft.com/office/drawing/2014/main" id="{46C18A72-CEEC-494C-BADF-603B0A8FD4E2}"/>
              </a:ext>
            </a:extLst>
          </p:cNvPr>
          <p:cNvSpPr/>
          <p:nvPr/>
        </p:nvSpPr>
        <p:spPr>
          <a:xfrm>
            <a:off x="272562" y="79130"/>
            <a:ext cx="4246684" cy="5011615"/>
          </a:xfrm>
          <a:prstGeom prst="wedgeRoundRectCallou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января 2022 года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Депутаты от фракции КПРФ внесли на рассмотрение Госдумы проект обращения палаты к президенту РФ В.В. Путину о необходимости признания независимости ДНР и ЛНР.</a:t>
            </a:r>
          </a:p>
        </p:txBody>
      </p:sp>
    </p:spTree>
    <p:extLst>
      <p:ext uri="{BB962C8B-B14F-4D97-AF65-F5344CB8AC3E}">
        <p14:creationId xmlns:p14="http://schemas.microsoft.com/office/powerpoint/2010/main" val="2104831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727D7AC-7094-4199-AA87-A1806C0BC6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0" y="1978437"/>
            <a:ext cx="3090588" cy="436960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39BB874-E449-4D0F-83AE-48A03C2C34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354" y="103969"/>
            <a:ext cx="3808626" cy="3142117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4158CED6-44E8-4821-95D0-EAA2F92CD164}"/>
              </a:ext>
            </a:extLst>
          </p:cNvPr>
          <p:cNvSpPr/>
          <p:nvPr/>
        </p:nvSpPr>
        <p:spPr>
          <a:xfrm>
            <a:off x="101020" y="103969"/>
            <a:ext cx="7970318" cy="1812753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 февраля 2022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года главы ЛНР и ДНР Леонид Пасечник и Денис </a:t>
            </a:r>
            <a:r>
              <a:rPr 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Пушилин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обратились к В.В. Путину с просьбой  признать независимость народных республик. </a:t>
            </a:r>
          </a:p>
        </p:txBody>
      </p:sp>
      <p:sp>
        <p:nvSpPr>
          <p:cNvPr id="7" name="Облачко с текстом: прямоугольное со скругленными углами 6">
            <a:extLst>
              <a:ext uri="{FF2B5EF4-FFF2-40B4-BE49-F238E27FC236}">
                <a16:creationId xmlns:a16="http://schemas.microsoft.com/office/drawing/2014/main" id="{1906A1BE-15E1-4B60-B024-0D40EE1182D6}"/>
              </a:ext>
            </a:extLst>
          </p:cNvPr>
          <p:cNvSpPr/>
          <p:nvPr/>
        </p:nvSpPr>
        <p:spPr>
          <a:xfrm>
            <a:off x="101020" y="6101525"/>
            <a:ext cx="4172042" cy="617000"/>
          </a:xfrm>
          <a:prstGeom prst="wedgeRoundRectCallou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Леонид Пасечник</a:t>
            </a:r>
          </a:p>
        </p:txBody>
      </p:sp>
      <p:sp>
        <p:nvSpPr>
          <p:cNvPr id="8" name="Облачко с текстом: прямоугольное со скругленными углами 7">
            <a:extLst>
              <a:ext uri="{FF2B5EF4-FFF2-40B4-BE49-F238E27FC236}">
                <a16:creationId xmlns:a16="http://schemas.microsoft.com/office/drawing/2014/main" id="{FD18846B-0439-4C70-8E47-2950B293D743}"/>
              </a:ext>
            </a:extLst>
          </p:cNvPr>
          <p:cNvSpPr/>
          <p:nvPr/>
        </p:nvSpPr>
        <p:spPr>
          <a:xfrm>
            <a:off x="7877908" y="3033345"/>
            <a:ext cx="4265826" cy="641839"/>
          </a:xfrm>
          <a:prstGeom prst="wedgeRoundRectCallou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Денис </a:t>
            </a:r>
            <a:r>
              <a:rPr lang="ru-RU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Пушилин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29EF532-942B-468C-BD70-4B7D85AC1441}"/>
              </a:ext>
            </a:extLst>
          </p:cNvPr>
          <p:cNvSpPr/>
          <p:nvPr/>
        </p:nvSpPr>
        <p:spPr>
          <a:xfrm>
            <a:off x="3314700" y="3824485"/>
            <a:ext cx="8686799" cy="2250831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тот же день после расширенного совещания с членами Совбеза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В.В. Путин в телеобращении к гражданам страны заявил о признании суверенитета Донецкой и Луганской народных республик. </a:t>
            </a:r>
          </a:p>
        </p:txBody>
      </p:sp>
    </p:spTree>
    <p:extLst>
      <p:ext uri="{BB962C8B-B14F-4D97-AF65-F5344CB8AC3E}">
        <p14:creationId xmlns:p14="http://schemas.microsoft.com/office/powerpoint/2010/main" val="3055294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11501F-D9F6-40B2-ACBC-7E7CFB6AA4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5" y="0"/>
            <a:ext cx="6060603" cy="4873735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C25BB4E-9805-4BF6-9F8E-4F399FAE54BB}"/>
              </a:ext>
            </a:extLst>
          </p:cNvPr>
          <p:cNvSpPr/>
          <p:nvPr/>
        </p:nvSpPr>
        <p:spPr>
          <a:xfrm>
            <a:off x="6567854" y="316523"/>
            <a:ext cx="4255477" cy="2997077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 февраля 2022 года</a:t>
            </a:r>
          </a:p>
          <a:p>
            <a:pPr algn="ctr"/>
            <a:r>
              <a:rPr lang="ru-RU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Владимир Владимирович Путин подписал указы о признании ДНР и ЛНР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D66B8E-5D21-434E-AFB2-692A4DC0DF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984" y="3429000"/>
            <a:ext cx="5335215" cy="299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348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FBC8926-D222-4F01-8928-C194E811A3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885" y="3705958"/>
            <a:ext cx="5282447" cy="29686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BFBF0A-00E9-41DE-9822-A95BAE38C8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024" y="720968"/>
            <a:ext cx="3839308" cy="28794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C5F73D8-63A1-465C-8605-E1C2E2776C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67053"/>
            <a:ext cx="6265151" cy="4172688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9566DEA3-7ED7-4732-BCF8-08253F468DE6}"/>
              </a:ext>
            </a:extLst>
          </p:cNvPr>
          <p:cNvSpPr/>
          <p:nvPr/>
        </p:nvSpPr>
        <p:spPr>
          <a:xfrm>
            <a:off x="114301" y="4541964"/>
            <a:ext cx="5981699" cy="1841251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 сентября 2022 года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В.В. Путин подписал указы о признании независимости Херсонской и Запорожской областей.</a:t>
            </a:r>
          </a:p>
        </p:txBody>
      </p:sp>
      <p:sp>
        <p:nvSpPr>
          <p:cNvPr id="9" name="Облачко с текстом: прямоугольное со скругленными углами 8">
            <a:extLst>
              <a:ext uri="{FF2B5EF4-FFF2-40B4-BE49-F238E27FC236}">
                <a16:creationId xmlns:a16="http://schemas.microsoft.com/office/drawing/2014/main" id="{055D60EA-EA00-4F05-981F-E86EF49928BD}"/>
              </a:ext>
            </a:extLst>
          </p:cNvPr>
          <p:cNvSpPr/>
          <p:nvPr/>
        </p:nvSpPr>
        <p:spPr>
          <a:xfrm>
            <a:off x="5886183" y="82307"/>
            <a:ext cx="6191517" cy="553916"/>
          </a:xfrm>
          <a:prstGeom prst="wedgeRoundRectCallout">
            <a:avLst>
              <a:gd name="adj1" fmla="val -22642"/>
              <a:gd name="adj2" fmla="val 111706"/>
              <a:gd name="adj3" fmla="val 16667"/>
            </a:avLst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Глава Херсонской области Владимир Сальдо</a:t>
            </a:r>
          </a:p>
        </p:txBody>
      </p:sp>
      <p:sp>
        <p:nvSpPr>
          <p:cNvPr id="10" name="Облачко с текстом: прямоугольное со скругленными углами 9">
            <a:extLst>
              <a:ext uri="{FF2B5EF4-FFF2-40B4-BE49-F238E27FC236}">
                <a16:creationId xmlns:a16="http://schemas.microsoft.com/office/drawing/2014/main" id="{0F2BD377-DAB0-4080-AD9D-5596B2015D27}"/>
              </a:ext>
            </a:extLst>
          </p:cNvPr>
          <p:cNvSpPr/>
          <p:nvPr/>
        </p:nvSpPr>
        <p:spPr>
          <a:xfrm>
            <a:off x="6000483" y="3006970"/>
            <a:ext cx="6191517" cy="698988"/>
          </a:xfrm>
          <a:prstGeom prst="wedgeRoundRectCallou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Глава Запорожской области Евгений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Белицкий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74342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5457</TotalTime>
  <Words>311</Words>
  <Application>Microsoft Office PowerPoint</Application>
  <PresentationFormat>Широкоэкранный</PresentationFormat>
  <Paragraphs>31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AGReverance</vt:lpstr>
      <vt:lpstr>Calibri</vt:lpstr>
      <vt:lpstr>Tw Cen MT</vt:lpstr>
      <vt:lpstr>Wingdings 3</vt:lpstr>
      <vt:lpstr>Интеграл</vt:lpstr>
      <vt:lpstr>Воссоединение  крыма с россией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</vt:vector>
  </TitlesOfParts>
  <Company>МАОУ ДО ЦРТДиЮ Каменского района Пензенской области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«География»</dc:title>
  <dc:subject>География</dc:subject>
  <dc:creator>Viktoriya Polshkova</dc:creator>
  <cp:keywords>география</cp:keywords>
  <cp:lastModifiedBy>Елена Сташкова</cp:lastModifiedBy>
  <cp:revision>238</cp:revision>
  <dcterms:created xsi:type="dcterms:W3CDTF">2018-02-25T15:29:25Z</dcterms:created>
  <dcterms:modified xsi:type="dcterms:W3CDTF">2023-09-10T08:27:38Z</dcterms:modified>
  <cp:category>География;Страны</cp:category>
</cp:coreProperties>
</file>