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3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C52"/>
    <a:srgbClr val="E5CBB1"/>
    <a:srgbClr val="CC9966"/>
    <a:srgbClr val="FFD5D6"/>
    <a:srgbClr val="FFAFB1"/>
    <a:srgbClr val="FFD5EA"/>
    <a:srgbClr val="FF99CC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C4614A-E91B-46B5-AC10-A462FEF3D280}" type="datetimeFigureOut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44237B-16E9-4909-9D3A-300E63E22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99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DE833-3609-41BA-A05E-79E3D251F7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5B553-7980-40B4-815C-ACE6CBF2B1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BBA54-B092-4BE5-86F5-A18D880D6A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стрелки, прямоугольники установлены триггеры. Тексты исчезают, если по ним щелкнуть.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04F7A-5739-461D-885B-6D295A84B9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звезду установлен триггер – мантйные 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3351D5-BB75-42D1-9015-7B33A989AE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0EFB-05CD-4CDD-9594-856B48F5B2F0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21CF-074D-4E4D-B713-92E59255E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7652-50C0-494B-A0F0-E11C2992B609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5BE5-E554-4C7B-8337-4BCB3D7F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4C7D-0F51-49B7-8D33-169CC04FAA30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662F-D713-4A25-A594-E8C6ED551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7357-1C9F-44C6-B981-E51A95FF8D5B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01EE-E780-4B2E-834A-FD5150DC3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9BC1-5299-4BB4-8050-020CF50D2FDB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6183-9E0E-46AE-970E-C8D48D399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97D5-9B00-4945-8A28-F05EB6A21532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8ABC-68D7-4C45-B6FF-5D949E0E0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8E78-75BC-4EBC-80EB-A0C1E5D865BE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DE75-B799-4C94-9A3A-429C48E31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E5AB-4433-43E7-8CF4-69BF2C4DF812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63AE-B213-4B5C-BF85-A82F626B3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3B7C-501E-44FC-A1C5-FB00984F02B9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5381-6E60-4731-89D5-A0FD2F7F0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E01B-BAA5-4CA7-A1AD-29BF47DA0C70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C59F-083E-41AC-9832-23C8515FA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4706-5765-479C-9BD3-E67E77FCC9B7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29C3-4A10-44A5-92C4-C9CC45C9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242B10-6ED6-45DB-B20D-D9E45FFB4E51}" type="datetime1">
              <a:rPr lang="ru-RU"/>
              <a:pPr>
                <a:defRPr/>
              </a:pPr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М.Н. Пурикова учитель географии МОУ СОШ №10 г. Каменск Ростовской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E3EA5-CCF4-48B9-A3E1-31372507F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.gif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megallery.com/" TargetMode="External"/><Relationship Id="rId3" Type="http://schemas.openxmlformats.org/officeDocument/2006/relationships/hyperlink" Target="http://commons.wikimedia.org/wiki/File:Oceanic_spreading-sv.png" TargetMode="External"/><Relationship Id="rId7" Type="http://schemas.openxmlformats.org/officeDocument/2006/relationships/hyperlink" Target="http://ru.wikipedia.org/wiki/%D0%A4%D0%B0%D0%B9%D0%BB:Continental-continental_con-rus.png" TargetMode="External"/><Relationship Id="rId2" Type="http://schemas.openxmlformats.org/officeDocument/2006/relationships/hyperlink" Target="http://upload.wikimedia.org/wikipedia/ru/2/22/Tectonic_plates(rus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safety.at.ua/_ph/3/2/788572366.jpg" TargetMode="External"/><Relationship Id="rId5" Type="http://schemas.openxmlformats.org/officeDocument/2006/relationships/hyperlink" Target="http://ngl2006.narod.ru/Contents/Geo/Geo-kart/MK/Pictures/011.jpg" TargetMode="External"/><Relationship Id="rId4" Type="http://schemas.openxmlformats.org/officeDocument/2006/relationships/hyperlink" Target="http://commons.wikimedia.org/wiki/File:Tectonic_plate_boundaries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2285984" y="4572008"/>
            <a:ext cx="4892694" cy="71438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Почему движутся плиты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341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9441 h 21600"/>
              <a:gd name="T4" fmla="*/ 2412207 w 21600"/>
              <a:gd name="T5" fmla="*/ 71115 h 21600"/>
              <a:gd name="T6" fmla="*/ 4788230 w 21600"/>
              <a:gd name="T7" fmla="*/ 2349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" name="AutoShape 5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2214546" y="2714620"/>
            <a:ext cx="4714908" cy="64294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1"/>
                </a:solidFill>
              </a:rPr>
              <a:t>Литосферные</a:t>
            </a:r>
            <a:r>
              <a:rPr lang="ru-RU" sz="2800" dirty="0">
                <a:solidFill>
                  <a:schemeClr val="tx1"/>
                </a:solidFill>
              </a:rPr>
              <a:t> плиты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0" name="AutoShape 6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2357422" y="3643314"/>
            <a:ext cx="4776806" cy="71437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 Типы границ между плитами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AutoShape 7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1643042" y="1785926"/>
            <a:ext cx="4714908" cy="714380"/>
          </a:xfrm>
          <a:prstGeom prst="roundRect">
            <a:avLst>
              <a:gd name="adj" fmla="val 50000"/>
            </a:avLst>
          </a:prstGeom>
          <a:solidFill>
            <a:srgbClr val="D3A577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Земная кора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351" name="Oval 10"/>
          <p:cNvSpPr>
            <a:spLocks noChangeArrowheads="1"/>
          </p:cNvSpPr>
          <p:nvPr/>
        </p:nvSpPr>
        <p:spPr bwMode="gray">
          <a:xfrm>
            <a:off x="1447800" y="2133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2" name="Oval 11"/>
          <p:cNvSpPr>
            <a:spLocks noChangeArrowheads="1"/>
          </p:cNvSpPr>
          <p:nvPr/>
        </p:nvSpPr>
        <p:spPr bwMode="gray">
          <a:xfrm>
            <a:off x="1470025" y="2155825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gray">
          <a:xfrm>
            <a:off x="1489075" y="2174875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4" name="Oval 13"/>
          <p:cNvSpPr>
            <a:spLocks noChangeArrowheads="1"/>
          </p:cNvSpPr>
          <p:nvPr/>
        </p:nvSpPr>
        <p:spPr bwMode="gray">
          <a:xfrm>
            <a:off x="1489075" y="2174875"/>
            <a:ext cx="298450" cy="2984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gray">
          <a:xfrm>
            <a:off x="1508125" y="2193925"/>
            <a:ext cx="258763" cy="2603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6" name="Oval 15"/>
          <p:cNvSpPr>
            <a:spLocks noChangeArrowheads="1"/>
          </p:cNvSpPr>
          <p:nvPr/>
        </p:nvSpPr>
        <p:spPr bwMode="gray">
          <a:xfrm>
            <a:off x="1508125" y="2193925"/>
            <a:ext cx="258763" cy="2603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7" name="Oval 17"/>
          <p:cNvSpPr>
            <a:spLocks noChangeArrowheads="1"/>
          </p:cNvSpPr>
          <p:nvPr/>
        </p:nvSpPr>
        <p:spPr bwMode="gray">
          <a:xfrm>
            <a:off x="1981200" y="2921000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8" name="Oval 18"/>
          <p:cNvSpPr>
            <a:spLocks noChangeArrowheads="1"/>
          </p:cNvSpPr>
          <p:nvPr/>
        </p:nvSpPr>
        <p:spPr bwMode="gray">
          <a:xfrm>
            <a:off x="2003425" y="2943225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gray">
          <a:xfrm>
            <a:off x="2022475" y="2962275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60" name="Oval 20"/>
          <p:cNvSpPr>
            <a:spLocks noChangeArrowheads="1"/>
          </p:cNvSpPr>
          <p:nvPr/>
        </p:nvSpPr>
        <p:spPr bwMode="gray">
          <a:xfrm>
            <a:off x="2022475" y="2962275"/>
            <a:ext cx="298450" cy="2984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gray">
          <a:xfrm>
            <a:off x="2041525" y="2981325"/>
            <a:ext cx="258763" cy="2603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62" name="Oval 22"/>
          <p:cNvSpPr>
            <a:spLocks noChangeArrowheads="1"/>
          </p:cNvSpPr>
          <p:nvPr/>
        </p:nvSpPr>
        <p:spPr bwMode="gray">
          <a:xfrm>
            <a:off x="2041525" y="2981325"/>
            <a:ext cx="258763" cy="260350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3" name="Oval 24"/>
          <p:cNvSpPr>
            <a:spLocks noChangeArrowheads="1"/>
          </p:cNvSpPr>
          <p:nvPr/>
        </p:nvSpPr>
        <p:spPr bwMode="gray">
          <a:xfrm>
            <a:off x="2133600" y="3759200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4" name="Oval 25"/>
          <p:cNvSpPr>
            <a:spLocks noChangeArrowheads="1"/>
          </p:cNvSpPr>
          <p:nvPr/>
        </p:nvSpPr>
        <p:spPr bwMode="gray">
          <a:xfrm>
            <a:off x="2155825" y="3781425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gray">
          <a:xfrm>
            <a:off x="2174875" y="3800475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66" name="Oval 27"/>
          <p:cNvSpPr>
            <a:spLocks noChangeArrowheads="1"/>
          </p:cNvSpPr>
          <p:nvPr/>
        </p:nvSpPr>
        <p:spPr bwMode="gray">
          <a:xfrm>
            <a:off x="2174875" y="3800475"/>
            <a:ext cx="298450" cy="298450"/>
          </a:xfrm>
          <a:prstGeom prst="ellipse">
            <a:avLst/>
          </a:prstGeom>
          <a:gradFill rotWithShape="1">
            <a:gsLst>
              <a:gs pos="0">
                <a:srgbClr val="21B3E1"/>
              </a:gs>
              <a:gs pos="100000">
                <a:srgbClr val="0F5368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gray">
          <a:xfrm>
            <a:off x="2193925" y="3819525"/>
            <a:ext cx="258763" cy="2603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68" name="Oval 29"/>
          <p:cNvSpPr>
            <a:spLocks noChangeArrowheads="1"/>
          </p:cNvSpPr>
          <p:nvPr/>
        </p:nvSpPr>
        <p:spPr bwMode="gray">
          <a:xfrm>
            <a:off x="2193925" y="3819525"/>
            <a:ext cx="258763" cy="260350"/>
          </a:xfrm>
          <a:prstGeom prst="ellipse">
            <a:avLst/>
          </a:prstGeom>
          <a:gradFill rotWithShape="1">
            <a:gsLst>
              <a:gs pos="0">
                <a:srgbClr val="21B3E1"/>
              </a:gs>
              <a:gs pos="100000">
                <a:srgbClr val="10576D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9" name="Oval 31"/>
          <p:cNvSpPr>
            <a:spLocks noChangeArrowheads="1"/>
          </p:cNvSpPr>
          <p:nvPr/>
        </p:nvSpPr>
        <p:spPr bwMode="gray">
          <a:xfrm>
            <a:off x="2057400" y="4597400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0" name="Oval 32"/>
          <p:cNvSpPr>
            <a:spLocks noChangeArrowheads="1"/>
          </p:cNvSpPr>
          <p:nvPr/>
        </p:nvSpPr>
        <p:spPr bwMode="gray">
          <a:xfrm>
            <a:off x="2079625" y="4619625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gray">
          <a:xfrm>
            <a:off x="2098675" y="4638675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72" name="Oval 34"/>
          <p:cNvSpPr>
            <a:spLocks noChangeArrowheads="1"/>
          </p:cNvSpPr>
          <p:nvPr/>
        </p:nvSpPr>
        <p:spPr bwMode="gray">
          <a:xfrm>
            <a:off x="2098675" y="4638675"/>
            <a:ext cx="298450" cy="2984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8D67E1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gray">
          <a:xfrm>
            <a:off x="2117725" y="4657725"/>
            <a:ext cx="258763" cy="2603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74" name="Oval 36"/>
          <p:cNvSpPr>
            <a:spLocks noChangeArrowheads="1"/>
          </p:cNvSpPr>
          <p:nvPr/>
        </p:nvSpPr>
        <p:spPr bwMode="gray">
          <a:xfrm>
            <a:off x="2117725" y="4657725"/>
            <a:ext cx="258763" cy="260350"/>
          </a:xfrm>
          <a:prstGeom prst="ellipse">
            <a:avLst/>
          </a:prstGeom>
          <a:gradFill rotWithShape="1">
            <a:gsLst>
              <a:gs pos="0">
                <a:srgbClr val="8D67E1"/>
              </a:gs>
              <a:gs pos="100000">
                <a:srgbClr val="45326D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8" name="TextBox 62"/>
          <p:cNvSpPr txBox="1">
            <a:spLocks noChangeArrowheads="1"/>
          </p:cNvSpPr>
          <p:nvPr/>
        </p:nvSpPr>
        <p:spPr bwMode="auto">
          <a:xfrm>
            <a:off x="2357438" y="3571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География материков и океанов 7 класс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42944" y="642918"/>
            <a:ext cx="8001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Теория </a:t>
            </a: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литосферных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плит</a:t>
            </a:r>
          </a:p>
        </p:txBody>
      </p:sp>
      <p:grpSp>
        <p:nvGrpSpPr>
          <p:cNvPr id="14380" name="Группа 57"/>
          <p:cNvGrpSpPr>
            <a:grpSpLocks/>
          </p:cNvGrpSpPr>
          <p:nvPr/>
        </p:nvGrpSpPr>
        <p:grpSpPr bwMode="auto">
          <a:xfrm>
            <a:off x="285750" y="357188"/>
            <a:ext cx="1285875" cy="928687"/>
            <a:chOff x="285720" y="357166"/>
            <a:chExt cx="1285884" cy="928694"/>
          </a:xfrm>
        </p:grpSpPr>
        <p:pic>
          <p:nvPicPr>
            <p:cNvPr id="62" name="Picture 39" descr="original_metal_b"/>
            <p:cNvPicPr>
              <a:picLocks noChangeAspect="1" noChangeArrowheads="1" noCrop="1"/>
            </p:cNvPicPr>
            <p:nvPr/>
          </p:nvPicPr>
          <p:blipFill>
            <a:blip r:embed="rId5"/>
            <a:srcRect t="8665" b="8665"/>
            <a:stretch>
              <a:fillRect/>
            </a:stretch>
          </p:blipFill>
          <p:spPr bwMode="auto">
            <a:xfrm>
              <a:off x="285720" y="357166"/>
              <a:ext cx="1285884" cy="910835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64" name="Прямоугольник 63"/>
            <p:cNvSpPr/>
            <p:nvPr/>
          </p:nvSpPr>
          <p:spPr>
            <a:xfrm>
              <a:off x="285720" y="357166"/>
              <a:ext cx="1285884" cy="928694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6" name="Овал 65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7358063" y="6072188"/>
            <a:ext cx="1552575" cy="379412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98000"/>
                  <a:shade val="25000"/>
                  <a:satMod val="250000"/>
                </a:schemeClr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chemeClr val="accent6">
                  <a:tint val="50000"/>
                  <a:satMod val="1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67" name="Овал 66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5715000" y="6072188"/>
            <a:ext cx="1500188" cy="374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98000"/>
                  <a:shade val="25000"/>
                  <a:satMod val="250000"/>
                </a:schemeClr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chemeClr val="accent6">
                  <a:tint val="50000"/>
                  <a:satMod val="1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ресурсы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ина\Pictures\по литосфере\34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00188"/>
            <a:ext cx="8001000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1500" y="642938"/>
            <a:ext cx="8001000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Литосфера состоит из крупных плит, границы которых совпадают  со срединными океаническими хребтами (СОХ).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6050" y="5929330"/>
            <a:ext cx="300039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Антарктическая</a:t>
            </a:r>
          </a:p>
        </p:txBody>
      </p:sp>
      <p:grpSp>
        <p:nvGrpSpPr>
          <p:cNvPr id="149" name="Группа 148"/>
          <p:cNvGrpSpPr>
            <a:grpSpLocks/>
          </p:cNvGrpSpPr>
          <p:nvPr/>
        </p:nvGrpSpPr>
        <p:grpSpPr bwMode="auto">
          <a:xfrm>
            <a:off x="642938" y="1643063"/>
            <a:ext cx="7929562" cy="4238625"/>
            <a:chOff x="642910" y="1643320"/>
            <a:chExt cx="7929650" cy="4237996"/>
          </a:xfrm>
        </p:grpSpPr>
        <p:sp>
          <p:nvSpPr>
            <p:cNvPr id="20" name="TextBox 19"/>
            <p:cNvSpPr txBox="1"/>
            <p:nvPr/>
          </p:nvSpPr>
          <p:spPr>
            <a:xfrm>
              <a:off x="6215074" y="2357700"/>
              <a:ext cx="2357486" cy="5847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Евразийская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0166" y="3754767"/>
              <a:ext cx="2786082" cy="584775"/>
            </a:xfrm>
            <a:prstGeom prst="rect">
              <a:avLst/>
            </a:prstGeom>
            <a:solidFill>
              <a:srgbClr val="FFB26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Тихоокеанская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2731574">
              <a:off x="3011804" y="3202488"/>
              <a:ext cx="3703112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А м е </a:t>
              </a:r>
              <a:r>
                <a:rPr lang="ru-RU" sz="3200" dirty="0" err="1">
                  <a:latin typeface="+mn-lt"/>
                </a:rPr>
                <a:t>р</a:t>
              </a:r>
              <a:r>
                <a:rPr lang="ru-RU" sz="3200" dirty="0">
                  <a:latin typeface="+mn-lt"/>
                </a:rPr>
                <a:t> и к а </a:t>
              </a:r>
              <a:r>
                <a:rPr lang="ru-RU" sz="3200" dirty="0" err="1">
                  <a:latin typeface="+mn-lt"/>
                </a:rPr>
                <a:t>н</a:t>
              </a:r>
              <a:r>
                <a:rPr lang="ru-RU" sz="3200" dirty="0">
                  <a:latin typeface="+mn-lt"/>
                </a:rPr>
                <a:t> с к а я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262837">
              <a:off x="5655640" y="3806925"/>
              <a:ext cx="2786082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Африканская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910" y="4429402"/>
              <a:ext cx="214314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err="1">
                  <a:latin typeface="+mn-lt"/>
                </a:rPr>
                <a:t>Индо</a:t>
              </a:r>
              <a:endParaRPr lang="ru-RU" sz="2400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Австралийская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6143658" y="5214665"/>
              <a:ext cx="642945" cy="21428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10800000">
              <a:off x="7143794" y="4857530"/>
              <a:ext cx="500069" cy="3571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5572152" y="2786150"/>
              <a:ext cx="571506" cy="7142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endCxn id="15395" idx="2"/>
            </p:cNvCxnSpPr>
            <p:nvPr/>
          </p:nvCxnSpPr>
          <p:spPr>
            <a:xfrm>
              <a:off x="3000373" y="5428945"/>
              <a:ext cx="428630" cy="380943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71880" y="4428969"/>
              <a:ext cx="571506" cy="71427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91" name="Группа 90"/>
            <p:cNvGrpSpPr>
              <a:grpSpLocks/>
            </p:cNvGrpSpPr>
            <p:nvPr/>
          </p:nvGrpSpPr>
          <p:grpSpPr bwMode="auto">
            <a:xfrm>
              <a:off x="3357554" y="3214956"/>
              <a:ext cx="892941" cy="285752"/>
              <a:chOff x="9179719" y="2929204"/>
              <a:chExt cx="892941" cy="285752"/>
            </a:xfrm>
          </p:grpSpPr>
          <p:cxnSp>
            <p:nvCxnSpPr>
              <p:cNvPr id="83" name="Прямая со стрелкой 82"/>
              <p:cNvCxnSpPr/>
              <p:nvPr/>
            </p:nvCxnSpPr>
            <p:spPr>
              <a:xfrm flipV="1">
                <a:off x="9179730" y="3071814"/>
                <a:ext cx="428630" cy="14285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 rot="10800000" flipV="1">
                <a:off x="9679798" y="2928960"/>
                <a:ext cx="392117" cy="14285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92" name="Группа 91"/>
            <p:cNvGrpSpPr>
              <a:grpSpLocks/>
            </p:cNvGrpSpPr>
            <p:nvPr/>
          </p:nvGrpSpPr>
          <p:grpSpPr bwMode="auto">
            <a:xfrm>
              <a:off x="4357686" y="5143782"/>
              <a:ext cx="964381" cy="356920"/>
              <a:chOff x="9036843" y="2929204"/>
              <a:chExt cx="964381" cy="356920"/>
            </a:xfrm>
          </p:grpSpPr>
          <p:cxnSp>
            <p:nvCxnSpPr>
              <p:cNvPr id="93" name="Прямая со стрелкой 92"/>
              <p:cNvCxnSpPr/>
              <p:nvPr/>
            </p:nvCxnSpPr>
            <p:spPr>
              <a:xfrm flipV="1">
                <a:off x="9036858" y="3142940"/>
                <a:ext cx="428630" cy="14285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 rot="10800000" flipV="1">
                <a:off x="9536926" y="2928659"/>
                <a:ext cx="463555" cy="14285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93" name="Группа 95"/>
            <p:cNvGrpSpPr>
              <a:grpSpLocks/>
            </p:cNvGrpSpPr>
            <p:nvPr/>
          </p:nvGrpSpPr>
          <p:grpSpPr bwMode="auto">
            <a:xfrm rot="-3268789">
              <a:off x="6120191" y="3267048"/>
              <a:ext cx="1007518" cy="334134"/>
              <a:chOff x="8938431" y="2977923"/>
              <a:chExt cx="1007518" cy="334134"/>
            </a:xfrm>
          </p:grpSpPr>
          <p:cxnSp>
            <p:nvCxnSpPr>
              <p:cNvPr id="97" name="Прямая со стрелкой 96"/>
              <p:cNvCxnSpPr/>
              <p:nvPr/>
            </p:nvCxnSpPr>
            <p:spPr>
              <a:xfrm rot="8668789" flipH="1" flipV="1">
                <a:off x="8937889" y="3103689"/>
                <a:ext cx="515861" cy="20796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 стрелкой 97"/>
              <p:cNvCxnSpPr/>
              <p:nvPr/>
            </p:nvCxnSpPr>
            <p:spPr>
              <a:xfrm rot="8668789">
                <a:off x="9430646" y="2976490"/>
                <a:ext cx="514273" cy="17145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94" name="Группа 100"/>
            <p:cNvGrpSpPr>
              <a:grpSpLocks/>
            </p:cNvGrpSpPr>
            <p:nvPr/>
          </p:nvGrpSpPr>
          <p:grpSpPr bwMode="auto">
            <a:xfrm rot="-4414193">
              <a:off x="7953920" y="3353332"/>
              <a:ext cx="896923" cy="217611"/>
              <a:chOff x="9117278" y="2543205"/>
              <a:chExt cx="896923" cy="217611"/>
            </a:xfrm>
          </p:grpSpPr>
          <p:cxnSp>
            <p:nvCxnSpPr>
              <p:cNvPr id="102" name="Прямая со стрелкой 101"/>
              <p:cNvCxnSpPr/>
              <p:nvPr/>
            </p:nvCxnSpPr>
            <p:spPr>
              <a:xfrm rot="9814193" flipH="1" flipV="1">
                <a:off x="9118165" y="2758194"/>
                <a:ext cx="357135" cy="158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 rot="20614193" flipH="1">
                <a:off x="9553477" y="2541162"/>
                <a:ext cx="461894" cy="6191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95" name="TextBox 103"/>
            <p:cNvSpPr txBox="1">
              <a:spLocks noChangeArrowheads="1"/>
            </p:cNvSpPr>
            <p:nvPr/>
          </p:nvSpPr>
          <p:spPr bwMode="auto">
            <a:xfrm>
              <a:off x="3214678" y="5286388"/>
              <a:ext cx="4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4</a:t>
              </a:r>
            </a:p>
          </p:txBody>
        </p:sp>
        <p:sp>
          <p:nvSpPr>
            <p:cNvPr id="15396" name="TextBox 104"/>
            <p:cNvSpPr txBox="1">
              <a:spLocks noChangeArrowheads="1"/>
            </p:cNvSpPr>
            <p:nvPr/>
          </p:nvSpPr>
          <p:spPr bwMode="auto">
            <a:xfrm>
              <a:off x="6500826" y="5143512"/>
              <a:ext cx="5000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alibri" pitchFamily="34" charset="0"/>
                </a:rPr>
                <a:t>2</a:t>
              </a:r>
            </a:p>
          </p:txBody>
        </p:sp>
        <p:sp>
          <p:nvSpPr>
            <p:cNvPr id="15397" name="TextBox 105"/>
            <p:cNvSpPr txBox="1">
              <a:spLocks noChangeArrowheads="1"/>
            </p:cNvSpPr>
            <p:nvPr/>
          </p:nvSpPr>
          <p:spPr bwMode="auto">
            <a:xfrm>
              <a:off x="1000100" y="5358096"/>
              <a:ext cx="4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6</a:t>
              </a:r>
            </a:p>
          </p:txBody>
        </p:sp>
        <p:grpSp>
          <p:nvGrpSpPr>
            <p:cNvPr id="15398" name="Группа 106"/>
            <p:cNvGrpSpPr>
              <a:grpSpLocks/>
            </p:cNvGrpSpPr>
            <p:nvPr/>
          </p:nvGrpSpPr>
          <p:grpSpPr bwMode="auto">
            <a:xfrm rot="3537676">
              <a:off x="1738897" y="5166031"/>
              <a:ext cx="673435" cy="604460"/>
              <a:chOff x="8822529" y="2850609"/>
              <a:chExt cx="1525836" cy="506953"/>
            </a:xfrm>
          </p:grpSpPr>
          <p:cxnSp>
            <p:nvCxnSpPr>
              <p:cNvPr id="108" name="Прямая со стрелкой 107"/>
              <p:cNvCxnSpPr/>
              <p:nvPr/>
            </p:nvCxnSpPr>
            <p:spPr>
              <a:xfrm flipV="1">
                <a:off x="8821886" y="3143992"/>
                <a:ext cx="643745" cy="21436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 стрелкой 108"/>
              <p:cNvCxnSpPr/>
              <p:nvPr/>
            </p:nvCxnSpPr>
            <p:spPr>
              <a:xfrm rot="10800000" flipV="1">
                <a:off x="9705157" y="2850890"/>
                <a:ext cx="640150" cy="214361"/>
              </a:xfrm>
              <a:prstGeom prst="straightConnector1">
                <a:avLst/>
              </a:prstGeom>
              <a:ln w="53975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99" name="Группа 109"/>
            <p:cNvGrpSpPr>
              <a:grpSpLocks/>
            </p:cNvGrpSpPr>
            <p:nvPr/>
          </p:nvGrpSpPr>
          <p:grpSpPr bwMode="auto">
            <a:xfrm rot="-7692739">
              <a:off x="1227291" y="2846549"/>
              <a:ext cx="885281" cy="369197"/>
              <a:chOff x="9175523" y="2914701"/>
              <a:chExt cx="1014713" cy="400386"/>
            </a:xfrm>
          </p:grpSpPr>
          <p:cxnSp>
            <p:nvCxnSpPr>
              <p:cNvPr id="111" name="Прямая со стрелкой 110"/>
              <p:cNvCxnSpPr/>
              <p:nvPr/>
            </p:nvCxnSpPr>
            <p:spPr>
              <a:xfrm rot="18492739">
                <a:off x="9141290" y="2992186"/>
                <a:ext cx="359821" cy="28745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 стрелкой 111"/>
              <p:cNvCxnSpPr/>
              <p:nvPr/>
            </p:nvCxnSpPr>
            <p:spPr>
              <a:xfrm rot="8668789">
                <a:off x="9679662" y="2915733"/>
                <a:ext cx="514871" cy="170441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bevel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00" name="TextBox 112"/>
            <p:cNvSpPr txBox="1">
              <a:spLocks noChangeArrowheads="1"/>
            </p:cNvSpPr>
            <p:nvPr/>
          </p:nvSpPr>
          <p:spPr bwMode="auto">
            <a:xfrm>
              <a:off x="1071538" y="2643452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alibri" pitchFamily="34" charset="0"/>
                </a:rPr>
                <a:t>8</a:t>
              </a:r>
            </a:p>
          </p:txBody>
        </p:sp>
        <p:sp>
          <p:nvSpPr>
            <p:cNvPr id="15401" name="Прямоугольник 114"/>
            <p:cNvSpPr>
              <a:spLocks noChangeArrowheads="1"/>
            </p:cNvSpPr>
            <p:nvPr/>
          </p:nvSpPr>
          <p:spPr bwMode="auto">
            <a:xfrm>
              <a:off x="4286248" y="5357826"/>
              <a:ext cx="3674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6</a:t>
              </a:r>
            </a:p>
          </p:txBody>
        </p:sp>
        <p:sp>
          <p:nvSpPr>
            <p:cNvPr id="15402" name="TextBox 115"/>
            <p:cNvSpPr txBox="1">
              <a:spLocks noChangeArrowheads="1"/>
            </p:cNvSpPr>
            <p:nvPr/>
          </p:nvSpPr>
          <p:spPr bwMode="auto">
            <a:xfrm>
              <a:off x="7786710" y="3072080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4</a:t>
              </a:r>
            </a:p>
          </p:txBody>
        </p:sp>
        <p:sp>
          <p:nvSpPr>
            <p:cNvPr id="15403" name="TextBox 116"/>
            <p:cNvSpPr txBox="1">
              <a:spLocks noChangeArrowheads="1"/>
            </p:cNvSpPr>
            <p:nvPr/>
          </p:nvSpPr>
          <p:spPr bwMode="auto">
            <a:xfrm>
              <a:off x="7143768" y="5000906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3</a:t>
              </a:r>
            </a:p>
          </p:txBody>
        </p:sp>
        <p:cxnSp>
          <p:nvCxnSpPr>
            <p:cNvPr id="118" name="Прямая со стрелкой 117"/>
            <p:cNvCxnSpPr/>
            <p:nvPr/>
          </p:nvCxnSpPr>
          <p:spPr>
            <a:xfrm rot="10800000" flipH="1">
              <a:off x="928663" y="5071811"/>
              <a:ext cx="285753" cy="619033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Прямоугольник 137"/>
          <p:cNvSpPr/>
          <p:nvPr/>
        </p:nvSpPr>
        <p:spPr>
          <a:xfrm>
            <a:off x="642938" y="6500813"/>
            <a:ext cx="4357687" cy="35718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3857625" y="6643688"/>
            <a:ext cx="500063" cy="1587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31"/>
          <p:cNvSpPr txBox="1">
            <a:spLocks noChangeArrowheads="1"/>
          </p:cNvSpPr>
          <p:nvPr/>
        </p:nvSpPr>
        <p:spPr bwMode="auto">
          <a:xfrm>
            <a:off x="3714750" y="64579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           расхождение </a:t>
            </a:r>
          </a:p>
        </p:txBody>
      </p:sp>
      <p:sp>
        <p:nvSpPr>
          <p:cNvPr id="15368" name="TextBox 136"/>
          <p:cNvSpPr txBox="1">
            <a:spLocks noChangeArrowheads="1"/>
          </p:cNvSpPr>
          <p:nvPr/>
        </p:nvSpPr>
        <p:spPr bwMode="auto">
          <a:xfrm>
            <a:off x="1357313" y="6457950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Схождение (см/год)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71440" y="642918"/>
            <a:ext cx="8001088" cy="5857916"/>
            <a:chOff x="123145" y="1142984"/>
            <a:chExt cx="8525523" cy="4942736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4098" name="Picture 2" descr="C:\Users\Марина\Pictures\по литосфере\4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145" y="2107420"/>
              <a:ext cx="8525523" cy="39783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23145" y="1142984"/>
              <a:ext cx="8525523" cy="774849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Границам </a:t>
              </a:r>
              <a:r>
                <a:rPr lang="ru-RU" sz="2400" dirty="0" err="1"/>
                <a:t>литосферных</a:t>
              </a:r>
              <a:r>
                <a:rPr lang="ru-RU" sz="2400" dirty="0"/>
                <a:t> плит соответствуют </a:t>
              </a:r>
              <a:r>
                <a:rPr lang="ru-RU" sz="2400" b="1" dirty="0"/>
                <a:t>сейсмические пояса</a:t>
              </a:r>
              <a:r>
                <a:rPr lang="ru-RU" sz="2400" dirty="0"/>
                <a:t>, где проявляется вулканизм и землетрясения.</a:t>
              </a:r>
            </a:p>
          </p:txBody>
        </p:sp>
      </p:grpSp>
      <p:sp>
        <p:nvSpPr>
          <p:cNvPr id="16" name="TextBox 15">
            <a:hlinkHover r:id="" action="ppaction://noaction" highlightClick="1"/>
          </p:cNvPr>
          <p:cNvSpPr txBox="1"/>
          <p:nvPr/>
        </p:nvSpPr>
        <p:spPr>
          <a:xfrm>
            <a:off x="7072313" y="1500188"/>
            <a:ext cx="1500187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границы</a:t>
            </a:r>
          </a:p>
        </p:txBody>
      </p:sp>
      <p:sp>
        <p:nvSpPr>
          <p:cNvPr id="18" name="TextBox 17">
            <a:hlinkHover r:id="" action="ppaction://noaction" highlightClick="1"/>
          </p:cNvPr>
          <p:cNvSpPr txBox="1"/>
          <p:nvPr/>
        </p:nvSpPr>
        <p:spPr>
          <a:xfrm>
            <a:off x="571500" y="1500188"/>
            <a:ext cx="164306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плиты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grpSp>
        <p:nvGrpSpPr>
          <p:cNvPr id="15372" name="Группа 133"/>
          <p:cNvGrpSpPr>
            <a:grpSpLocks/>
          </p:cNvGrpSpPr>
          <p:nvPr/>
        </p:nvGrpSpPr>
        <p:grpSpPr bwMode="auto">
          <a:xfrm rot="1371260">
            <a:off x="811213" y="6502400"/>
            <a:ext cx="592137" cy="250825"/>
            <a:chOff x="8822529" y="2928934"/>
            <a:chExt cx="1249403" cy="428628"/>
          </a:xfrm>
        </p:grpSpPr>
        <p:cxnSp>
          <p:nvCxnSpPr>
            <p:cNvPr id="135" name="Прямая со стрелкой 134"/>
            <p:cNvCxnSpPr/>
            <p:nvPr/>
          </p:nvCxnSpPr>
          <p:spPr>
            <a:xfrm flipV="1">
              <a:off x="8819197" y="3142178"/>
              <a:ext cx="643125" cy="214315"/>
            </a:xfrm>
            <a:prstGeom prst="straightConnector1">
              <a:avLst/>
            </a:prstGeom>
            <a:ln w="57150">
              <a:solidFill>
                <a:srgbClr val="FFFF00"/>
              </a:solidFill>
              <a:beve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10800000" flipV="1">
              <a:off x="9427751" y="2928558"/>
              <a:ext cx="643125" cy="214315"/>
            </a:xfrm>
            <a:prstGeom prst="straightConnector1">
              <a:avLst/>
            </a:prstGeom>
            <a:ln w="57150">
              <a:solidFill>
                <a:srgbClr val="FFFF00"/>
              </a:solidFill>
              <a:beve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3" name="Группа 61"/>
          <p:cNvGrpSpPr>
            <a:grpSpLocks/>
          </p:cNvGrpSpPr>
          <p:nvPr/>
        </p:nvGrpSpPr>
        <p:grpSpPr bwMode="auto">
          <a:xfrm>
            <a:off x="5715000" y="6215063"/>
            <a:ext cx="3124200" cy="379412"/>
            <a:chOff x="5715008" y="6072206"/>
            <a:chExt cx="3124462" cy="378847"/>
          </a:xfrm>
        </p:grpSpPr>
        <p:sp>
          <p:nvSpPr>
            <p:cNvPr id="65" name="Овал 64">
              <a:hlinkClick r:id="" action="ppaction://hlinkshowjump?jump=endshow"/>
              <a:hlinkHover r:id="" action="ppaction://noaction" highlightClick="1"/>
            </p:cNvPr>
            <p:cNvSpPr/>
            <p:nvPr/>
          </p:nvSpPr>
          <p:spPr>
            <a:xfrm>
              <a:off x="7286765" y="6072206"/>
              <a:ext cx="1552705" cy="37884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выход</a:t>
              </a:r>
            </a:p>
          </p:txBody>
        </p:sp>
        <p:sp>
          <p:nvSpPr>
            <p:cNvPr id="66" name="Овал 65">
              <a:hlinkClick r:id="" action="ppaction://hlinkshowjump?jump=firstslide"/>
              <a:hlinkHover r:id="" action="ppaction://noaction" highlightClick="1"/>
            </p:cNvPr>
            <p:cNvSpPr/>
            <p:nvPr/>
          </p:nvSpPr>
          <p:spPr>
            <a:xfrm>
              <a:off x="5715008" y="6072206"/>
              <a:ext cx="1500314" cy="37409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</a:rPr>
                <a:t>назад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Заголовок 175"/>
          <p:cNvSpPr txBox="1">
            <a:spLocks/>
          </p:cNvSpPr>
          <p:nvPr/>
        </p:nvSpPr>
        <p:spPr>
          <a:xfrm>
            <a:off x="2357422" y="0"/>
            <a:ext cx="4357718" cy="642918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663300"/>
                </a:solidFill>
                <a:latin typeface="+mn-lt"/>
              </a:rPr>
              <a:t>Литосферные</a:t>
            </a:r>
            <a:r>
              <a:rPr lang="ru-RU" sz="3200" b="1" dirty="0">
                <a:solidFill>
                  <a:srgbClr val="663300"/>
                </a:solidFill>
                <a:latin typeface="+mn-lt"/>
              </a:rPr>
              <a:t> плиты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3" action="ppaction://hlinksldjump" highlightClick="1"/>
            <a:hlinkHover r:id="" action="ppaction://noaction" highlightClick="1"/>
          </p:cNvPr>
          <p:cNvSpPr txBox="1"/>
          <p:nvPr/>
        </p:nvSpPr>
        <p:spPr>
          <a:xfrm>
            <a:off x="6072188" y="1000125"/>
            <a:ext cx="2714625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Карта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 строения земной коры</a:t>
            </a:r>
          </a:p>
        </p:txBody>
      </p:sp>
      <p:pic>
        <p:nvPicPr>
          <p:cNvPr id="1026" name="Picture 2" descr="C:\Users\Марина\Pictures\по литосфере\строени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807249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14375" y="1714500"/>
            <a:ext cx="1857375" cy="3540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кислород, железо, кремний, магний, сера, никель, кальций, алюминий</a:t>
            </a:r>
          </a:p>
        </p:txBody>
      </p:sp>
      <p:sp>
        <p:nvSpPr>
          <p:cNvPr id="9" name="TextBox 8">
            <a:hlinkHover r:id="" action="ppaction://noaction" highlightClick="1"/>
          </p:cNvPr>
          <p:cNvSpPr txBox="1"/>
          <p:nvPr/>
        </p:nvSpPr>
        <p:spPr>
          <a:xfrm>
            <a:off x="714375" y="1000125"/>
            <a:ext cx="2571750" cy="708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Вещественный состав земной коры</a:t>
            </a:r>
          </a:p>
        </p:txBody>
      </p:sp>
      <p:sp>
        <p:nvSpPr>
          <p:cNvPr id="14" name="Заголовок 175"/>
          <p:cNvSpPr txBox="1">
            <a:spLocks/>
          </p:cNvSpPr>
          <p:nvPr/>
        </p:nvSpPr>
        <p:spPr>
          <a:xfrm>
            <a:off x="2000232" y="0"/>
            <a:ext cx="5143536" cy="857232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3300"/>
                </a:solidFill>
                <a:latin typeface="+mn-lt"/>
              </a:rPr>
              <a:t>Строение земной коры</a:t>
            </a:r>
          </a:p>
        </p:txBody>
      </p:sp>
      <p:grpSp>
        <p:nvGrpSpPr>
          <p:cNvPr id="17417" name="Группа 10"/>
          <p:cNvGrpSpPr>
            <a:grpSpLocks/>
          </p:cNvGrpSpPr>
          <p:nvPr/>
        </p:nvGrpSpPr>
        <p:grpSpPr bwMode="auto">
          <a:xfrm>
            <a:off x="5715000" y="6072188"/>
            <a:ext cx="3124200" cy="379412"/>
            <a:chOff x="5715008" y="6072206"/>
            <a:chExt cx="3124462" cy="378847"/>
          </a:xfrm>
        </p:grpSpPr>
        <p:sp>
          <p:nvSpPr>
            <p:cNvPr id="16" name="Овал 15">
              <a:hlinkClick r:id="" action="ppaction://hlinkshowjump?jump=endshow"/>
              <a:hlinkHover r:id="" action="ppaction://noaction" highlightClick="1"/>
            </p:cNvPr>
            <p:cNvSpPr/>
            <p:nvPr/>
          </p:nvSpPr>
          <p:spPr>
            <a:xfrm>
              <a:off x="7286765" y="6072206"/>
              <a:ext cx="1552705" cy="37884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выход</a:t>
              </a:r>
            </a:p>
          </p:txBody>
        </p:sp>
        <p:sp>
          <p:nvSpPr>
            <p:cNvPr id="17" name="Овал 16">
              <a:hlinkClick r:id="" action="ppaction://hlinkshowjump?jump=firstslide"/>
              <a:hlinkHover r:id="" action="ppaction://noaction" highlightClick="1"/>
            </p:cNvPr>
            <p:cNvSpPr/>
            <p:nvPr/>
          </p:nvSpPr>
          <p:spPr>
            <a:xfrm>
              <a:off x="5715008" y="6072206"/>
              <a:ext cx="1500314" cy="37409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</a:rPr>
                <a:t>назад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3286125" y="1000125"/>
            <a:ext cx="2786063" cy="7143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Структуры земной коры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на\Pictures\по литосфере\строе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23" y="794338"/>
            <a:ext cx="8022557" cy="5579552"/>
          </a:xfrm>
          <a:prstGeom prst="rect">
            <a:avLst/>
          </a:prstGeom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458" name="Picture 3" descr="C:\Users\Марина\Pictures\по литосфере\39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649288"/>
            <a:ext cx="9131300" cy="599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>
            <a:hlinkHover r:id="" action="ppaction://noaction" highlightClick="1"/>
          </p:cNvPr>
          <p:cNvSpPr/>
          <p:nvPr/>
        </p:nvSpPr>
        <p:spPr>
          <a:xfrm>
            <a:off x="0" y="6453188"/>
            <a:ext cx="3995738" cy="4048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Срединно-океанические хребты</a:t>
            </a:r>
          </a:p>
        </p:txBody>
      </p:sp>
      <p:sp>
        <p:nvSpPr>
          <p:cNvPr id="11" name="Прямоугольник 10">
            <a:hlinkHover r:id="" action="ppaction://noaction" highlightClick="1"/>
          </p:cNvPr>
          <p:cNvSpPr/>
          <p:nvPr/>
        </p:nvSpPr>
        <p:spPr>
          <a:xfrm>
            <a:off x="4071938" y="6453188"/>
            <a:ext cx="4071937" cy="4048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Выступы кристаллических пород</a:t>
            </a:r>
          </a:p>
        </p:txBody>
      </p:sp>
      <p:sp>
        <p:nvSpPr>
          <p:cNvPr id="31" name="Заголовок 175"/>
          <p:cNvSpPr txBox="1">
            <a:spLocks/>
          </p:cNvSpPr>
          <p:nvPr/>
        </p:nvSpPr>
        <p:spPr>
          <a:xfrm>
            <a:off x="857224" y="0"/>
            <a:ext cx="7500990" cy="571480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3300"/>
                </a:solidFill>
                <a:latin typeface="+mn-lt"/>
              </a:rPr>
              <a:t>Виды земной коры – примеры изображений </a:t>
            </a:r>
          </a:p>
        </p:txBody>
      </p:sp>
      <p:sp>
        <p:nvSpPr>
          <p:cNvPr id="46" name="Прямоугольник 45">
            <a:hlinkHover r:id="" action="ppaction://noaction" highlightClick="1"/>
          </p:cNvPr>
          <p:cNvSpPr/>
          <p:nvPr/>
        </p:nvSpPr>
        <p:spPr>
          <a:xfrm>
            <a:off x="0" y="500063"/>
            <a:ext cx="2909888" cy="461962"/>
          </a:xfrm>
          <a:prstGeom prst="rect">
            <a:avLst/>
          </a:prstGeom>
          <a:solidFill>
            <a:srgbClr val="FFD5EA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Древние платформы</a:t>
            </a:r>
          </a:p>
        </p:txBody>
      </p:sp>
      <p:sp>
        <p:nvSpPr>
          <p:cNvPr id="10" name="Прямоугольник 9">
            <a:hlinkHover r:id="" action="ppaction://noaction" highlightClick="1"/>
          </p:cNvPr>
          <p:cNvSpPr/>
          <p:nvPr/>
        </p:nvSpPr>
        <p:spPr>
          <a:xfrm>
            <a:off x="3500438" y="500063"/>
            <a:ext cx="2203450" cy="461962"/>
          </a:xfrm>
          <a:prstGeom prst="rect">
            <a:avLst/>
          </a:prstGeom>
          <a:solidFill>
            <a:srgbClr val="FFD5D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Зоны разломов</a:t>
            </a:r>
          </a:p>
        </p:txBody>
      </p:sp>
      <p:sp>
        <p:nvSpPr>
          <p:cNvPr id="8" name="Прямоугольник 7">
            <a:hlinkHover r:id="" action="ppaction://noaction" highlightClick="1"/>
          </p:cNvPr>
          <p:cNvSpPr/>
          <p:nvPr/>
        </p:nvSpPr>
        <p:spPr>
          <a:xfrm>
            <a:off x="6302375" y="500063"/>
            <a:ext cx="2841625" cy="461962"/>
          </a:xfrm>
          <a:prstGeom prst="rect">
            <a:avLst/>
          </a:prstGeom>
          <a:solidFill>
            <a:srgbClr val="E5CBB1"/>
          </a:solidFill>
          <a:ln>
            <a:solidFill>
              <a:srgbClr val="C68C5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Складчатые области</a:t>
            </a:r>
          </a:p>
        </p:txBody>
      </p: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214313" y="1143000"/>
            <a:ext cx="8067675" cy="4640263"/>
            <a:chOff x="206477" y="1194619"/>
            <a:chExt cx="8067368" cy="4640827"/>
          </a:xfrm>
        </p:grpSpPr>
        <p:sp>
          <p:nvSpPr>
            <p:cNvPr id="32" name="Полилиния 31"/>
            <p:cNvSpPr/>
            <p:nvPr/>
          </p:nvSpPr>
          <p:spPr>
            <a:xfrm>
              <a:off x="206477" y="1194619"/>
              <a:ext cx="2609751" cy="4640827"/>
            </a:xfrm>
            <a:custGeom>
              <a:avLst/>
              <a:gdLst>
                <a:gd name="connsiteX0" fmla="*/ 29497 w 2610466"/>
                <a:gd name="connsiteY0" fmla="*/ 604684 h 4640827"/>
                <a:gd name="connsiteX1" fmla="*/ 619433 w 2610466"/>
                <a:gd name="connsiteY1" fmla="*/ 589936 h 4640827"/>
                <a:gd name="connsiteX2" fmla="*/ 707923 w 2610466"/>
                <a:gd name="connsiteY2" fmla="*/ 560439 h 4640827"/>
                <a:gd name="connsiteX3" fmla="*/ 752168 w 2610466"/>
                <a:gd name="connsiteY3" fmla="*/ 545691 h 4640827"/>
                <a:gd name="connsiteX4" fmla="*/ 840658 w 2610466"/>
                <a:gd name="connsiteY4" fmla="*/ 486697 h 4640827"/>
                <a:gd name="connsiteX5" fmla="*/ 1032388 w 2610466"/>
                <a:gd name="connsiteY5" fmla="*/ 530942 h 4640827"/>
                <a:gd name="connsiteX6" fmla="*/ 1047136 w 2610466"/>
                <a:gd name="connsiteY6" fmla="*/ 575187 h 4640827"/>
                <a:gd name="connsiteX7" fmla="*/ 1002891 w 2610466"/>
                <a:gd name="connsiteY7" fmla="*/ 707923 h 4640827"/>
                <a:gd name="connsiteX8" fmla="*/ 958646 w 2610466"/>
                <a:gd name="connsiteY8" fmla="*/ 737420 h 4640827"/>
                <a:gd name="connsiteX9" fmla="*/ 914400 w 2610466"/>
                <a:gd name="connsiteY9" fmla="*/ 781665 h 4640827"/>
                <a:gd name="connsiteX10" fmla="*/ 825910 w 2610466"/>
                <a:gd name="connsiteY10" fmla="*/ 840658 h 4640827"/>
                <a:gd name="connsiteX11" fmla="*/ 752168 w 2610466"/>
                <a:gd name="connsiteY11" fmla="*/ 929149 h 4640827"/>
                <a:gd name="connsiteX12" fmla="*/ 737420 w 2610466"/>
                <a:gd name="connsiteY12" fmla="*/ 973394 h 4640827"/>
                <a:gd name="connsiteX13" fmla="*/ 678426 w 2610466"/>
                <a:gd name="connsiteY13" fmla="*/ 1047136 h 4640827"/>
                <a:gd name="connsiteX14" fmla="*/ 663678 w 2610466"/>
                <a:gd name="connsiteY14" fmla="*/ 1165123 h 4640827"/>
                <a:gd name="connsiteX15" fmla="*/ 648929 w 2610466"/>
                <a:gd name="connsiteY15" fmla="*/ 1253613 h 4640827"/>
                <a:gd name="connsiteX16" fmla="*/ 663678 w 2610466"/>
                <a:gd name="connsiteY16" fmla="*/ 1415846 h 4640827"/>
                <a:gd name="connsiteX17" fmla="*/ 678426 w 2610466"/>
                <a:gd name="connsiteY17" fmla="*/ 1460091 h 4640827"/>
                <a:gd name="connsiteX18" fmla="*/ 693175 w 2610466"/>
                <a:gd name="connsiteY18" fmla="*/ 1519084 h 4640827"/>
                <a:gd name="connsiteX19" fmla="*/ 707923 w 2610466"/>
                <a:gd name="connsiteY19" fmla="*/ 1755058 h 4640827"/>
                <a:gd name="connsiteX20" fmla="*/ 737420 w 2610466"/>
                <a:gd name="connsiteY20" fmla="*/ 1843549 h 4640827"/>
                <a:gd name="connsiteX21" fmla="*/ 781665 w 2610466"/>
                <a:gd name="connsiteY21" fmla="*/ 1932039 h 4640827"/>
                <a:gd name="connsiteX22" fmla="*/ 825910 w 2610466"/>
                <a:gd name="connsiteY22" fmla="*/ 2020529 h 4640827"/>
                <a:gd name="connsiteX23" fmla="*/ 840658 w 2610466"/>
                <a:gd name="connsiteY23" fmla="*/ 2064775 h 4640827"/>
                <a:gd name="connsiteX24" fmla="*/ 929149 w 2610466"/>
                <a:gd name="connsiteY24" fmla="*/ 2123768 h 4640827"/>
                <a:gd name="connsiteX25" fmla="*/ 973394 w 2610466"/>
                <a:gd name="connsiteY25" fmla="*/ 2153265 h 4640827"/>
                <a:gd name="connsiteX26" fmla="*/ 1032388 w 2610466"/>
                <a:gd name="connsiteY26" fmla="*/ 2168013 h 4640827"/>
                <a:gd name="connsiteX27" fmla="*/ 1120878 w 2610466"/>
                <a:gd name="connsiteY27" fmla="*/ 2197510 h 4640827"/>
                <a:gd name="connsiteX28" fmla="*/ 1209368 w 2610466"/>
                <a:gd name="connsiteY28" fmla="*/ 2271252 h 4640827"/>
                <a:gd name="connsiteX29" fmla="*/ 1224117 w 2610466"/>
                <a:gd name="connsiteY29" fmla="*/ 2315497 h 4640827"/>
                <a:gd name="connsiteX30" fmla="*/ 1283110 w 2610466"/>
                <a:gd name="connsiteY30" fmla="*/ 2462981 h 4640827"/>
                <a:gd name="connsiteX31" fmla="*/ 1371600 w 2610466"/>
                <a:gd name="connsiteY31" fmla="*/ 2521975 h 4640827"/>
                <a:gd name="connsiteX32" fmla="*/ 1386349 w 2610466"/>
                <a:gd name="connsiteY32" fmla="*/ 2566220 h 4640827"/>
                <a:gd name="connsiteX33" fmla="*/ 1356852 w 2610466"/>
                <a:gd name="connsiteY33" fmla="*/ 2610465 h 4640827"/>
                <a:gd name="connsiteX34" fmla="*/ 1312607 w 2610466"/>
                <a:gd name="connsiteY34" fmla="*/ 2698955 h 4640827"/>
                <a:gd name="connsiteX35" fmla="*/ 1312607 w 2610466"/>
                <a:gd name="connsiteY35" fmla="*/ 2964426 h 4640827"/>
                <a:gd name="connsiteX36" fmla="*/ 1342104 w 2610466"/>
                <a:gd name="connsiteY36" fmla="*/ 3008671 h 4640827"/>
                <a:gd name="connsiteX37" fmla="*/ 1371600 w 2610466"/>
                <a:gd name="connsiteY37" fmla="*/ 3097162 h 4640827"/>
                <a:gd name="connsiteX38" fmla="*/ 1445342 w 2610466"/>
                <a:gd name="connsiteY38" fmla="*/ 3185652 h 4640827"/>
                <a:gd name="connsiteX39" fmla="*/ 1460091 w 2610466"/>
                <a:gd name="connsiteY39" fmla="*/ 3229897 h 4640827"/>
                <a:gd name="connsiteX40" fmla="*/ 1489588 w 2610466"/>
                <a:gd name="connsiteY40" fmla="*/ 3333136 h 4640827"/>
                <a:gd name="connsiteX41" fmla="*/ 1519084 w 2610466"/>
                <a:gd name="connsiteY41" fmla="*/ 3377381 h 4640827"/>
                <a:gd name="connsiteX42" fmla="*/ 1548581 w 2610466"/>
                <a:gd name="connsiteY42" fmla="*/ 3465871 h 4640827"/>
                <a:gd name="connsiteX43" fmla="*/ 1563329 w 2610466"/>
                <a:gd name="connsiteY43" fmla="*/ 3510116 h 4640827"/>
                <a:gd name="connsiteX44" fmla="*/ 1578078 w 2610466"/>
                <a:gd name="connsiteY44" fmla="*/ 3583858 h 4640827"/>
                <a:gd name="connsiteX45" fmla="*/ 1607575 w 2610466"/>
                <a:gd name="connsiteY45" fmla="*/ 3672349 h 4640827"/>
                <a:gd name="connsiteX46" fmla="*/ 1681317 w 2610466"/>
                <a:gd name="connsiteY46" fmla="*/ 3893575 h 4640827"/>
                <a:gd name="connsiteX47" fmla="*/ 1710813 w 2610466"/>
                <a:gd name="connsiteY47" fmla="*/ 3996813 h 4640827"/>
                <a:gd name="connsiteX48" fmla="*/ 1740310 w 2610466"/>
                <a:gd name="connsiteY48" fmla="*/ 4085304 h 4640827"/>
                <a:gd name="connsiteX49" fmla="*/ 1769807 w 2610466"/>
                <a:gd name="connsiteY49" fmla="*/ 4129549 h 4640827"/>
                <a:gd name="connsiteX50" fmla="*/ 1828800 w 2610466"/>
                <a:gd name="connsiteY50" fmla="*/ 4262284 h 4640827"/>
                <a:gd name="connsiteX51" fmla="*/ 1917291 w 2610466"/>
                <a:gd name="connsiteY51" fmla="*/ 4321278 h 4640827"/>
                <a:gd name="connsiteX52" fmla="*/ 2005781 w 2610466"/>
                <a:gd name="connsiteY52" fmla="*/ 4380271 h 4640827"/>
                <a:gd name="connsiteX53" fmla="*/ 2050026 w 2610466"/>
                <a:gd name="connsiteY53" fmla="*/ 4409768 h 4640827"/>
                <a:gd name="connsiteX54" fmla="*/ 2094271 w 2610466"/>
                <a:gd name="connsiteY54" fmla="*/ 4424516 h 4640827"/>
                <a:gd name="connsiteX55" fmla="*/ 2227007 w 2610466"/>
                <a:gd name="connsiteY55" fmla="*/ 4513007 h 4640827"/>
                <a:gd name="connsiteX56" fmla="*/ 2271252 w 2610466"/>
                <a:gd name="connsiteY56" fmla="*/ 4542504 h 4640827"/>
                <a:gd name="connsiteX57" fmla="*/ 2315497 w 2610466"/>
                <a:gd name="connsiteY57" fmla="*/ 4557252 h 4640827"/>
                <a:gd name="connsiteX58" fmla="*/ 2359742 w 2610466"/>
                <a:gd name="connsiteY58" fmla="*/ 4586749 h 4640827"/>
                <a:gd name="connsiteX59" fmla="*/ 2492478 w 2610466"/>
                <a:gd name="connsiteY59" fmla="*/ 4630994 h 4640827"/>
                <a:gd name="connsiteX60" fmla="*/ 2595717 w 2610466"/>
                <a:gd name="connsiteY60" fmla="*/ 4616246 h 4640827"/>
                <a:gd name="connsiteX61" fmla="*/ 2551471 w 2610466"/>
                <a:gd name="connsiteY61" fmla="*/ 4572000 h 4640827"/>
                <a:gd name="connsiteX62" fmla="*/ 2521975 w 2610466"/>
                <a:gd name="connsiteY62" fmla="*/ 4527755 h 4640827"/>
                <a:gd name="connsiteX63" fmla="*/ 2433484 w 2610466"/>
                <a:gd name="connsiteY63" fmla="*/ 4468762 h 4640827"/>
                <a:gd name="connsiteX64" fmla="*/ 2344994 w 2610466"/>
                <a:gd name="connsiteY64" fmla="*/ 4424516 h 4640827"/>
                <a:gd name="connsiteX65" fmla="*/ 2271252 w 2610466"/>
                <a:gd name="connsiteY65" fmla="*/ 4365523 h 4640827"/>
                <a:gd name="connsiteX66" fmla="*/ 2227007 w 2610466"/>
                <a:gd name="connsiteY66" fmla="*/ 4321278 h 4640827"/>
                <a:gd name="connsiteX67" fmla="*/ 2182762 w 2610466"/>
                <a:gd name="connsiteY67" fmla="*/ 4291781 h 4640827"/>
                <a:gd name="connsiteX68" fmla="*/ 2153265 w 2610466"/>
                <a:gd name="connsiteY68" fmla="*/ 4247536 h 4640827"/>
                <a:gd name="connsiteX69" fmla="*/ 2138517 w 2610466"/>
                <a:gd name="connsiteY69" fmla="*/ 4203291 h 4640827"/>
                <a:gd name="connsiteX70" fmla="*/ 2094271 w 2610466"/>
                <a:gd name="connsiteY70" fmla="*/ 4159046 h 4640827"/>
                <a:gd name="connsiteX71" fmla="*/ 2064775 w 2610466"/>
                <a:gd name="connsiteY71" fmla="*/ 4114800 h 4640827"/>
                <a:gd name="connsiteX72" fmla="*/ 1976284 w 2610466"/>
                <a:gd name="connsiteY72" fmla="*/ 4055807 h 4640827"/>
                <a:gd name="connsiteX73" fmla="*/ 1932039 w 2610466"/>
                <a:gd name="connsiteY73" fmla="*/ 4011562 h 4640827"/>
                <a:gd name="connsiteX74" fmla="*/ 1887794 w 2610466"/>
                <a:gd name="connsiteY74" fmla="*/ 3982065 h 4640827"/>
                <a:gd name="connsiteX75" fmla="*/ 1799304 w 2610466"/>
                <a:gd name="connsiteY75" fmla="*/ 3893575 h 4640827"/>
                <a:gd name="connsiteX76" fmla="*/ 1769807 w 2610466"/>
                <a:gd name="connsiteY76" fmla="*/ 3480620 h 4640827"/>
                <a:gd name="connsiteX77" fmla="*/ 1755058 w 2610466"/>
                <a:gd name="connsiteY77" fmla="*/ 3406878 h 4640827"/>
                <a:gd name="connsiteX78" fmla="*/ 1740310 w 2610466"/>
                <a:gd name="connsiteY78" fmla="*/ 3318387 h 4640827"/>
                <a:gd name="connsiteX79" fmla="*/ 1696065 w 2610466"/>
                <a:gd name="connsiteY79" fmla="*/ 3111910 h 4640827"/>
                <a:gd name="connsiteX80" fmla="*/ 1651820 w 2610466"/>
                <a:gd name="connsiteY80" fmla="*/ 3067665 h 4640827"/>
                <a:gd name="connsiteX81" fmla="*/ 1592826 w 2610466"/>
                <a:gd name="connsiteY81" fmla="*/ 2979175 h 4640827"/>
                <a:gd name="connsiteX82" fmla="*/ 1489588 w 2610466"/>
                <a:gd name="connsiteY82" fmla="*/ 2846439 h 4640827"/>
                <a:gd name="connsiteX83" fmla="*/ 1460091 w 2610466"/>
                <a:gd name="connsiteY83" fmla="*/ 2757949 h 4640827"/>
                <a:gd name="connsiteX84" fmla="*/ 1474839 w 2610466"/>
                <a:gd name="connsiteY84" fmla="*/ 2639962 h 4640827"/>
                <a:gd name="connsiteX85" fmla="*/ 1533833 w 2610466"/>
                <a:gd name="connsiteY85" fmla="*/ 2551471 h 4640827"/>
                <a:gd name="connsiteX86" fmla="*/ 1548581 w 2610466"/>
                <a:gd name="connsiteY86" fmla="*/ 2507226 h 4640827"/>
                <a:gd name="connsiteX87" fmla="*/ 1533833 w 2610466"/>
                <a:gd name="connsiteY87" fmla="*/ 2330246 h 4640827"/>
                <a:gd name="connsiteX88" fmla="*/ 1386349 w 2610466"/>
                <a:gd name="connsiteY88" fmla="*/ 2286000 h 4640827"/>
                <a:gd name="connsiteX89" fmla="*/ 1297858 w 2610466"/>
                <a:gd name="connsiteY89" fmla="*/ 2212258 h 4640827"/>
                <a:gd name="connsiteX90" fmla="*/ 1283110 w 2610466"/>
                <a:gd name="connsiteY90" fmla="*/ 2168013 h 4640827"/>
                <a:gd name="connsiteX91" fmla="*/ 1253613 w 2610466"/>
                <a:gd name="connsiteY91" fmla="*/ 2123768 h 4640827"/>
                <a:gd name="connsiteX92" fmla="*/ 1238865 w 2610466"/>
                <a:gd name="connsiteY92" fmla="*/ 2020529 h 4640827"/>
                <a:gd name="connsiteX93" fmla="*/ 1165123 w 2610466"/>
                <a:gd name="connsiteY93" fmla="*/ 1946787 h 4640827"/>
                <a:gd name="connsiteX94" fmla="*/ 1061884 w 2610466"/>
                <a:gd name="connsiteY94" fmla="*/ 1932039 h 4640827"/>
                <a:gd name="connsiteX95" fmla="*/ 958646 w 2610466"/>
                <a:gd name="connsiteY95" fmla="*/ 1828800 h 4640827"/>
                <a:gd name="connsiteX96" fmla="*/ 943897 w 2610466"/>
                <a:gd name="connsiteY96" fmla="*/ 1725562 h 4640827"/>
                <a:gd name="connsiteX97" fmla="*/ 914400 w 2610466"/>
                <a:gd name="connsiteY97" fmla="*/ 1637071 h 4640827"/>
                <a:gd name="connsiteX98" fmla="*/ 929149 w 2610466"/>
                <a:gd name="connsiteY98" fmla="*/ 1312607 h 4640827"/>
                <a:gd name="connsiteX99" fmla="*/ 958646 w 2610466"/>
                <a:gd name="connsiteY99" fmla="*/ 1268362 h 4640827"/>
                <a:gd name="connsiteX100" fmla="*/ 1002891 w 2610466"/>
                <a:gd name="connsiteY100" fmla="*/ 1179871 h 4640827"/>
                <a:gd name="connsiteX101" fmla="*/ 1017639 w 2610466"/>
                <a:gd name="connsiteY101" fmla="*/ 1120878 h 4640827"/>
                <a:gd name="connsiteX102" fmla="*/ 1091381 w 2610466"/>
                <a:gd name="connsiteY102" fmla="*/ 1032387 h 4640827"/>
                <a:gd name="connsiteX103" fmla="*/ 1135626 w 2610466"/>
                <a:gd name="connsiteY103" fmla="*/ 943897 h 4640827"/>
                <a:gd name="connsiteX104" fmla="*/ 1165123 w 2610466"/>
                <a:gd name="connsiteY104" fmla="*/ 884904 h 4640827"/>
                <a:gd name="connsiteX105" fmla="*/ 1209368 w 2610466"/>
                <a:gd name="connsiteY105" fmla="*/ 840658 h 4640827"/>
                <a:gd name="connsiteX106" fmla="*/ 1268362 w 2610466"/>
                <a:gd name="connsiteY106" fmla="*/ 752168 h 4640827"/>
                <a:gd name="connsiteX107" fmla="*/ 1312607 w 2610466"/>
                <a:gd name="connsiteY107" fmla="*/ 663678 h 4640827"/>
                <a:gd name="connsiteX108" fmla="*/ 1327355 w 2610466"/>
                <a:gd name="connsiteY108" fmla="*/ 619433 h 4640827"/>
                <a:gd name="connsiteX109" fmla="*/ 1371600 w 2610466"/>
                <a:gd name="connsiteY109" fmla="*/ 575187 h 4640827"/>
                <a:gd name="connsiteX110" fmla="*/ 1474839 w 2610466"/>
                <a:gd name="connsiteY110" fmla="*/ 442452 h 4640827"/>
                <a:gd name="connsiteX111" fmla="*/ 1533833 w 2610466"/>
                <a:gd name="connsiteY111" fmla="*/ 309716 h 4640827"/>
                <a:gd name="connsiteX112" fmla="*/ 1489588 w 2610466"/>
                <a:gd name="connsiteY112" fmla="*/ 29497 h 4640827"/>
                <a:gd name="connsiteX113" fmla="*/ 1445342 w 2610466"/>
                <a:gd name="connsiteY113" fmla="*/ 14749 h 4640827"/>
                <a:gd name="connsiteX114" fmla="*/ 1356852 w 2610466"/>
                <a:gd name="connsiteY114" fmla="*/ 0 h 4640827"/>
                <a:gd name="connsiteX115" fmla="*/ 1165123 w 2610466"/>
                <a:gd name="connsiteY115" fmla="*/ 14749 h 4640827"/>
                <a:gd name="connsiteX116" fmla="*/ 1076633 w 2610466"/>
                <a:gd name="connsiteY116" fmla="*/ 58994 h 4640827"/>
                <a:gd name="connsiteX117" fmla="*/ 1032388 w 2610466"/>
                <a:gd name="connsiteY117" fmla="*/ 73742 h 4640827"/>
                <a:gd name="connsiteX118" fmla="*/ 899652 w 2610466"/>
                <a:gd name="connsiteY118" fmla="*/ 176981 h 4640827"/>
                <a:gd name="connsiteX119" fmla="*/ 855407 w 2610466"/>
                <a:gd name="connsiteY119" fmla="*/ 191729 h 4640827"/>
                <a:gd name="connsiteX120" fmla="*/ 766917 w 2610466"/>
                <a:gd name="connsiteY120" fmla="*/ 235975 h 4640827"/>
                <a:gd name="connsiteX121" fmla="*/ 722671 w 2610466"/>
                <a:gd name="connsiteY121" fmla="*/ 265471 h 4640827"/>
                <a:gd name="connsiteX122" fmla="*/ 634181 w 2610466"/>
                <a:gd name="connsiteY122" fmla="*/ 294968 h 4640827"/>
                <a:gd name="connsiteX123" fmla="*/ 589936 w 2610466"/>
                <a:gd name="connsiteY123" fmla="*/ 324465 h 4640827"/>
                <a:gd name="connsiteX124" fmla="*/ 545691 w 2610466"/>
                <a:gd name="connsiteY124" fmla="*/ 368710 h 4640827"/>
                <a:gd name="connsiteX125" fmla="*/ 486697 w 2610466"/>
                <a:gd name="connsiteY125" fmla="*/ 383458 h 4640827"/>
                <a:gd name="connsiteX126" fmla="*/ 398207 w 2610466"/>
                <a:gd name="connsiteY126" fmla="*/ 412955 h 4640827"/>
                <a:gd name="connsiteX127" fmla="*/ 191729 w 2610466"/>
                <a:gd name="connsiteY127" fmla="*/ 457200 h 4640827"/>
                <a:gd name="connsiteX128" fmla="*/ 103239 w 2610466"/>
                <a:gd name="connsiteY128" fmla="*/ 516194 h 4640827"/>
                <a:gd name="connsiteX129" fmla="*/ 0 w 2610466"/>
                <a:gd name="connsiteY129" fmla="*/ 560439 h 4640827"/>
                <a:gd name="connsiteX130" fmla="*/ 29497 w 2610466"/>
                <a:gd name="connsiteY130" fmla="*/ 604684 h 464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2610466" h="4640827">
                  <a:moveTo>
                    <a:pt x="29497" y="604684"/>
                  </a:moveTo>
                  <a:cubicBezTo>
                    <a:pt x="226142" y="599768"/>
                    <a:pt x="423143" y="602737"/>
                    <a:pt x="619433" y="589936"/>
                  </a:cubicBezTo>
                  <a:cubicBezTo>
                    <a:pt x="650459" y="587913"/>
                    <a:pt x="678426" y="570271"/>
                    <a:pt x="707923" y="560439"/>
                  </a:cubicBezTo>
                  <a:lnTo>
                    <a:pt x="752168" y="545691"/>
                  </a:lnTo>
                  <a:cubicBezTo>
                    <a:pt x="781665" y="526026"/>
                    <a:pt x="805896" y="479744"/>
                    <a:pt x="840658" y="486697"/>
                  </a:cubicBezTo>
                  <a:cubicBezTo>
                    <a:pt x="1003386" y="519243"/>
                    <a:pt x="940580" y="500341"/>
                    <a:pt x="1032388" y="530942"/>
                  </a:cubicBezTo>
                  <a:cubicBezTo>
                    <a:pt x="1037304" y="545690"/>
                    <a:pt x="1047136" y="559641"/>
                    <a:pt x="1047136" y="575187"/>
                  </a:cubicBezTo>
                  <a:cubicBezTo>
                    <a:pt x="1047136" y="624628"/>
                    <a:pt x="1038507" y="672307"/>
                    <a:pt x="1002891" y="707923"/>
                  </a:cubicBezTo>
                  <a:cubicBezTo>
                    <a:pt x="990357" y="720457"/>
                    <a:pt x="972263" y="726073"/>
                    <a:pt x="958646" y="737420"/>
                  </a:cubicBezTo>
                  <a:cubicBezTo>
                    <a:pt x="942623" y="750773"/>
                    <a:pt x="930864" y="768860"/>
                    <a:pt x="914400" y="781665"/>
                  </a:cubicBezTo>
                  <a:cubicBezTo>
                    <a:pt x="886417" y="803429"/>
                    <a:pt x="850977" y="815590"/>
                    <a:pt x="825910" y="840658"/>
                  </a:cubicBezTo>
                  <a:cubicBezTo>
                    <a:pt x="769131" y="897438"/>
                    <a:pt x="793235" y="867550"/>
                    <a:pt x="752168" y="929149"/>
                  </a:cubicBezTo>
                  <a:cubicBezTo>
                    <a:pt x="747252" y="943897"/>
                    <a:pt x="747131" y="961255"/>
                    <a:pt x="737420" y="973394"/>
                  </a:cubicBezTo>
                  <a:cubicBezTo>
                    <a:pt x="661178" y="1068697"/>
                    <a:pt x="715499" y="935923"/>
                    <a:pt x="678426" y="1047136"/>
                  </a:cubicBezTo>
                  <a:cubicBezTo>
                    <a:pt x="673510" y="1086465"/>
                    <a:pt x="669283" y="1125886"/>
                    <a:pt x="663678" y="1165123"/>
                  </a:cubicBezTo>
                  <a:cubicBezTo>
                    <a:pt x="659449" y="1194726"/>
                    <a:pt x="648929" y="1223709"/>
                    <a:pt x="648929" y="1253613"/>
                  </a:cubicBezTo>
                  <a:cubicBezTo>
                    <a:pt x="648929" y="1307914"/>
                    <a:pt x="655999" y="1362091"/>
                    <a:pt x="663678" y="1415846"/>
                  </a:cubicBezTo>
                  <a:cubicBezTo>
                    <a:pt x="665877" y="1431236"/>
                    <a:pt x="674155" y="1445143"/>
                    <a:pt x="678426" y="1460091"/>
                  </a:cubicBezTo>
                  <a:cubicBezTo>
                    <a:pt x="683995" y="1479581"/>
                    <a:pt x="688259" y="1499420"/>
                    <a:pt x="693175" y="1519084"/>
                  </a:cubicBezTo>
                  <a:cubicBezTo>
                    <a:pt x="698091" y="1597742"/>
                    <a:pt x="697275" y="1676969"/>
                    <a:pt x="707923" y="1755058"/>
                  </a:cubicBezTo>
                  <a:cubicBezTo>
                    <a:pt x="712124" y="1785865"/>
                    <a:pt x="727588" y="1814052"/>
                    <a:pt x="737420" y="1843549"/>
                  </a:cubicBezTo>
                  <a:cubicBezTo>
                    <a:pt x="757774" y="1904611"/>
                    <a:pt x="743544" y="1874858"/>
                    <a:pt x="781665" y="1932039"/>
                  </a:cubicBezTo>
                  <a:cubicBezTo>
                    <a:pt x="818736" y="2043253"/>
                    <a:pt x="768729" y="1906165"/>
                    <a:pt x="825910" y="2020529"/>
                  </a:cubicBezTo>
                  <a:cubicBezTo>
                    <a:pt x="832862" y="2034434"/>
                    <a:pt x="829665" y="2053782"/>
                    <a:pt x="840658" y="2064775"/>
                  </a:cubicBezTo>
                  <a:cubicBezTo>
                    <a:pt x="865725" y="2089842"/>
                    <a:pt x="899652" y="2104104"/>
                    <a:pt x="929149" y="2123768"/>
                  </a:cubicBezTo>
                  <a:cubicBezTo>
                    <a:pt x="943897" y="2133600"/>
                    <a:pt x="956198" y="2148966"/>
                    <a:pt x="973394" y="2153265"/>
                  </a:cubicBezTo>
                  <a:cubicBezTo>
                    <a:pt x="993059" y="2158181"/>
                    <a:pt x="1012973" y="2162189"/>
                    <a:pt x="1032388" y="2168013"/>
                  </a:cubicBezTo>
                  <a:cubicBezTo>
                    <a:pt x="1062169" y="2176947"/>
                    <a:pt x="1120878" y="2197510"/>
                    <a:pt x="1120878" y="2197510"/>
                  </a:cubicBezTo>
                  <a:cubicBezTo>
                    <a:pt x="1153526" y="2219275"/>
                    <a:pt x="1186656" y="2237185"/>
                    <a:pt x="1209368" y="2271252"/>
                  </a:cubicBezTo>
                  <a:cubicBezTo>
                    <a:pt x="1217992" y="2284187"/>
                    <a:pt x="1219201" y="2300749"/>
                    <a:pt x="1224117" y="2315497"/>
                  </a:cubicBezTo>
                  <a:cubicBezTo>
                    <a:pt x="1237718" y="2410707"/>
                    <a:pt x="1216742" y="2411361"/>
                    <a:pt x="1283110" y="2462981"/>
                  </a:cubicBezTo>
                  <a:cubicBezTo>
                    <a:pt x="1311093" y="2484746"/>
                    <a:pt x="1371600" y="2521975"/>
                    <a:pt x="1371600" y="2521975"/>
                  </a:cubicBezTo>
                  <a:cubicBezTo>
                    <a:pt x="1376516" y="2536723"/>
                    <a:pt x="1388905" y="2550885"/>
                    <a:pt x="1386349" y="2566220"/>
                  </a:cubicBezTo>
                  <a:cubicBezTo>
                    <a:pt x="1383435" y="2583704"/>
                    <a:pt x="1364779" y="2594611"/>
                    <a:pt x="1356852" y="2610465"/>
                  </a:cubicBezTo>
                  <a:cubicBezTo>
                    <a:pt x="1295791" y="2732587"/>
                    <a:pt x="1397142" y="2572155"/>
                    <a:pt x="1312607" y="2698955"/>
                  </a:cubicBezTo>
                  <a:cubicBezTo>
                    <a:pt x="1285223" y="2808487"/>
                    <a:pt x="1282455" y="2793566"/>
                    <a:pt x="1312607" y="2964426"/>
                  </a:cubicBezTo>
                  <a:cubicBezTo>
                    <a:pt x="1315687" y="2981882"/>
                    <a:pt x="1332272" y="2993923"/>
                    <a:pt x="1342104" y="3008671"/>
                  </a:cubicBezTo>
                  <a:cubicBezTo>
                    <a:pt x="1351936" y="3038168"/>
                    <a:pt x="1349614" y="3075177"/>
                    <a:pt x="1371600" y="3097162"/>
                  </a:cubicBezTo>
                  <a:cubicBezTo>
                    <a:pt x="1404221" y="3129782"/>
                    <a:pt x="1424807" y="3144583"/>
                    <a:pt x="1445342" y="3185652"/>
                  </a:cubicBezTo>
                  <a:cubicBezTo>
                    <a:pt x="1452294" y="3199557"/>
                    <a:pt x="1455820" y="3214949"/>
                    <a:pt x="1460091" y="3229897"/>
                  </a:cubicBezTo>
                  <a:cubicBezTo>
                    <a:pt x="1466394" y="3251958"/>
                    <a:pt x="1477797" y="3309555"/>
                    <a:pt x="1489588" y="3333136"/>
                  </a:cubicBezTo>
                  <a:cubicBezTo>
                    <a:pt x="1497515" y="3348990"/>
                    <a:pt x="1511885" y="3361184"/>
                    <a:pt x="1519084" y="3377381"/>
                  </a:cubicBezTo>
                  <a:cubicBezTo>
                    <a:pt x="1531712" y="3405793"/>
                    <a:pt x="1538749" y="3436374"/>
                    <a:pt x="1548581" y="3465871"/>
                  </a:cubicBezTo>
                  <a:cubicBezTo>
                    <a:pt x="1553497" y="3480619"/>
                    <a:pt x="1560280" y="3494872"/>
                    <a:pt x="1563329" y="3510116"/>
                  </a:cubicBezTo>
                  <a:cubicBezTo>
                    <a:pt x="1568245" y="3534697"/>
                    <a:pt x="1571482" y="3559674"/>
                    <a:pt x="1578078" y="3583858"/>
                  </a:cubicBezTo>
                  <a:cubicBezTo>
                    <a:pt x="1586259" y="3613855"/>
                    <a:pt x="1597743" y="3642852"/>
                    <a:pt x="1607575" y="3672349"/>
                  </a:cubicBezTo>
                  <a:lnTo>
                    <a:pt x="1681317" y="3893575"/>
                  </a:lnTo>
                  <a:cubicBezTo>
                    <a:pt x="1730877" y="4042256"/>
                    <a:pt x="1655262" y="3811643"/>
                    <a:pt x="1710813" y="3996813"/>
                  </a:cubicBezTo>
                  <a:cubicBezTo>
                    <a:pt x="1719747" y="4026594"/>
                    <a:pt x="1723063" y="4059434"/>
                    <a:pt x="1740310" y="4085304"/>
                  </a:cubicBezTo>
                  <a:lnTo>
                    <a:pt x="1769807" y="4129549"/>
                  </a:lnTo>
                  <a:cubicBezTo>
                    <a:pt x="1780792" y="4162504"/>
                    <a:pt x="1795806" y="4233414"/>
                    <a:pt x="1828800" y="4262284"/>
                  </a:cubicBezTo>
                  <a:cubicBezTo>
                    <a:pt x="1855480" y="4285629"/>
                    <a:pt x="1917291" y="4321278"/>
                    <a:pt x="1917291" y="4321278"/>
                  </a:cubicBezTo>
                  <a:cubicBezTo>
                    <a:pt x="1969136" y="4399045"/>
                    <a:pt x="1916893" y="4342176"/>
                    <a:pt x="2005781" y="4380271"/>
                  </a:cubicBezTo>
                  <a:cubicBezTo>
                    <a:pt x="2022073" y="4387253"/>
                    <a:pt x="2034172" y="4401841"/>
                    <a:pt x="2050026" y="4409768"/>
                  </a:cubicBezTo>
                  <a:cubicBezTo>
                    <a:pt x="2063931" y="4416720"/>
                    <a:pt x="2079523" y="4419600"/>
                    <a:pt x="2094271" y="4424516"/>
                  </a:cubicBezTo>
                  <a:lnTo>
                    <a:pt x="2227007" y="4513007"/>
                  </a:lnTo>
                  <a:cubicBezTo>
                    <a:pt x="2241755" y="4522839"/>
                    <a:pt x="2254436" y="4536899"/>
                    <a:pt x="2271252" y="4542504"/>
                  </a:cubicBezTo>
                  <a:lnTo>
                    <a:pt x="2315497" y="4557252"/>
                  </a:lnTo>
                  <a:cubicBezTo>
                    <a:pt x="2330245" y="4567084"/>
                    <a:pt x="2342926" y="4581144"/>
                    <a:pt x="2359742" y="4586749"/>
                  </a:cubicBezTo>
                  <a:cubicBezTo>
                    <a:pt x="2518704" y="4639736"/>
                    <a:pt x="2391944" y="4563970"/>
                    <a:pt x="2492478" y="4630994"/>
                  </a:cubicBezTo>
                  <a:cubicBezTo>
                    <a:pt x="2526891" y="4626078"/>
                    <a:pt x="2571137" y="4640827"/>
                    <a:pt x="2595717" y="4616246"/>
                  </a:cubicBezTo>
                  <a:cubicBezTo>
                    <a:pt x="2610466" y="4601497"/>
                    <a:pt x="2564824" y="4588023"/>
                    <a:pt x="2551471" y="4572000"/>
                  </a:cubicBezTo>
                  <a:cubicBezTo>
                    <a:pt x="2540124" y="4558383"/>
                    <a:pt x="2535315" y="4539427"/>
                    <a:pt x="2521975" y="4527755"/>
                  </a:cubicBezTo>
                  <a:cubicBezTo>
                    <a:pt x="2495295" y="4504411"/>
                    <a:pt x="2462981" y="4488426"/>
                    <a:pt x="2433484" y="4468762"/>
                  </a:cubicBezTo>
                  <a:cubicBezTo>
                    <a:pt x="2376302" y="4430641"/>
                    <a:pt x="2406057" y="4444871"/>
                    <a:pt x="2344994" y="4424516"/>
                  </a:cubicBezTo>
                  <a:cubicBezTo>
                    <a:pt x="2279025" y="4325563"/>
                    <a:pt x="2356738" y="4422513"/>
                    <a:pt x="2271252" y="4365523"/>
                  </a:cubicBezTo>
                  <a:cubicBezTo>
                    <a:pt x="2253898" y="4353954"/>
                    <a:pt x="2243030" y="4334631"/>
                    <a:pt x="2227007" y="4321278"/>
                  </a:cubicBezTo>
                  <a:cubicBezTo>
                    <a:pt x="2213390" y="4309930"/>
                    <a:pt x="2197510" y="4301613"/>
                    <a:pt x="2182762" y="4291781"/>
                  </a:cubicBezTo>
                  <a:cubicBezTo>
                    <a:pt x="2172930" y="4277033"/>
                    <a:pt x="2161192" y="4263390"/>
                    <a:pt x="2153265" y="4247536"/>
                  </a:cubicBezTo>
                  <a:cubicBezTo>
                    <a:pt x="2146313" y="4233631"/>
                    <a:pt x="2147140" y="4216226"/>
                    <a:pt x="2138517" y="4203291"/>
                  </a:cubicBezTo>
                  <a:cubicBezTo>
                    <a:pt x="2126947" y="4185937"/>
                    <a:pt x="2107624" y="4175069"/>
                    <a:pt x="2094271" y="4159046"/>
                  </a:cubicBezTo>
                  <a:cubicBezTo>
                    <a:pt x="2082923" y="4145429"/>
                    <a:pt x="2078115" y="4126472"/>
                    <a:pt x="2064775" y="4114800"/>
                  </a:cubicBezTo>
                  <a:cubicBezTo>
                    <a:pt x="2038096" y="4091455"/>
                    <a:pt x="2001351" y="4080874"/>
                    <a:pt x="1976284" y="4055807"/>
                  </a:cubicBezTo>
                  <a:cubicBezTo>
                    <a:pt x="1961536" y="4041059"/>
                    <a:pt x="1948062" y="4024915"/>
                    <a:pt x="1932039" y="4011562"/>
                  </a:cubicBezTo>
                  <a:cubicBezTo>
                    <a:pt x="1918422" y="4000214"/>
                    <a:pt x="1901042" y="3993841"/>
                    <a:pt x="1887794" y="3982065"/>
                  </a:cubicBezTo>
                  <a:cubicBezTo>
                    <a:pt x="1856616" y="3954351"/>
                    <a:pt x="1799304" y="3893575"/>
                    <a:pt x="1799304" y="3893575"/>
                  </a:cubicBezTo>
                  <a:cubicBezTo>
                    <a:pt x="1753492" y="3710332"/>
                    <a:pt x="1799507" y="3911263"/>
                    <a:pt x="1769807" y="3480620"/>
                  </a:cubicBezTo>
                  <a:cubicBezTo>
                    <a:pt x="1768082" y="3455612"/>
                    <a:pt x="1759542" y="3431541"/>
                    <a:pt x="1755058" y="3406878"/>
                  </a:cubicBezTo>
                  <a:cubicBezTo>
                    <a:pt x="1749709" y="3377457"/>
                    <a:pt x="1744539" y="3347990"/>
                    <a:pt x="1740310" y="3318387"/>
                  </a:cubicBezTo>
                  <a:cubicBezTo>
                    <a:pt x="1736464" y="3291462"/>
                    <a:pt x="1726519" y="3142364"/>
                    <a:pt x="1696065" y="3111910"/>
                  </a:cubicBezTo>
                  <a:cubicBezTo>
                    <a:pt x="1681317" y="3097162"/>
                    <a:pt x="1664625" y="3084129"/>
                    <a:pt x="1651820" y="3067665"/>
                  </a:cubicBezTo>
                  <a:cubicBezTo>
                    <a:pt x="1630055" y="3039682"/>
                    <a:pt x="1617893" y="3004243"/>
                    <a:pt x="1592826" y="2979175"/>
                  </a:cubicBezTo>
                  <a:cubicBezTo>
                    <a:pt x="1554651" y="2940999"/>
                    <a:pt x="1507229" y="2899360"/>
                    <a:pt x="1489588" y="2846439"/>
                  </a:cubicBezTo>
                  <a:lnTo>
                    <a:pt x="1460091" y="2757949"/>
                  </a:lnTo>
                  <a:cubicBezTo>
                    <a:pt x="1465007" y="2718620"/>
                    <a:pt x="1461508" y="2677288"/>
                    <a:pt x="1474839" y="2639962"/>
                  </a:cubicBezTo>
                  <a:cubicBezTo>
                    <a:pt x="1486762" y="2606576"/>
                    <a:pt x="1533833" y="2551471"/>
                    <a:pt x="1533833" y="2551471"/>
                  </a:cubicBezTo>
                  <a:cubicBezTo>
                    <a:pt x="1538749" y="2536723"/>
                    <a:pt x="1548581" y="2522772"/>
                    <a:pt x="1548581" y="2507226"/>
                  </a:cubicBezTo>
                  <a:cubicBezTo>
                    <a:pt x="1548581" y="2448028"/>
                    <a:pt x="1560307" y="2383194"/>
                    <a:pt x="1533833" y="2330246"/>
                  </a:cubicBezTo>
                  <a:cubicBezTo>
                    <a:pt x="1528704" y="2319988"/>
                    <a:pt x="1408626" y="2291569"/>
                    <a:pt x="1386349" y="2286000"/>
                  </a:cubicBezTo>
                  <a:cubicBezTo>
                    <a:pt x="1353700" y="2264234"/>
                    <a:pt x="1320570" y="2246327"/>
                    <a:pt x="1297858" y="2212258"/>
                  </a:cubicBezTo>
                  <a:cubicBezTo>
                    <a:pt x="1289235" y="2199323"/>
                    <a:pt x="1290062" y="2181918"/>
                    <a:pt x="1283110" y="2168013"/>
                  </a:cubicBezTo>
                  <a:cubicBezTo>
                    <a:pt x="1275183" y="2152159"/>
                    <a:pt x="1263445" y="2138516"/>
                    <a:pt x="1253613" y="2123768"/>
                  </a:cubicBezTo>
                  <a:cubicBezTo>
                    <a:pt x="1248697" y="2089355"/>
                    <a:pt x="1248854" y="2053825"/>
                    <a:pt x="1238865" y="2020529"/>
                  </a:cubicBezTo>
                  <a:cubicBezTo>
                    <a:pt x="1230438" y="1992438"/>
                    <a:pt x="1193214" y="1955214"/>
                    <a:pt x="1165123" y="1946787"/>
                  </a:cubicBezTo>
                  <a:cubicBezTo>
                    <a:pt x="1131827" y="1936798"/>
                    <a:pt x="1096297" y="1936955"/>
                    <a:pt x="1061884" y="1932039"/>
                  </a:cubicBezTo>
                  <a:cubicBezTo>
                    <a:pt x="960459" y="1864422"/>
                    <a:pt x="984604" y="1906677"/>
                    <a:pt x="958646" y="1828800"/>
                  </a:cubicBezTo>
                  <a:cubicBezTo>
                    <a:pt x="953730" y="1794387"/>
                    <a:pt x="951714" y="1759434"/>
                    <a:pt x="943897" y="1725562"/>
                  </a:cubicBezTo>
                  <a:cubicBezTo>
                    <a:pt x="936905" y="1695266"/>
                    <a:pt x="914400" y="1637071"/>
                    <a:pt x="914400" y="1637071"/>
                  </a:cubicBezTo>
                  <a:cubicBezTo>
                    <a:pt x="919316" y="1528916"/>
                    <a:pt x="916249" y="1420102"/>
                    <a:pt x="929149" y="1312607"/>
                  </a:cubicBezTo>
                  <a:cubicBezTo>
                    <a:pt x="931261" y="1295008"/>
                    <a:pt x="950719" y="1284216"/>
                    <a:pt x="958646" y="1268362"/>
                  </a:cubicBezTo>
                  <a:cubicBezTo>
                    <a:pt x="1019706" y="1146240"/>
                    <a:pt x="918357" y="1306670"/>
                    <a:pt x="1002891" y="1179871"/>
                  </a:cubicBezTo>
                  <a:cubicBezTo>
                    <a:pt x="1007807" y="1160207"/>
                    <a:pt x="1009654" y="1139509"/>
                    <a:pt x="1017639" y="1120878"/>
                  </a:cubicBezTo>
                  <a:cubicBezTo>
                    <a:pt x="1033038" y="1084947"/>
                    <a:pt x="1064806" y="1058963"/>
                    <a:pt x="1091381" y="1032387"/>
                  </a:cubicBezTo>
                  <a:cubicBezTo>
                    <a:pt x="1118420" y="951268"/>
                    <a:pt x="1089882" y="1023947"/>
                    <a:pt x="1135626" y="943897"/>
                  </a:cubicBezTo>
                  <a:cubicBezTo>
                    <a:pt x="1146534" y="924808"/>
                    <a:pt x="1152344" y="902794"/>
                    <a:pt x="1165123" y="884904"/>
                  </a:cubicBezTo>
                  <a:cubicBezTo>
                    <a:pt x="1177246" y="867932"/>
                    <a:pt x="1196563" y="857122"/>
                    <a:pt x="1209368" y="840658"/>
                  </a:cubicBezTo>
                  <a:cubicBezTo>
                    <a:pt x="1231133" y="812675"/>
                    <a:pt x="1268362" y="752168"/>
                    <a:pt x="1268362" y="752168"/>
                  </a:cubicBezTo>
                  <a:cubicBezTo>
                    <a:pt x="1305431" y="640957"/>
                    <a:pt x="1255427" y="778038"/>
                    <a:pt x="1312607" y="663678"/>
                  </a:cubicBezTo>
                  <a:cubicBezTo>
                    <a:pt x="1319559" y="649773"/>
                    <a:pt x="1318732" y="632368"/>
                    <a:pt x="1327355" y="619433"/>
                  </a:cubicBezTo>
                  <a:cubicBezTo>
                    <a:pt x="1338925" y="602078"/>
                    <a:pt x="1358795" y="591651"/>
                    <a:pt x="1371600" y="575187"/>
                  </a:cubicBezTo>
                  <a:cubicBezTo>
                    <a:pt x="1495082" y="416425"/>
                    <a:pt x="1374392" y="542899"/>
                    <a:pt x="1474839" y="442452"/>
                  </a:cubicBezTo>
                  <a:cubicBezTo>
                    <a:pt x="1509941" y="337146"/>
                    <a:pt x="1487089" y="379832"/>
                    <a:pt x="1533833" y="309716"/>
                  </a:cubicBezTo>
                  <a:cubicBezTo>
                    <a:pt x="1532971" y="295925"/>
                    <a:pt x="1559428" y="85369"/>
                    <a:pt x="1489588" y="29497"/>
                  </a:cubicBezTo>
                  <a:cubicBezTo>
                    <a:pt x="1477448" y="19785"/>
                    <a:pt x="1460518" y="18121"/>
                    <a:pt x="1445342" y="14749"/>
                  </a:cubicBezTo>
                  <a:cubicBezTo>
                    <a:pt x="1416151" y="8262"/>
                    <a:pt x="1386349" y="4916"/>
                    <a:pt x="1356852" y="0"/>
                  </a:cubicBezTo>
                  <a:cubicBezTo>
                    <a:pt x="1292942" y="4916"/>
                    <a:pt x="1228727" y="6798"/>
                    <a:pt x="1165123" y="14749"/>
                  </a:cubicBezTo>
                  <a:cubicBezTo>
                    <a:pt x="1115694" y="20928"/>
                    <a:pt x="1120551" y="37035"/>
                    <a:pt x="1076633" y="58994"/>
                  </a:cubicBezTo>
                  <a:cubicBezTo>
                    <a:pt x="1062728" y="65946"/>
                    <a:pt x="1047136" y="68826"/>
                    <a:pt x="1032388" y="73742"/>
                  </a:cubicBezTo>
                  <a:cubicBezTo>
                    <a:pt x="994213" y="111916"/>
                    <a:pt x="952571" y="159342"/>
                    <a:pt x="899652" y="176981"/>
                  </a:cubicBezTo>
                  <a:lnTo>
                    <a:pt x="855407" y="191729"/>
                  </a:lnTo>
                  <a:cubicBezTo>
                    <a:pt x="728621" y="276254"/>
                    <a:pt x="889026" y="174921"/>
                    <a:pt x="766917" y="235975"/>
                  </a:cubicBezTo>
                  <a:cubicBezTo>
                    <a:pt x="751063" y="243902"/>
                    <a:pt x="738869" y="258272"/>
                    <a:pt x="722671" y="265471"/>
                  </a:cubicBezTo>
                  <a:cubicBezTo>
                    <a:pt x="694258" y="278099"/>
                    <a:pt x="634181" y="294968"/>
                    <a:pt x="634181" y="294968"/>
                  </a:cubicBezTo>
                  <a:cubicBezTo>
                    <a:pt x="619433" y="304800"/>
                    <a:pt x="603553" y="313117"/>
                    <a:pt x="589936" y="324465"/>
                  </a:cubicBezTo>
                  <a:cubicBezTo>
                    <a:pt x="573913" y="337818"/>
                    <a:pt x="563800" y="358362"/>
                    <a:pt x="545691" y="368710"/>
                  </a:cubicBezTo>
                  <a:cubicBezTo>
                    <a:pt x="528092" y="378767"/>
                    <a:pt x="506112" y="377634"/>
                    <a:pt x="486697" y="383458"/>
                  </a:cubicBezTo>
                  <a:cubicBezTo>
                    <a:pt x="456916" y="392392"/>
                    <a:pt x="428695" y="406857"/>
                    <a:pt x="398207" y="412955"/>
                  </a:cubicBezTo>
                  <a:cubicBezTo>
                    <a:pt x="230847" y="446427"/>
                    <a:pt x="299361" y="430293"/>
                    <a:pt x="191729" y="457200"/>
                  </a:cubicBezTo>
                  <a:cubicBezTo>
                    <a:pt x="162232" y="476865"/>
                    <a:pt x="136870" y="504983"/>
                    <a:pt x="103239" y="516194"/>
                  </a:cubicBezTo>
                  <a:cubicBezTo>
                    <a:pt x="8153" y="547890"/>
                    <a:pt x="36735" y="523706"/>
                    <a:pt x="0" y="560439"/>
                  </a:cubicBezTo>
                  <a:lnTo>
                    <a:pt x="29497" y="604684"/>
                  </a:lnTo>
                  <a:close/>
                </a:path>
              </a:pathLst>
            </a:custGeom>
            <a:solidFill>
              <a:srgbClr val="FFFF00">
                <a:alpha val="74000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428979" y="2356810"/>
              <a:ext cx="2825642" cy="1909995"/>
            </a:xfrm>
            <a:custGeom>
              <a:avLst/>
              <a:gdLst>
                <a:gd name="connsiteX0" fmla="*/ 26954 w 2825630"/>
                <a:gd name="connsiteY0" fmla="*/ 412954 h 1773900"/>
                <a:gd name="connsiteX1" fmla="*/ 115444 w 2825630"/>
                <a:gd name="connsiteY1" fmla="*/ 339212 h 1773900"/>
                <a:gd name="connsiteX2" fmla="*/ 174438 w 2825630"/>
                <a:gd name="connsiteY2" fmla="*/ 250722 h 1773900"/>
                <a:gd name="connsiteX3" fmla="*/ 307173 w 2825630"/>
                <a:gd name="connsiteY3" fmla="*/ 132735 h 1773900"/>
                <a:gd name="connsiteX4" fmla="*/ 439909 w 2825630"/>
                <a:gd name="connsiteY4" fmla="*/ 73741 h 1773900"/>
                <a:gd name="connsiteX5" fmla="*/ 484154 w 2825630"/>
                <a:gd name="connsiteY5" fmla="*/ 44245 h 1773900"/>
                <a:gd name="connsiteX6" fmla="*/ 572644 w 2825630"/>
                <a:gd name="connsiteY6" fmla="*/ 14748 h 1773900"/>
                <a:gd name="connsiteX7" fmla="*/ 616889 w 2825630"/>
                <a:gd name="connsiteY7" fmla="*/ 0 h 1773900"/>
                <a:gd name="connsiteX8" fmla="*/ 867612 w 2825630"/>
                <a:gd name="connsiteY8" fmla="*/ 44245 h 1773900"/>
                <a:gd name="connsiteX9" fmla="*/ 956102 w 2825630"/>
                <a:gd name="connsiteY9" fmla="*/ 103238 h 1773900"/>
                <a:gd name="connsiteX10" fmla="*/ 1000348 w 2825630"/>
                <a:gd name="connsiteY10" fmla="*/ 132735 h 1773900"/>
                <a:gd name="connsiteX11" fmla="*/ 1177328 w 2825630"/>
                <a:gd name="connsiteY11" fmla="*/ 221225 h 1773900"/>
                <a:gd name="connsiteX12" fmla="*/ 1221573 w 2825630"/>
                <a:gd name="connsiteY12" fmla="*/ 250722 h 1773900"/>
                <a:gd name="connsiteX13" fmla="*/ 1251070 w 2825630"/>
                <a:gd name="connsiteY13" fmla="*/ 294967 h 1773900"/>
                <a:gd name="connsiteX14" fmla="*/ 1339560 w 2825630"/>
                <a:gd name="connsiteY14" fmla="*/ 324464 h 1773900"/>
                <a:gd name="connsiteX15" fmla="*/ 1383806 w 2825630"/>
                <a:gd name="connsiteY15" fmla="*/ 353961 h 1773900"/>
                <a:gd name="connsiteX16" fmla="*/ 1428051 w 2825630"/>
                <a:gd name="connsiteY16" fmla="*/ 398206 h 1773900"/>
                <a:gd name="connsiteX17" fmla="*/ 1516541 w 2825630"/>
                <a:gd name="connsiteY17" fmla="*/ 412954 h 1773900"/>
                <a:gd name="connsiteX18" fmla="*/ 1575535 w 2825630"/>
                <a:gd name="connsiteY18" fmla="*/ 442451 h 1773900"/>
                <a:gd name="connsiteX19" fmla="*/ 1767264 w 2825630"/>
                <a:gd name="connsiteY19" fmla="*/ 427703 h 1773900"/>
                <a:gd name="connsiteX20" fmla="*/ 1811509 w 2825630"/>
                <a:gd name="connsiteY20" fmla="*/ 412954 h 1773900"/>
                <a:gd name="connsiteX21" fmla="*/ 1914748 w 2825630"/>
                <a:gd name="connsiteY21" fmla="*/ 383458 h 1773900"/>
                <a:gd name="connsiteX22" fmla="*/ 1958993 w 2825630"/>
                <a:gd name="connsiteY22" fmla="*/ 353961 h 1773900"/>
                <a:gd name="connsiteX23" fmla="*/ 1973741 w 2825630"/>
                <a:gd name="connsiteY23" fmla="*/ 309716 h 1773900"/>
                <a:gd name="connsiteX24" fmla="*/ 2047483 w 2825630"/>
                <a:gd name="connsiteY24" fmla="*/ 221225 h 1773900"/>
                <a:gd name="connsiteX25" fmla="*/ 2091728 w 2825630"/>
                <a:gd name="connsiteY25" fmla="*/ 191729 h 1773900"/>
                <a:gd name="connsiteX26" fmla="*/ 2253960 w 2825630"/>
                <a:gd name="connsiteY26" fmla="*/ 147483 h 1773900"/>
                <a:gd name="connsiteX27" fmla="*/ 2445689 w 2825630"/>
                <a:gd name="connsiteY27" fmla="*/ 162232 h 1773900"/>
                <a:gd name="connsiteX28" fmla="*/ 2578425 w 2825630"/>
                <a:gd name="connsiteY28" fmla="*/ 221225 h 1773900"/>
                <a:gd name="connsiteX29" fmla="*/ 2622670 w 2825630"/>
                <a:gd name="connsiteY29" fmla="*/ 265471 h 1773900"/>
                <a:gd name="connsiteX30" fmla="*/ 2711160 w 2825630"/>
                <a:gd name="connsiteY30" fmla="*/ 324464 h 1773900"/>
                <a:gd name="connsiteX31" fmla="*/ 2725909 w 2825630"/>
                <a:gd name="connsiteY31" fmla="*/ 368709 h 1773900"/>
                <a:gd name="connsiteX32" fmla="*/ 2696412 w 2825630"/>
                <a:gd name="connsiteY32" fmla="*/ 1061883 h 1773900"/>
                <a:gd name="connsiteX33" fmla="*/ 2681664 w 2825630"/>
                <a:gd name="connsiteY33" fmla="*/ 1106129 h 1773900"/>
                <a:gd name="connsiteX34" fmla="*/ 2681664 w 2825630"/>
                <a:gd name="connsiteY34" fmla="*/ 1519083 h 1773900"/>
                <a:gd name="connsiteX35" fmla="*/ 2711160 w 2825630"/>
                <a:gd name="connsiteY35" fmla="*/ 1563329 h 1773900"/>
                <a:gd name="connsiteX36" fmla="*/ 2770154 w 2825630"/>
                <a:gd name="connsiteY36" fmla="*/ 1651819 h 1773900"/>
                <a:gd name="connsiteX37" fmla="*/ 2666915 w 2825630"/>
                <a:gd name="connsiteY37" fmla="*/ 1681316 h 1773900"/>
                <a:gd name="connsiteX38" fmla="*/ 2607922 w 2825630"/>
                <a:gd name="connsiteY38" fmla="*/ 1592825 h 1773900"/>
                <a:gd name="connsiteX39" fmla="*/ 2578425 w 2825630"/>
                <a:gd name="connsiteY39" fmla="*/ 1548580 h 1773900"/>
                <a:gd name="connsiteX40" fmla="*/ 2548928 w 2825630"/>
                <a:gd name="connsiteY40" fmla="*/ 1297858 h 1773900"/>
                <a:gd name="connsiteX41" fmla="*/ 2534180 w 2825630"/>
                <a:gd name="connsiteY41" fmla="*/ 1253612 h 1773900"/>
                <a:gd name="connsiteX42" fmla="*/ 2504683 w 2825630"/>
                <a:gd name="connsiteY42" fmla="*/ 884903 h 1773900"/>
                <a:gd name="connsiteX43" fmla="*/ 2489935 w 2825630"/>
                <a:gd name="connsiteY43" fmla="*/ 840658 h 1773900"/>
                <a:gd name="connsiteX44" fmla="*/ 2445689 w 2825630"/>
                <a:gd name="connsiteY44" fmla="*/ 796412 h 1773900"/>
                <a:gd name="connsiteX45" fmla="*/ 2371948 w 2825630"/>
                <a:gd name="connsiteY45" fmla="*/ 722671 h 1773900"/>
                <a:gd name="connsiteX46" fmla="*/ 2327702 w 2825630"/>
                <a:gd name="connsiteY46" fmla="*/ 678425 h 1773900"/>
                <a:gd name="connsiteX47" fmla="*/ 2121225 w 2825630"/>
                <a:gd name="connsiteY47" fmla="*/ 663677 h 1773900"/>
                <a:gd name="connsiteX48" fmla="*/ 2076980 w 2825630"/>
                <a:gd name="connsiteY48" fmla="*/ 634180 h 1773900"/>
                <a:gd name="connsiteX49" fmla="*/ 2003238 w 2825630"/>
                <a:gd name="connsiteY49" fmla="*/ 516193 h 1773900"/>
                <a:gd name="connsiteX50" fmla="*/ 1988489 w 2825630"/>
                <a:gd name="connsiteY50" fmla="*/ 471948 h 1773900"/>
                <a:gd name="connsiteX51" fmla="*/ 1870502 w 2825630"/>
                <a:gd name="connsiteY51" fmla="*/ 471948 h 1773900"/>
                <a:gd name="connsiteX52" fmla="*/ 1826257 w 2825630"/>
                <a:gd name="connsiteY52" fmla="*/ 678425 h 1773900"/>
                <a:gd name="connsiteX53" fmla="*/ 1737767 w 2825630"/>
                <a:gd name="connsiteY53" fmla="*/ 737419 h 1773900"/>
                <a:gd name="connsiteX54" fmla="*/ 1693522 w 2825630"/>
                <a:gd name="connsiteY54" fmla="*/ 766916 h 1773900"/>
                <a:gd name="connsiteX55" fmla="*/ 1605031 w 2825630"/>
                <a:gd name="connsiteY55" fmla="*/ 796412 h 1773900"/>
                <a:gd name="connsiteX56" fmla="*/ 1501793 w 2825630"/>
                <a:gd name="connsiteY56" fmla="*/ 752167 h 1773900"/>
                <a:gd name="connsiteX57" fmla="*/ 1472296 w 2825630"/>
                <a:gd name="connsiteY57" fmla="*/ 707922 h 1773900"/>
                <a:gd name="connsiteX58" fmla="*/ 1442799 w 2825630"/>
                <a:gd name="connsiteY58" fmla="*/ 619432 h 1773900"/>
                <a:gd name="connsiteX59" fmla="*/ 1428051 w 2825630"/>
                <a:gd name="connsiteY59" fmla="*/ 575187 h 1773900"/>
                <a:gd name="connsiteX60" fmla="*/ 1339560 w 2825630"/>
                <a:gd name="connsiteY60" fmla="*/ 516193 h 1773900"/>
                <a:gd name="connsiteX61" fmla="*/ 1221573 w 2825630"/>
                <a:gd name="connsiteY61" fmla="*/ 530941 h 1773900"/>
                <a:gd name="connsiteX62" fmla="*/ 1133083 w 2825630"/>
                <a:gd name="connsiteY62" fmla="*/ 575187 h 1773900"/>
                <a:gd name="connsiteX63" fmla="*/ 1088838 w 2825630"/>
                <a:gd name="connsiteY63" fmla="*/ 589935 h 1773900"/>
                <a:gd name="connsiteX64" fmla="*/ 852864 w 2825630"/>
                <a:gd name="connsiteY64" fmla="*/ 575187 h 1773900"/>
                <a:gd name="connsiteX65" fmla="*/ 793870 w 2825630"/>
                <a:gd name="connsiteY65" fmla="*/ 486696 h 1773900"/>
                <a:gd name="connsiteX66" fmla="*/ 779122 w 2825630"/>
                <a:gd name="connsiteY66" fmla="*/ 442451 h 1773900"/>
                <a:gd name="connsiteX67" fmla="*/ 631638 w 2825630"/>
                <a:gd name="connsiteY67" fmla="*/ 412954 h 1773900"/>
                <a:gd name="connsiteX68" fmla="*/ 572644 w 2825630"/>
                <a:gd name="connsiteY68" fmla="*/ 486696 h 1773900"/>
                <a:gd name="connsiteX69" fmla="*/ 528399 w 2825630"/>
                <a:gd name="connsiteY69" fmla="*/ 516193 h 1773900"/>
                <a:gd name="connsiteX70" fmla="*/ 498902 w 2825630"/>
                <a:gd name="connsiteY70" fmla="*/ 560438 h 1773900"/>
                <a:gd name="connsiteX71" fmla="*/ 425160 w 2825630"/>
                <a:gd name="connsiteY71" fmla="*/ 575187 h 1773900"/>
                <a:gd name="connsiteX72" fmla="*/ 71199 w 2825630"/>
                <a:gd name="connsiteY72" fmla="*/ 560438 h 1773900"/>
                <a:gd name="connsiteX73" fmla="*/ 12206 w 2825630"/>
                <a:gd name="connsiteY73" fmla="*/ 545690 h 1773900"/>
                <a:gd name="connsiteX74" fmla="*/ 26954 w 2825630"/>
                <a:gd name="connsiteY74" fmla="*/ 442451 h 1773900"/>
                <a:gd name="connsiteX75" fmla="*/ 26954 w 2825630"/>
                <a:gd name="connsiteY75" fmla="*/ 412954 h 17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25630" h="1773900">
                  <a:moveTo>
                    <a:pt x="26954" y="412954"/>
                  </a:moveTo>
                  <a:cubicBezTo>
                    <a:pt x="41702" y="395747"/>
                    <a:pt x="84868" y="378524"/>
                    <a:pt x="115444" y="339212"/>
                  </a:cubicBezTo>
                  <a:cubicBezTo>
                    <a:pt x="137209" y="311229"/>
                    <a:pt x="149371" y="275789"/>
                    <a:pt x="174438" y="250722"/>
                  </a:cubicBezTo>
                  <a:cubicBezTo>
                    <a:pt x="213524" y="211636"/>
                    <a:pt x="254538" y="159053"/>
                    <a:pt x="307173" y="132735"/>
                  </a:cubicBezTo>
                  <a:cubicBezTo>
                    <a:pt x="433611" y="69515"/>
                    <a:pt x="330426" y="136302"/>
                    <a:pt x="439909" y="73741"/>
                  </a:cubicBezTo>
                  <a:cubicBezTo>
                    <a:pt x="455299" y="64947"/>
                    <a:pt x="467957" y="51444"/>
                    <a:pt x="484154" y="44245"/>
                  </a:cubicBezTo>
                  <a:cubicBezTo>
                    <a:pt x="512566" y="31617"/>
                    <a:pt x="543147" y="24580"/>
                    <a:pt x="572644" y="14748"/>
                  </a:cubicBezTo>
                  <a:lnTo>
                    <a:pt x="616889" y="0"/>
                  </a:lnTo>
                  <a:cubicBezTo>
                    <a:pt x="668532" y="4695"/>
                    <a:pt x="808661" y="4945"/>
                    <a:pt x="867612" y="44245"/>
                  </a:cubicBezTo>
                  <a:lnTo>
                    <a:pt x="956102" y="103238"/>
                  </a:lnTo>
                  <a:cubicBezTo>
                    <a:pt x="970851" y="113070"/>
                    <a:pt x="983532" y="127130"/>
                    <a:pt x="1000348" y="132735"/>
                  </a:cubicBezTo>
                  <a:cubicBezTo>
                    <a:pt x="1122468" y="173442"/>
                    <a:pt x="1062969" y="144986"/>
                    <a:pt x="1177328" y="221225"/>
                  </a:cubicBezTo>
                  <a:lnTo>
                    <a:pt x="1221573" y="250722"/>
                  </a:lnTo>
                  <a:cubicBezTo>
                    <a:pt x="1231405" y="265470"/>
                    <a:pt x="1236039" y="285573"/>
                    <a:pt x="1251070" y="294967"/>
                  </a:cubicBezTo>
                  <a:cubicBezTo>
                    <a:pt x="1277436" y="311446"/>
                    <a:pt x="1339560" y="324464"/>
                    <a:pt x="1339560" y="324464"/>
                  </a:cubicBezTo>
                  <a:cubicBezTo>
                    <a:pt x="1354309" y="334296"/>
                    <a:pt x="1370189" y="342613"/>
                    <a:pt x="1383806" y="353961"/>
                  </a:cubicBezTo>
                  <a:cubicBezTo>
                    <a:pt x="1399829" y="367313"/>
                    <a:pt x="1408991" y="389735"/>
                    <a:pt x="1428051" y="398206"/>
                  </a:cubicBezTo>
                  <a:cubicBezTo>
                    <a:pt x="1455377" y="410351"/>
                    <a:pt x="1487044" y="408038"/>
                    <a:pt x="1516541" y="412954"/>
                  </a:cubicBezTo>
                  <a:cubicBezTo>
                    <a:pt x="1536206" y="422786"/>
                    <a:pt x="1553587" y="441160"/>
                    <a:pt x="1575535" y="442451"/>
                  </a:cubicBezTo>
                  <a:cubicBezTo>
                    <a:pt x="1639523" y="446215"/>
                    <a:pt x="1703661" y="435654"/>
                    <a:pt x="1767264" y="427703"/>
                  </a:cubicBezTo>
                  <a:cubicBezTo>
                    <a:pt x="1782690" y="425775"/>
                    <a:pt x="1796561" y="417225"/>
                    <a:pt x="1811509" y="412954"/>
                  </a:cubicBezTo>
                  <a:cubicBezTo>
                    <a:pt x="1941176" y="375906"/>
                    <a:pt x="1808634" y="418828"/>
                    <a:pt x="1914748" y="383458"/>
                  </a:cubicBezTo>
                  <a:cubicBezTo>
                    <a:pt x="1929496" y="373626"/>
                    <a:pt x="1947920" y="367802"/>
                    <a:pt x="1958993" y="353961"/>
                  </a:cubicBezTo>
                  <a:cubicBezTo>
                    <a:pt x="1968704" y="341822"/>
                    <a:pt x="1966789" y="323621"/>
                    <a:pt x="1973741" y="309716"/>
                  </a:cubicBezTo>
                  <a:cubicBezTo>
                    <a:pt x="1990313" y="276572"/>
                    <a:pt x="2019527" y="244521"/>
                    <a:pt x="2047483" y="221225"/>
                  </a:cubicBezTo>
                  <a:cubicBezTo>
                    <a:pt x="2061100" y="209878"/>
                    <a:pt x="2075531" y="198928"/>
                    <a:pt x="2091728" y="191729"/>
                  </a:cubicBezTo>
                  <a:cubicBezTo>
                    <a:pt x="2152967" y="164512"/>
                    <a:pt x="2190873" y="160101"/>
                    <a:pt x="2253960" y="147483"/>
                  </a:cubicBezTo>
                  <a:cubicBezTo>
                    <a:pt x="2317870" y="152399"/>
                    <a:pt x="2382375" y="152235"/>
                    <a:pt x="2445689" y="162232"/>
                  </a:cubicBezTo>
                  <a:cubicBezTo>
                    <a:pt x="2493291" y="169748"/>
                    <a:pt x="2541205" y="190208"/>
                    <a:pt x="2578425" y="221225"/>
                  </a:cubicBezTo>
                  <a:cubicBezTo>
                    <a:pt x="2594448" y="234578"/>
                    <a:pt x="2606206" y="252666"/>
                    <a:pt x="2622670" y="265471"/>
                  </a:cubicBezTo>
                  <a:cubicBezTo>
                    <a:pt x="2650653" y="287236"/>
                    <a:pt x="2711160" y="324464"/>
                    <a:pt x="2711160" y="324464"/>
                  </a:cubicBezTo>
                  <a:cubicBezTo>
                    <a:pt x="2716076" y="339212"/>
                    <a:pt x="2725909" y="353163"/>
                    <a:pt x="2725909" y="368709"/>
                  </a:cubicBezTo>
                  <a:cubicBezTo>
                    <a:pt x="2725909" y="625486"/>
                    <a:pt x="2760985" y="835873"/>
                    <a:pt x="2696412" y="1061883"/>
                  </a:cubicBezTo>
                  <a:cubicBezTo>
                    <a:pt x="2692141" y="1076831"/>
                    <a:pt x="2686580" y="1091380"/>
                    <a:pt x="2681664" y="1106129"/>
                  </a:cubicBezTo>
                  <a:cubicBezTo>
                    <a:pt x="2662394" y="1279547"/>
                    <a:pt x="2652369" y="1304255"/>
                    <a:pt x="2681664" y="1519083"/>
                  </a:cubicBezTo>
                  <a:cubicBezTo>
                    <a:pt x="2684059" y="1536646"/>
                    <a:pt x="2703233" y="1547475"/>
                    <a:pt x="2711160" y="1563329"/>
                  </a:cubicBezTo>
                  <a:cubicBezTo>
                    <a:pt x="2753846" y="1648702"/>
                    <a:pt x="2686284" y="1567949"/>
                    <a:pt x="2770154" y="1651819"/>
                  </a:cubicBezTo>
                  <a:cubicBezTo>
                    <a:pt x="2787511" y="1703892"/>
                    <a:pt x="2825630" y="1773900"/>
                    <a:pt x="2666915" y="1681316"/>
                  </a:cubicBezTo>
                  <a:cubicBezTo>
                    <a:pt x="2636293" y="1663453"/>
                    <a:pt x="2627586" y="1622322"/>
                    <a:pt x="2607922" y="1592825"/>
                  </a:cubicBezTo>
                  <a:lnTo>
                    <a:pt x="2578425" y="1548580"/>
                  </a:lnTo>
                  <a:cubicBezTo>
                    <a:pt x="2538285" y="1428158"/>
                    <a:pt x="2580640" y="1567409"/>
                    <a:pt x="2548928" y="1297858"/>
                  </a:cubicBezTo>
                  <a:cubicBezTo>
                    <a:pt x="2547112" y="1282418"/>
                    <a:pt x="2539096" y="1268361"/>
                    <a:pt x="2534180" y="1253612"/>
                  </a:cubicBezTo>
                  <a:cubicBezTo>
                    <a:pt x="2524268" y="1045463"/>
                    <a:pt x="2543360" y="1020277"/>
                    <a:pt x="2504683" y="884903"/>
                  </a:cubicBezTo>
                  <a:cubicBezTo>
                    <a:pt x="2500412" y="869955"/>
                    <a:pt x="2498558" y="853593"/>
                    <a:pt x="2489935" y="840658"/>
                  </a:cubicBezTo>
                  <a:cubicBezTo>
                    <a:pt x="2478365" y="823303"/>
                    <a:pt x="2459042" y="812435"/>
                    <a:pt x="2445689" y="796412"/>
                  </a:cubicBezTo>
                  <a:cubicBezTo>
                    <a:pt x="2347366" y="678424"/>
                    <a:pt x="2489936" y="820994"/>
                    <a:pt x="2371948" y="722671"/>
                  </a:cubicBezTo>
                  <a:cubicBezTo>
                    <a:pt x="2355925" y="709318"/>
                    <a:pt x="2348005" y="683202"/>
                    <a:pt x="2327702" y="678425"/>
                  </a:cubicBezTo>
                  <a:cubicBezTo>
                    <a:pt x="2260535" y="662621"/>
                    <a:pt x="2190051" y="668593"/>
                    <a:pt x="2121225" y="663677"/>
                  </a:cubicBezTo>
                  <a:cubicBezTo>
                    <a:pt x="2106477" y="653845"/>
                    <a:pt x="2086374" y="649211"/>
                    <a:pt x="2076980" y="634180"/>
                  </a:cubicBezTo>
                  <a:cubicBezTo>
                    <a:pt x="1989225" y="493772"/>
                    <a:pt x="2103370" y="582948"/>
                    <a:pt x="2003238" y="516193"/>
                  </a:cubicBezTo>
                  <a:cubicBezTo>
                    <a:pt x="1998322" y="501445"/>
                    <a:pt x="1999482" y="482941"/>
                    <a:pt x="1988489" y="471948"/>
                  </a:cubicBezTo>
                  <a:cubicBezTo>
                    <a:pt x="1958255" y="441715"/>
                    <a:pt x="1898549" y="466339"/>
                    <a:pt x="1870502" y="471948"/>
                  </a:cubicBezTo>
                  <a:cubicBezTo>
                    <a:pt x="1865422" y="527826"/>
                    <a:pt x="1882195" y="629479"/>
                    <a:pt x="1826257" y="678425"/>
                  </a:cubicBezTo>
                  <a:cubicBezTo>
                    <a:pt x="1799578" y="701770"/>
                    <a:pt x="1767264" y="717754"/>
                    <a:pt x="1737767" y="737419"/>
                  </a:cubicBezTo>
                  <a:cubicBezTo>
                    <a:pt x="1723019" y="747251"/>
                    <a:pt x="1710338" y="761311"/>
                    <a:pt x="1693522" y="766916"/>
                  </a:cubicBezTo>
                  <a:lnTo>
                    <a:pt x="1605031" y="796412"/>
                  </a:lnTo>
                  <a:cubicBezTo>
                    <a:pt x="1559899" y="785129"/>
                    <a:pt x="1535744" y="786118"/>
                    <a:pt x="1501793" y="752167"/>
                  </a:cubicBezTo>
                  <a:cubicBezTo>
                    <a:pt x="1489259" y="739633"/>
                    <a:pt x="1482128" y="722670"/>
                    <a:pt x="1472296" y="707922"/>
                  </a:cubicBezTo>
                  <a:lnTo>
                    <a:pt x="1442799" y="619432"/>
                  </a:lnTo>
                  <a:cubicBezTo>
                    <a:pt x="1437883" y="604684"/>
                    <a:pt x="1440986" y="583810"/>
                    <a:pt x="1428051" y="575187"/>
                  </a:cubicBezTo>
                  <a:lnTo>
                    <a:pt x="1339560" y="516193"/>
                  </a:lnTo>
                  <a:cubicBezTo>
                    <a:pt x="1300231" y="521109"/>
                    <a:pt x="1260569" y="523851"/>
                    <a:pt x="1221573" y="530941"/>
                  </a:cubicBezTo>
                  <a:cubicBezTo>
                    <a:pt x="1163321" y="541532"/>
                    <a:pt x="1187061" y="548198"/>
                    <a:pt x="1133083" y="575187"/>
                  </a:cubicBezTo>
                  <a:cubicBezTo>
                    <a:pt x="1119178" y="582139"/>
                    <a:pt x="1103586" y="585019"/>
                    <a:pt x="1088838" y="589935"/>
                  </a:cubicBezTo>
                  <a:lnTo>
                    <a:pt x="852864" y="575187"/>
                  </a:lnTo>
                  <a:cubicBezTo>
                    <a:pt x="819403" y="563476"/>
                    <a:pt x="793870" y="486696"/>
                    <a:pt x="793870" y="486696"/>
                  </a:cubicBezTo>
                  <a:cubicBezTo>
                    <a:pt x="788954" y="471948"/>
                    <a:pt x="786074" y="456356"/>
                    <a:pt x="779122" y="442451"/>
                  </a:cubicBezTo>
                  <a:cubicBezTo>
                    <a:pt x="739753" y="363714"/>
                    <a:pt x="740126" y="399393"/>
                    <a:pt x="631638" y="412954"/>
                  </a:cubicBezTo>
                  <a:cubicBezTo>
                    <a:pt x="504838" y="497488"/>
                    <a:pt x="654059" y="384928"/>
                    <a:pt x="572644" y="486696"/>
                  </a:cubicBezTo>
                  <a:cubicBezTo>
                    <a:pt x="561571" y="500537"/>
                    <a:pt x="543147" y="506361"/>
                    <a:pt x="528399" y="516193"/>
                  </a:cubicBezTo>
                  <a:cubicBezTo>
                    <a:pt x="518567" y="530941"/>
                    <a:pt x="514292" y="551644"/>
                    <a:pt x="498902" y="560438"/>
                  </a:cubicBezTo>
                  <a:cubicBezTo>
                    <a:pt x="477137" y="572875"/>
                    <a:pt x="450227" y="575187"/>
                    <a:pt x="425160" y="575187"/>
                  </a:cubicBezTo>
                  <a:cubicBezTo>
                    <a:pt x="307071" y="575187"/>
                    <a:pt x="189186" y="565354"/>
                    <a:pt x="71199" y="560438"/>
                  </a:cubicBezTo>
                  <a:cubicBezTo>
                    <a:pt x="51535" y="555522"/>
                    <a:pt x="19323" y="564669"/>
                    <a:pt x="12206" y="545690"/>
                  </a:cubicBezTo>
                  <a:cubicBezTo>
                    <a:pt x="0" y="513141"/>
                    <a:pt x="16965" y="475747"/>
                    <a:pt x="26954" y="442451"/>
                  </a:cubicBezTo>
                  <a:cubicBezTo>
                    <a:pt x="32047" y="425473"/>
                    <a:pt x="12206" y="430161"/>
                    <a:pt x="26954" y="412954"/>
                  </a:cubicBezTo>
                  <a:close/>
                </a:path>
              </a:pathLst>
            </a:custGeom>
            <a:solidFill>
              <a:srgbClr val="FFFF00">
                <a:alpha val="80000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724504" y="1510570"/>
              <a:ext cx="1549341" cy="4305823"/>
            </a:xfrm>
            <a:custGeom>
              <a:avLst/>
              <a:gdLst>
                <a:gd name="connsiteX0" fmla="*/ 294967 w 1548580"/>
                <a:gd name="connsiteY0" fmla="*/ 53152 h 4306862"/>
                <a:gd name="connsiteX1" fmla="*/ 250722 w 1548580"/>
                <a:gd name="connsiteY1" fmla="*/ 82649 h 4306862"/>
                <a:gd name="connsiteX2" fmla="*/ 206477 w 1548580"/>
                <a:gd name="connsiteY2" fmla="*/ 97397 h 4306862"/>
                <a:gd name="connsiteX3" fmla="*/ 117987 w 1548580"/>
                <a:gd name="connsiteY3" fmla="*/ 156391 h 4306862"/>
                <a:gd name="connsiteX4" fmla="*/ 88490 w 1548580"/>
                <a:gd name="connsiteY4" fmla="*/ 259629 h 4306862"/>
                <a:gd name="connsiteX5" fmla="*/ 58993 w 1548580"/>
                <a:gd name="connsiteY5" fmla="*/ 362868 h 4306862"/>
                <a:gd name="connsiteX6" fmla="*/ 73741 w 1548580"/>
                <a:gd name="connsiteY6" fmla="*/ 569346 h 4306862"/>
                <a:gd name="connsiteX7" fmla="*/ 103238 w 1548580"/>
                <a:gd name="connsiteY7" fmla="*/ 613591 h 4306862"/>
                <a:gd name="connsiteX8" fmla="*/ 117987 w 1548580"/>
                <a:gd name="connsiteY8" fmla="*/ 657836 h 4306862"/>
                <a:gd name="connsiteX9" fmla="*/ 206477 w 1548580"/>
                <a:gd name="connsiteY9" fmla="*/ 746326 h 4306862"/>
                <a:gd name="connsiteX10" fmla="*/ 235974 w 1548580"/>
                <a:gd name="connsiteY10" fmla="*/ 790571 h 4306862"/>
                <a:gd name="connsiteX11" fmla="*/ 250722 w 1548580"/>
                <a:gd name="connsiteY11" fmla="*/ 834817 h 4306862"/>
                <a:gd name="connsiteX12" fmla="*/ 221225 w 1548580"/>
                <a:gd name="connsiteY12" fmla="*/ 923307 h 4306862"/>
                <a:gd name="connsiteX13" fmla="*/ 147483 w 1548580"/>
                <a:gd name="connsiteY13" fmla="*/ 1056042 h 4306862"/>
                <a:gd name="connsiteX14" fmla="*/ 117987 w 1548580"/>
                <a:gd name="connsiteY14" fmla="*/ 1100288 h 4306862"/>
                <a:gd name="connsiteX15" fmla="*/ 88490 w 1548580"/>
                <a:gd name="connsiteY15" fmla="*/ 1144533 h 4306862"/>
                <a:gd name="connsiteX16" fmla="*/ 44245 w 1548580"/>
                <a:gd name="connsiteY16" fmla="*/ 1277268 h 4306862"/>
                <a:gd name="connsiteX17" fmla="*/ 29496 w 1548580"/>
                <a:gd name="connsiteY17" fmla="*/ 1321513 h 4306862"/>
                <a:gd name="connsiteX18" fmla="*/ 0 w 1548580"/>
                <a:gd name="connsiteY18" fmla="*/ 1454249 h 4306862"/>
                <a:gd name="connsiteX19" fmla="*/ 14748 w 1548580"/>
                <a:gd name="connsiteY19" fmla="*/ 1601733 h 4306862"/>
                <a:gd name="connsiteX20" fmla="*/ 58993 w 1548580"/>
                <a:gd name="connsiteY20" fmla="*/ 1645978 h 4306862"/>
                <a:gd name="connsiteX21" fmla="*/ 117987 w 1548580"/>
                <a:gd name="connsiteY21" fmla="*/ 1734468 h 4306862"/>
                <a:gd name="connsiteX22" fmla="*/ 206477 w 1548580"/>
                <a:gd name="connsiteY22" fmla="*/ 1822958 h 4306862"/>
                <a:gd name="connsiteX23" fmla="*/ 265470 w 1548580"/>
                <a:gd name="connsiteY23" fmla="*/ 1911449 h 4306862"/>
                <a:gd name="connsiteX24" fmla="*/ 294967 w 1548580"/>
                <a:gd name="connsiteY24" fmla="*/ 1955694 h 4306862"/>
                <a:gd name="connsiteX25" fmla="*/ 280219 w 1548580"/>
                <a:gd name="connsiteY25" fmla="*/ 2191668 h 4306862"/>
                <a:gd name="connsiteX26" fmla="*/ 265470 w 1548580"/>
                <a:gd name="connsiteY26" fmla="*/ 2235913 h 4306862"/>
                <a:gd name="connsiteX27" fmla="*/ 221225 w 1548580"/>
                <a:gd name="connsiteY27" fmla="*/ 2265410 h 4306862"/>
                <a:gd name="connsiteX28" fmla="*/ 191729 w 1548580"/>
                <a:gd name="connsiteY28" fmla="*/ 2353900 h 4306862"/>
                <a:gd name="connsiteX29" fmla="*/ 176980 w 1548580"/>
                <a:gd name="connsiteY29" fmla="*/ 2398146 h 4306862"/>
                <a:gd name="connsiteX30" fmla="*/ 191729 w 1548580"/>
                <a:gd name="connsiteY30" fmla="*/ 2486636 h 4306862"/>
                <a:gd name="connsiteX31" fmla="*/ 324464 w 1548580"/>
                <a:gd name="connsiteY31" fmla="*/ 2545629 h 4306862"/>
                <a:gd name="connsiteX32" fmla="*/ 368709 w 1548580"/>
                <a:gd name="connsiteY32" fmla="*/ 2560378 h 4306862"/>
                <a:gd name="connsiteX33" fmla="*/ 412954 w 1548580"/>
                <a:gd name="connsiteY33" fmla="*/ 2575126 h 4306862"/>
                <a:gd name="connsiteX34" fmla="*/ 457200 w 1548580"/>
                <a:gd name="connsiteY34" fmla="*/ 2619371 h 4306862"/>
                <a:gd name="connsiteX35" fmla="*/ 501445 w 1548580"/>
                <a:gd name="connsiteY35" fmla="*/ 2648868 h 4306862"/>
                <a:gd name="connsiteX36" fmla="*/ 530941 w 1548580"/>
                <a:gd name="connsiteY36" fmla="*/ 2693113 h 4306862"/>
                <a:gd name="connsiteX37" fmla="*/ 575187 w 1548580"/>
                <a:gd name="connsiteY37" fmla="*/ 2722610 h 4306862"/>
                <a:gd name="connsiteX38" fmla="*/ 619432 w 1548580"/>
                <a:gd name="connsiteY38" fmla="*/ 2766855 h 4306862"/>
                <a:gd name="connsiteX39" fmla="*/ 752167 w 1548580"/>
                <a:gd name="connsiteY39" fmla="*/ 2811100 h 4306862"/>
                <a:gd name="connsiteX40" fmla="*/ 884903 w 1548580"/>
                <a:gd name="connsiteY40" fmla="*/ 2855346 h 4306862"/>
                <a:gd name="connsiteX41" fmla="*/ 929148 w 1548580"/>
                <a:gd name="connsiteY41" fmla="*/ 2870094 h 4306862"/>
                <a:gd name="connsiteX42" fmla="*/ 973393 w 1548580"/>
                <a:gd name="connsiteY42" fmla="*/ 2884842 h 4306862"/>
                <a:gd name="connsiteX43" fmla="*/ 1002890 w 1548580"/>
                <a:gd name="connsiteY43" fmla="*/ 2929088 h 4306862"/>
                <a:gd name="connsiteX44" fmla="*/ 1047135 w 1548580"/>
                <a:gd name="connsiteY44" fmla="*/ 2958584 h 4306862"/>
                <a:gd name="connsiteX45" fmla="*/ 1061883 w 1548580"/>
                <a:gd name="connsiteY45" fmla="*/ 3017578 h 4306862"/>
                <a:gd name="connsiteX46" fmla="*/ 1091380 w 1548580"/>
                <a:gd name="connsiteY46" fmla="*/ 3120817 h 4306862"/>
                <a:gd name="connsiteX47" fmla="*/ 1076632 w 1548580"/>
                <a:gd name="connsiteY47" fmla="*/ 3312546 h 4306862"/>
                <a:gd name="connsiteX48" fmla="*/ 1047135 w 1548580"/>
                <a:gd name="connsiteY48" fmla="*/ 3356791 h 4306862"/>
                <a:gd name="connsiteX49" fmla="*/ 1002890 w 1548580"/>
                <a:gd name="connsiteY49" fmla="*/ 3460029 h 4306862"/>
                <a:gd name="connsiteX50" fmla="*/ 958645 w 1548580"/>
                <a:gd name="connsiteY50" fmla="*/ 3607513 h 4306862"/>
                <a:gd name="connsiteX51" fmla="*/ 929148 w 1548580"/>
                <a:gd name="connsiteY51" fmla="*/ 3651758 h 4306862"/>
                <a:gd name="connsiteX52" fmla="*/ 899651 w 1548580"/>
                <a:gd name="connsiteY52" fmla="*/ 3740249 h 4306862"/>
                <a:gd name="connsiteX53" fmla="*/ 766916 w 1548580"/>
                <a:gd name="connsiteY53" fmla="*/ 3828739 h 4306862"/>
                <a:gd name="connsiteX54" fmla="*/ 722670 w 1548580"/>
                <a:gd name="connsiteY54" fmla="*/ 3858236 h 4306862"/>
                <a:gd name="connsiteX55" fmla="*/ 634180 w 1548580"/>
                <a:gd name="connsiteY55" fmla="*/ 3946726 h 4306862"/>
                <a:gd name="connsiteX56" fmla="*/ 589935 w 1548580"/>
                <a:gd name="connsiteY56" fmla="*/ 3990971 h 4306862"/>
                <a:gd name="connsiteX57" fmla="*/ 471948 w 1548580"/>
                <a:gd name="connsiteY57" fmla="*/ 4094210 h 4306862"/>
                <a:gd name="connsiteX58" fmla="*/ 427703 w 1548580"/>
                <a:gd name="connsiteY58" fmla="*/ 4123707 h 4306862"/>
                <a:gd name="connsiteX59" fmla="*/ 398206 w 1548580"/>
                <a:gd name="connsiteY59" fmla="*/ 4167952 h 4306862"/>
                <a:gd name="connsiteX60" fmla="*/ 309716 w 1548580"/>
                <a:gd name="connsiteY60" fmla="*/ 4226946 h 4306862"/>
                <a:gd name="connsiteX61" fmla="*/ 221225 w 1548580"/>
                <a:gd name="connsiteY61" fmla="*/ 4271191 h 4306862"/>
                <a:gd name="connsiteX62" fmla="*/ 280219 w 1548580"/>
                <a:gd name="connsiteY62" fmla="*/ 4300688 h 4306862"/>
                <a:gd name="connsiteX63" fmla="*/ 457200 w 1548580"/>
                <a:gd name="connsiteY63" fmla="*/ 4271191 h 4306862"/>
                <a:gd name="connsiteX64" fmla="*/ 501445 w 1548580"/>
                <a:gd name="connsiteY64" fmla="*/ 4241694 h 4306862"/>
                <a:gd name="connsiteX65" fmla="*/ 545690 w 1548580"/>
                <a:gd name="connsiteY65" fmla="*/ 4226946 h 4306862"/>
                <a:gd name="connsiteX66" fmla="*/ 589935 w 1548580"/>
                <a:gd name="connsiteY66" fmla="*/ 4182700 h 4306862"/>
                <a:gd name="connsiteX67" fmla="*/ 678425 w 1548580"/>
                <a:gd name="connsiteY67" fmla="*/ 4153204 h 4306862"/>
                <a:gd name="connsiteX68" fmla="*/ 722670 w 1548580"/>
                <a:gd name="connsiteY68" fmla="*/ 4123707 h 4306862"/>
                <a:gd name="connsiteX69" fmla="*/ 884903 w 1548580"/>
                <a:gd name="connsiteY69" fmla="*/ 4079462 h 4306862"/>
                <a:gd name="connsiteX70" fmla="*/ 929148 w 1548580"/>
                <a:gd name="connsiteY70" fmla="*/ 4049965 h 4306862"/>
                <a:gd name="connsiteX71" fmla="*/ 973393 w 1548580"/>
                <a:gd name="connsiteY71" fmla="*/ 4035217 h 4306862"/>
                <a:gd name="connsiteX72" fmla="*/ 1002890 w 1548580"/>
                <a:gd name="connsiteY72" fmla="*/ 3990971 h 4306862"/>
                <a:gd name="connsiteX73" fmla="*/ 1091380 w 1548580"/>
                <a:gd name="connsiteY73" fmla="*/ 3946726 h 4306862"/>
                <a:gd name="connsiteX74" fmla="*/ 1194619 w 1548580"/>
                <a:gd name="connsiteY74" fmla="*/ 3813991 h 4306862"/>
                <a:gd name="connsiteX75" fmla="*/ 1224116 w 1548580"/>
                <a:gd name="connsiteY75" fmla="*/ 3769746 h 4306862"/>
                <a:gd name="connsiteX76" fmla="*/ 1283109 w 1548580"/>
                <a:gd name="connsiteY76" fmla="*/ 3637010 h 4306862"/>
                <a:gd name="connsiteX77" fmla="*/ 1327354 w 1548580"/>
                <a:gd name="connsiteY77" fmla="*/ 3607513 h 4306862"/>
                <a:gd name="connsiteX78" fmla="*/ 1401096 w 1548580"/>
                <a:gd name="connsiteY78" fmla="*/ 3519023 h 4306862"/>
                <a:gd name="connsiteX79" fmla="*/ 1445341 w 1548580"/>
                <a:gd name="connsiteY79" fmla="*/ 3489526 h 4306862"/>
                <a:gd name="connsiteX80" fmla="*/ 1474838 w 1548580"/>
                <a:gd name="connsiteY80" fmla="*/ 3445281 h 4306862"/>
                <a:gd name="connsiteX81" fmla="*/ 1519083 w 1548580"/>
                <a:gd name="connsiteY81" fmla="*/ 3401036 h 4306862"/>
                <a:gd name="connsiteX82" fmla="*/ 1548580 w 1548580"/>
                <a:gd name="connsiteY82" fmla="*/ 3312546 h 4306862"/>
                <a:gd name="connsiteX83" fmla="*/ 1533832 w 1548580"/>
                <a:gd name="connsiteY83" fmla="*/ 3120817 h 4306862"/>
                <a:gd name="connsiteX84" fmla="*/ 1489587 w 1548580"/>
                <a:gd name="connsiteY84" fmla="*/ 3032326 h 4306862"/>
                <a:gd name="connsiteX85" fmla="*/ 1430593 w 1548580"/>
                <a:gd name="connsiteY85" fmla="*/ 2943836 h 4306862"/>
                <a:gd name="connsiteX86" fmla="*/ 1371600 w 1548580"/>
                <a:gd name="connsiteY86" fmla="*/ 2870094 h 4306862"/>
                <a:gd name="connsiteX87" fmla="*/ 1312606 w 1548580"/>
                <a:gd name="connsiteY87" fmla="*/ 2781604 h 4306862"/>
                <a:gd name="connsiteX88" fmla="*/ 1268361 w 1548580"/>
                <a:gd name="connsiteY88" fmla="*/ 2766855 h 4306862"/>
                <a:gd name="connsiteX89" fmla="*/ 1179870 w 1548580"/>
                <a:gd name="connsiteY89" fmla="*/ 2707862 h 4306862"/>
                <a:gd name="connsiteX90" fmla="*/ 1091380 w 1548580"/>
                <a:gd name="connsiteY90" fmla="*/ 2678365 h 4306862"/>
                <a:gd name="connsiteX91" fmla="*/ 1047135 w 1548580"/>
                <a:gd name="connsiteY91" fmla="*/ 2663617 h 4306862"/>
                <a:gd name="connsiteX92" fmla="*/ 1002890 w 1548580"/>
                <a:gd name="connsiteY92" fmla="*/ 2634120 h 4306862"/>
                <a:gd name="connsiteX93" fmla="*/ 914400 w 1548580"/>
                <a:gd name="connsiteY93" fmla="*/ 2604623 h 4306862"/>
                <a:gd name="connsiteX94" fmla="*/ 870154 w 1548580"/>
                <a:gd name="connsiteY94" fmla="*/ 2575126 h 4306862"/>
                <a:gd name="connsiteX95" fmla="*/ 825909 w 1548580"/>
                <a:gd name="connsiteY95" fmla="*/ 2560378 h 4306862"/>
                <a:gd name="connsiteX96" fmla="*/ 737419 w 1548580"/>
                <a:gd name="connsiteY96" fmla="*/ 2501384 h 4306862"/>
                <a:gd name="connsiteX97" fmla="*/ 589935 w 1548580"/>
                <a:gd name="connsiteY97" fmla="*/ 2457139 h 4306862"/>
                <a:gd name="connsiteX98" fmla="*/ 545690 w 1548580"/>
                <a:gd name="connsiteY98" fmla="*/ 2427642 h 4306862"/>
                <a:gd name="connsiteX99" fmla="*/ 530941 w 1548580"/>
                <a:gd name="connsiteY99" fmla="*/ 2383397 h 4306862"/>
                <a:gd name="connsiteX100" fmla="*/ 501445 w 1548580"/>
                <a:gd name="connsiteY100" fmla="*/ 2339152 h 4306862"/>
                <a:gd name="connsiteX101" fmla="*/ 486696 w 1548580"/>
                <a:gd name="connsiteY101" fmla="*/ 2294907 h 4306862"/>
                <a:gd name="connsiteX102" fmla="*/ 457200 w 1548580"/>
                <a:gd name="connsiteY102" fmla="*/ 2250662 h 4306862"/>
                <a:gd name="connsiteX103" fmla="*/ 427703 w 1548580"/>
                <a:gd name="connsiteY103" fmla="*/ 2162171 h 4306862"/>
                <a:gd name="connsiteX104" fmla="*/ 457200 w 1548580"/>
                <a:gd name="connsiteY104" fmla="*/ 2117926 h 4306862"/>
                <a:gd name="connsiteX105" fmla="*/ 501445 w 1548580"/>
                <a:gd name="connsiteY105" fmla="*/ 2088429 h 4306862"/>
                <a:gd name="connsiteX106" fmla="*/ 575187 w 1548580"/>
                <a:gd name="connsiteY106" fmla="*/ 1955694 h 4306862"/>
                <a:gd name="connsiteX107" fmla="*/ 501445 w 1548580"/>
                <a:gd name="connsiteY107" fmla="*/ 1631229 h 4306862"/>
                <a:gd name="connsiteX108" fmla="*/ 457200 w 1548580"/>
                <a:gd name="connsiteY108" fmla="*/ 1601733 h 4306862"/>
                <a:gd name="connsiteX109" fmla="*/ 368709 w 1548580"/>
                <a:gd name="connsiteY109" fmla="*/ 1513242 h 4306862"/>
                <a:gd name="connsiteX110" fmla="*/ 280219 w 1548580"/>
                <a:gd name="connsiteY110" fmla="*/ 1454249 h 4306862"/>
                <a:gd name="connsiteX111" fmla="*/ 294967 w 1548580"/>
                <a:gd name="connsiteY111" fmla="*/ 1188778 h 4306862"/>
                <a:gd name="connsiteX112" fmla="*/ 324464 w 1548580"/>
                <a:gd name="connsiteY112" fmla="*/ 1100288 h 4306862"/>
                <a:gd name="connsiteX113" fmla="*/ 368709 w 1548580"/>
                <a:gd name="connsiteY113" fmla="*/ 952804 h 4306862"/>
                <a:gd name="connsiteX114" fmla="*/ 383458 w 1548580"/>
                <a:gd name="connsiteY114" fmla="*/ 908558 h 4306862"/>
                <a:gd name="connsiteX115" fmla="*/ 383458 w 1548580"/>
                <a:gd name="connsiteY115" fmla="*/ 628339 h 4306862"/>
                <a:gd name="connsiteX116" fmla="*/ 353961 w 1548580"/>
                <a:gd name="connsiteY116" fmla="*/ 525100 h 4306862"/>
                <a:gd name="connsiteX117" fmla="*/ 309716 w 1548580"/>
                <a:gd name="connsiteY117" fmla="*/ 480855 h 4306862"/>
                <a:gd name="connsiteX118" fmla="*/ 280219 w 1548580"/>
                <a:gd name="connsiteY118" fmla="*/ 436610 h 4306862"/>
                <a:gd name="connsiteX119" fmla="*/ 265470 w 1548580"/>
                <a:gd name="connsiteY119" fmla="*/ 377617 h 4306862"/>
                <a:gd name="connsiteX120" fmla="*/ 280219 w 1548580"/>
                <a:gd name="connsiteY120" fmla="*/ 274378 h 4306862"/>
                <a:gd name="connsiteX121" fmla="*/ 353961 w 1548580"/>
                <a:gd name="connsiteY121" fmla="*/ 185888 h 4306862"/>
                <a:gd name="connsiteX122" fmla="*/ 353961 w 1548580"/>
                <a:gd name="connsiteY122" fmla="*/ 38404 h 4306862"/>
                <a:gd name="connsiteX123" fmla="*/ 309716 w 1548580"/>
                <a:gd name="connsiteY123" fmla="*/ 8907 h 4306862"/>
                <a:gd name="connsiteX124" fmla="*/ 221225 w 1548580"/>
                <a:gd name="connsiteY124" fmla="*/ 67900 h 4306862"/>
                <a:gd name="connsiteX125" fmla="*/ 176980 w 1548580"/>
                <a:gd name="connsiteY125" fmla="*/ 97397 h 4306862"/>
                <a:gd name="connsiteX126" fmla="*/ 176980 w 1548580"/>
                <a:gd name="connsiteY126" fmla="*/ 112146 h 4306862"/>
                <a:gd name="connsiteX127" fmla="*/ 206477 w 1548580"/>
                <a:gd name="connsiteY127" fmla="*/ 97397 h 430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548580" h="4306862">
                  <a:moveTo>
                    <a:pt x="294967" y="53152"/>
                  </a:moveTo>
                  <a:cubicBezTo>
                    <a:pt x="280219" y="62984"/>
                    <a:pt x="266576" y="74722"/>
                    <a:pt x="250722" y="82649"/>
                  </a:cubicBezTo>
                  <a:cubicBezTo>
                    <a:pt x="236817" y="89601"/>
                    <a:pt x="220067" y="89847"/>
                    <a:pt x="206477" y="97397"/>
                  </a:cubicBezTo>
                  <a:cubicBezTo>
                    <a:pt x="175488" y="114613"/>
                    <a:pt x="117987" y="156391"/>
                    <a:pt x="117987" y="156391"/>
                  </a:cubicBezTo>
                  <a:cubicBezTo>
                    <a:pt x="82626" y="262470"/>
                    <a:pt x="125526" y="130005"/>
                    <a:pt x="88490" y="259629"/>
                  </a:cubicBezTo>
                  <a:cubicBezTo>
                    <a:pt x="46174" y="407736"/>
                    <a:pt x="105097" y="178450"/>
                    <a:pt x="58993" y="362868"/>
                  </a:cubicBezTo>
                  <a:cubicBezTo>
                    <a:pt x="63909" y="431694"/>
                    <a:pt x="61750" y="501395"/>
                    <a:pt x="73741" y="569346"/>
                  </a:cubicBezTo>
                  <a:cubicBezTo>
                    <a:pt x="76821" y="586802"/>
                    <a:pt x="95311" y="597737"/>
                    <a:pt x="103238" y="613591"/>
                  </a:cubicBezTo>
                  <a:cubicBezTo>
                    <a:pt x="110191" y="627496"/>
                    <a:pt x="108443" y="645565"/>
                    <a:pt x="117987" y="657836"/>
                  </a:cubicBezTo>
                  <a:cubicBezTo>
                    <a:pt x="143597" y="690763"/>
                    <a:pt x="183338" y="711617"/>
                    <a:pt x="206477" y="746326"/>
                  </a:cubicBezTo>
                  <a:lnTo>
                    <a:pt x="235974" y="790571"/>
                  </a:lnTo>
                  <a:cubicBezTo>
                    <a:pt x="240890" y="805320"/>
                    <a:pt x="252439" y="819366"/>
                    <a:pt x="250722" y="834817"/>
                  </a:cubicBezTo>
                  <a:cubicBezTo>
                    <a:pt x="247288" y="865719"/>
                    <a:pt x="231057" y="893810"/>
                    <a:pt x="221225" y="923307"/>
                  </a:cubicBezTo>
                  <a:cubicBezTo>
                    <a:pt x="195265" y="1001187"/>
                    <a:pt x="215104" y="954609"/>
                    <a:pt x="147483" y="1056042"/>
                  </a:cubicBezTo>
                  <a:lnTo>
                    <a:pt x="117987" y="1100288"/>
                  </a:lnTo>
                  <a:cubicBezTo>
                    <a:pt x="108155" y="1115036"/>
                    <a:pt x="94095" y="1127717"/>
                    <a:pt x="88490" y="1144533"/>
                  </a:cubicBezTo>
                  <a:lnTo>
                    <a:pt x="44245" y="1277268"/>
                  </a:lnTo>
                  <a:cubicBezTo>
                    <a:pt x="39329" y="1292016"/>
                    <a:pt x="33266" y="1306431"/>
                    <a:pt x="29496" y="1321513"/>
                  </a:cubicBezTo>
                  <a:cubicBezTo>
                    <a:pt x="8668" y="1404826"/>
                    <a:pt x="18723" y="1360631"/>
                    <a:pt x="0" y="1454249"/>
                  </a:cubicBezTo>
                  <a:cubicBezTo>
                    <a:pt x="4916" y="1503410"/>
                    <a:pt x="218" y="1554511"/>
                    <a:pt x="14748" y="1601733"/>
                  </a:cubicBezTo>
                  <a:cubicBezTo>
                    <a:pt x="20882" y="1621668"/>
                    <a:pt x="46188" y="1629514"/>
                    <a:pt x="58993" y="1645978"/>
                  </a:cubicBezTo>
                  <a:cubicBezTo>
                    <a:pt x="80758" y="1673961"/>
                    <a:pt x="92920" y="1709401"/>
                    <a:pt x="117987" y="1734468"/>
                  </a:cubicBezTo>
                  <a:cubicBezTo>
                    <a:pt x="147484" y="1763965"/>
                    <a:pt x="183338" y="1788249"/>
                    <a:pt x="206477" y="1822958"/>
                  </a:cubicBezTo>
                  <a:lnTo>
                    <a:pt x="265470" y="1911449"/>
                  </a:lnTo>
                  <a:lnTo>
                    <a:pt x="294967" y="1955694"/>
                  </a:lnTo>
                  <a:cubicBezTo>
                    <a:pt x="290051" y="2034352"/>
                    <a:pt x="288469" y="2113290"/>
                    <a:pt x="280219" y="2191668"/>
                  </a:cubicBezTo>
                  <a:cubicBezTo>
                    <a:pt x="278592" y="2207129"/>
                    <a:pt x="275182" y="2223774"/>
                    <a:pt x="265470" y="2235913"/>
                  </a:cubicBezTo>
                  <a:cubicBezTo>
                    <a:pt x="254397" y="2249754"/>
                    <a:pt x="235973" y="2255578"/>
                    <a:pt x="221225" y="2265410"/>
                  </a:cubicBezTo>
                  <a:lnTo>
                    <a:pt x="191729" y="2353900"/>
                  </a:lnTo>
                  <a:lnTo>
                    <a:pt x="176980" y="2398146"/>
                  </a:lnTo>
                  <a:cubicBezTo>
                    <a:pt x="181896" y="2427643"/>
                    <a:pt x="178356" y="2459889"/>
                    <a:pt x="191729" y="2486636"/>
                  </a:cubicBezTo>
                  <a:cubicBezTo>
                    <a:pt x="205753" y="2514683"/>
                    <a:pt x="317548" y="2543324"/>
                    <a:pt x="324464" y="2545629"/>
                  </a:cubicBezTo>
                  <a:lnTo>
                    <a:pt x="368709" y="2560378"/>
                  </a:lnTo>
                  <a:lnTo>
                    <a:pt x="412954" y="2575126"/>
                  </a:lnTo>
                  <a:cubicBezTo>
                    <a:pt x="427703" y="2589874"/>
                    <a:pt x="441177" y="2606018"/>
                    <a:pt x="457200" y="2619371"/>
                  </a:cubicBezTo>
                  <a:cubicBezTo>
                    <a:pt x="470817" y="2630718"/>
                    <a:pt x="488911" y="2636334"/>
                    <a:pt x="501445" y="2648868"/>
                  </a:cubicBezTo>
                  <a:cubicBezTo>
                    <a:pt x="513979" y="2661402"/>
                    <a:pt x="518407" y="2680579"/>
                    <a:pt x="530941" y="2693113"/>
                  </a:cubicBezTo>
                  <a:cubicBezTo>
                    <a:pt x="543475" y="2705647"/>
                    <a:pt x="561570" y="2711262"/>
                    <a:pt x="575187" y="2722610"/>
                  </a:cubicBezTo>
                  <a:cubicBezTo>
                    <a:pt x="591210" y="2735962"/>
                    <a:pt x="601199" y="2756726"/>
                    <a:pt x="619432" y="2766855"/>
                  </a:cubicBezTo>
                  <a:cubicBezTo>
                    <a:pt x="619440" y="2766859"/>
                    <a:pt x="730040" y="2803724"/>
                    <a:pt x="752167" y="2811100"/>
                  </a:cubicBezTo>
                  <a:lnTo>
                    <a:pt x="884903" y="2855346"/>
                  </a:lnTo>
                  <a:lnTo>
                    <a:pt x="929148" y="2870094"/>
                  </a:lnTo>
                  <a:lnTo>
                    <a:pt x="973393" y="2884842"/>
                  </a:lnTo>
                  <a:cubicBezTo>
                    <a:pt x="983225" y="2899591"/>
                    <a:pt x="990356" y="2916554"/>
                    <a:pt x="1002890" y="2929088"/>
                  </a:cubicBezTo>
                  <a:cubicBezTo>
                    <a:pt x="1015424" y="2941622"/>
                    <a:pt x="1037303" y="2943836"/>
                    <a:pt x="1047135" y="2958584"/>
                  </a:cubicBezTo>
                  <a:cubicBezTo>
                    <a:pt x="1058379" y="2975450"/>
                    <a:pt x="1056314" y="2998088"/>
                    <a:pt x="1061883" y="3017578"/>
                  </a:cubicBezTo>
                  <a:cubicBezTo>
                    <a:pt x="1104200" y="3165686"/>
                    <a:pt x="1045275" y="2936392"/>
                    <a:pt x="1091380" y="3120817"/>
                  </a:cubicBezTo>
                  <a:cubicBezTo>
                    <a:pt x="1086464" y="3184727"/>
                    <a:pt x="1088445" y="3249545"/>
                    <a:pt x="1076632" y="3312546"/>
                  </a:cubicBezTo>
                  <a:cubicBezTo>
                    <a:pt x="1073365" y="3329968"/>
                    <a:pt x="1055929" y="3341401"/>
                    <a:pt x="1047135" y="3356791"/>
                  </a:cubicBezTo>
                  <a:cubicBezTo>
                    <a:pt x="1024659" y="3396123"/>
                    <a:pt x="1014709" y="3418661"/>
                    <a:pt x="1002890" y="3460029"/>
                  </a:cubicBezTo>
                  <a:cubicBezTo>
                    <a:pt x="992586" y="3496094"/>
                    <a:pt x="976166" y="3581232"/>
                    <a:pt x="958645" y="3607513"/>
                  </a:cubicBezTo>
                  <a:lnTo>
                    <a:pt x="929148" y="3651758"/>
                  </a:lnTo>
                  <a:cubicBezTo>
                    <a:pt x="919316" y="3681255"/>
                    <a:pt x="925522" y="3723002"/>
                    <a:pt x="899651" y="3740249"/>
                  </a:cubicBezTo>
                  <a:lnTo>
                    <a:pt x="766916" y="3828739"/>
                  </a:lnTo>
                  <a:cubicBezTo>
                    <a:pt x="752167" y="3838571"/>
                    <a:pt x="735204" y="3845702"/>
                    <a:pt x="722670" y="3858236"/>
                  </a:cubicBezTo>
                  <a:lnTo>
                    <a:pt x="634180" y="3946726"/>
                  </a:lnTo>
                  <a:cubicBezTo>
                    <a:pt x="619432" y="3961474"/>
                    <a:pt x="601504" y="3973617"/>
                    <a:pt x="589935" y="3990971"/>
                  </a:cubicBezTo>
                  <a:cubicBezTo>
                    <a:pt x="540774" y="4064714"/>
                    <a:pt x="575187" y="4025384"/>
                    <a:pt x="471948" y="4094210"/>
                  </a:cubicBezTo>
                  <a:lnTo>
                    <a:pt x="427703" y="4123707"/>
                  </a:lnTo>
                  <a:cubicBezTo>
                    <a:pt x="417871" y="4138455"/>
                    <a:pt x="411546" y="4156280"/>
                    <a:pt x="398206" y="4167952"/>
                  </a:cubicBezTo>
                  <a:cubicBezTo>
                    <a:pt x="371527" y="4191297"/>
                    <a:pt x="339213" y="4207282"/>
                    <a:pt x="309716" y="4226946"/>
                  </a:cubicBezTo>
                  <a:cubicBezTo>
                    <a:pt x="252539" y="4265064"/>
                    <a:pt x="282282" y="4250838"/>
                    <a:pt x="221225" y="4271191"/>
                  </a:cubicBezTo>
                  <a:cubicBezTo>
                    <a:pt x="240890" y="4281023"/>
                    <a:pt x="258298" y="4299002"/>
                    <a:pt x="280219" y="4300688"/>
                  </a:cubicBezTo>
                  <a:cubicBezTo>
                    <a:pt x="360483" y="4306862"/>
                    <a:pt x="394441" y="4292110"/>
                    <a:pt x="457200" y="4271191"/>
                  </a:cubicBezTo>
                  <a:cubicBezTo>
                    <a:pt x="471948" y="4261359"/>
                    <a:pt x="485591" y="4249621"/>
                    <a:pt x="501445" y="4241694"/>
                  </a:cubicBezTo>
                  <a:cubicBezTo>
                    <a:pt x="515350" y="4234742"/>
                    <a:pt x="532755" y="4235569"/>
                    <a:pt x="545690" y="4226946"/>
                  </a:cubicBezTo>
                  <a:cubicBezTo>
                    <a:pt x="563044" y="4215376"/>
                    <a:pt x="571702" y="4192829"/>
                    <a:pt x="589935" y="4182700"/>
                  </a:cubicBezTo>
                  <a:cubicBezTo>
                    <a:pt x="617114" y="4167600"/>
                    <a:pt x="678425" y="4153204"/>
                    <a:pt x="678425" y="4153204"/>
                  </a:cubicBezTo>
                  <a:cubicBezTo>
                    <a:pt x="693173" y="4143372"/>
                    <a:pt x="706472" y="4130906"/>
                    <a:pt x="722670" y="4123707"/>
                  </a:cubicBezTo>
                  <a:cubicBezTo>
                    <a:pt x="783910" y="4096489"/>
                    <a:pt x="821815" y="4092079"/>
                    <a:pt x="884903" y="4079462"/>
                  </a:cubicBezTo>
                  <a:cubicBezTo>
                    <a:pt x="899651" y="4069630"/>
                    <a:pt x="913294" y="4057892"/>
                    <a:pt x="929148" y="4049965"/>
                  </a:cubicBezTo>
                  <a:cubicBezTo>
                    <a:pt x="943053" y="4043013"/>
                    <a:pt x="961254" y="4044929"/>
                    <a:pt x="973393" y="4035217"/>
                  </a:cubicBezTo>
                  <a:cubicBezTo>
                    <a:pt x="987234" y="4024144"/>
                    <a:pt x="990356" y="4003505"/>
                    <a:pt x="1002890" y="3990971"/>
                  </a:cubicBezTo>
                  <a:cubicBezTo>
                    <a:pt x="1031478" y="3962383"/>
                    <a:pt x="1055397" y="3958721"/>
                    <a:pt x="1091380" y="3946726"/>
                  </a:cubicBezTo>
                  <a:cubicBezTo>
                    <a:pt x="1160692" y="3877414"/>
                    <a:pt x="1124055" y="3919835"/>
                    <a:pt x="1194619" y="3813991"/>
                  </a:cubicBezTo>
                  <a:lnTo>
                    <a:pt x="1224116" y="3769746"/>
                  </a:lnTo>
                  <a:cubicBezTo>
                    <a:pt x="1238720" y="3725932"/>
                    <a:pt x="1248050" y="3672069"/>
                    <a:pt x="1283109" y="3637010"/>
                  </a:cubicBezTo>
                  <a:cubicBezTo>
                    <a:pt x="1295643" y="3624476"/>
                    <a:pt x="1312606" y="3617345"/>
                    <a:pt x="1327354" y="3607513"/>
                  </a:cubicBezTo>
                  <a:cubicBezTo>
                    <a:pt x="1356357" y="3564008"/>
                    <a:pt x="1358512" y="3554510"/>
                    <a:pt x="1401096" y="3519023"/>
                  </a:cubicBezTo>
                  <a:cubicBezTo>
                    <a:pt x="1414713" y="3507675"/>
                    <a:pt x="1430593" y="3499358"/>
                    <a:pt x="1445341" y="3489526"/>
                  </a:cubicBezTo>
                  <a:cubicBezTo>
                    <a:pt x="1455173" y="3474778"/>
                    <a:pt x="1463490" y="3458898"/>
                    <a:pt x="1474838" y="3445281"/>
                  </a:cubicBezTo>
                  <a:cubicBezTo>
                    <a:pt x="1488191" y="3429258"/>
                    <a:pt x="1508954" y="3419269"/>
                    <a:pt x="1519083" y="3401036"/>
                  </a:cubicBezTo>
                  <a:cubicBezTo>
                    <a:pt x="1534183" y="3373857"/>
                    <a:pt x="1548580" y="3312546"/>
                    <a:pt x="1548580" y="3312546"/>
                  </a:cubicBezTo>
                  <a:cubicBezTo>
                    <a:pt x="1543664" y="3248636"/>
                    <a:pt x="1541782" y="3184420"/>
                    <a:pt x="1533832" y="3120817"/>
                  </a:cubicBezTo>
                  <a:cubicBezTo>
                    <a:pt x="1527654" y="3071392"/>
                    <a:pt x="1511544" y="3076239"/>
                    <a:pt x="1489587" y="3032326"/>
                  </a:cubicBezTo>
                  <a:cubicBezTo>
                    <a:pt x="1446900" y="2946952"/>
                    <a:pt x="1514464" y="3027707"/>
                    <a:pt x="1430593" y="2943836"/>
                  </a:cubicBezTo>
                  <a:cubicBezTo>
                    <a:pt x="1397382" y="2844200"/>
                    <a:pt x="1443441" y="2952197"/>
                    <a:pt x="1371600" y="2870094"/>
                  </a:cubicBezTo>
                  <a:cubicBezTo>
                    <a:pt x="1348255" y="2843415"/>
                    <a:pt x="1346237" y="2792815"/>
                    <a:pt x="1312606" y="2781604"/>
                  </a:cubicBezTo>
                  <a:cubicBezTo>
                    <a:pt x="1297858" y="2776688"/>
                    <a:pt x="1281951" y="2774405"/>
                    <a:pt x="1268361" y="2766855"/>
                  </a:cubicBezTo>
                  <a:cubicBezTo>
                    <a:pt x="1237371" y="2749639"/>
                    <a:pt x="1213502" y="2719073"/>
                    <a:pt x="1179870" y="2707862"/>
                  </a:cubicBezTo>
                  <a:lnTo>
                    <a:pt x="1091380" y="2678365"/>
                  </a:lnTo>
                  <a:lnTo>
                    <a:pt x="1047135" y="2663617"/>
                  </a:lnTo>
                  <a:cubicBezTo>
                    <a:pt x="1032387" y="2653785"/>
                    <a:pt x="1019088" y="2641319"/>
                    <a:pt x="1002890" y="2634120"/>
                  </a:cubicBezTo>
                  <a:cubicBezTo>
                    <a:pt x="974478" y="2621492"/>
                    <a:pt x="914400" y="2604623"/>
                    <a:pt x="914400" y="2604623"/>
                  </a:cubicBezTo>
                  <a:cubicBezTo>
                    <a:pt x="899651" y="2594791"/>
                    <a:pt x="886008" y="2583053"/>
                    <a:pt x="870154" y="2575126"/>
                  </a:cubicBezTo>
                  <a:cubicBezTo>
                    <a:pt x="856249" y="2568174"/>
                    <a:pt x="839499" y="2567928"/>
                    <a:pt x="825909" y="2560378"/>
                  </a:cubicBezTo>
                  <a:cubicBezTo>
                    <a:pt x="794920" y="2543162"/>
                    <a:pt x="771051" y="2512594"/>
                    <a:pt x="737419" y="2501384"/>
                  </a:cubicBezTo>
                  <a:cubicBezTo>
                    <a:pt x="629699" y="2465478"/>
                    <a:pt x="679093" y="2479429"/>
                    <a:pt x="589935" y="2457139"/>
                  </a:cubicBezTo>
                  <a:cubicBezTo>
                    <a:pt x="575187" y="2447307"/>
                    <a:pt x="556763" y="2441483"/>
                    <a:pt x="545690" y="2427642"/>
                  </a:cubicBezTo>
                  <a:cubicBezTo>
                    <a:pt x="535978" y="2415503"/>
                    <a:pt x="537893" y="2397302"/>
                    <a:pt x="530941" y="2383397"/>
                  </a:cubicBezTo>
                  <a:cubicBezTo>
                    <a:pt x="523014" y="2367543"/>
                    <a:pt x="509372" y="2355006"/>
                    <a:pt x="501445" y="2339152"/>
                  </a:cubicBezTo>
                  <a:cubicBezTo>
                    <a:pt x="494493" y="2325247"/>
                    <a:pt x="493648" y="2308812"/>
                    <a:pt x="486696" y="2294907"/>
                  </a:cubicBezTo>
                  <a:cubicBezTo>
                    <a:pt x="478769" y="2279053"/>
                    <a:pt x="464399" y="2266859"/>
                    <a:pt x="457200" y="2250662"/>
                  </a:cubicBezTo>
                  <a:cubicBezTo>
                    <a:pt x="444572" y="2222249"/>
                    <a:pt x="427703" y="2162171"/>
                    <a:pt x="427703" y="2162171"/>
                  </a:cubicBezTo>
                  <a:cubicBezTo>
                    <a:pt x="437535" y="2147423"/>
                    <a:pt x="444666" y="2130460"/>
                    <a:pt x="457200" y="2117926"/>
                  </a:cubicBezTo>
                  <a:cubicBezTo>
                    <a:pt x="469734" y="2105392"/>
                    <a:pt x="489773" y="2101769"/>
                    <a:pt x="501445" y="2088429"/>
                  </a:cubicBezTo>
                  <a:cubicBezTo>
                    <a:pt x="556057" y="2026015"/>
                    <a:pt x="554930" y="2016463"/>
                    <a:pt x="575187" y="1955694"/>
                  </a:cubicBezTo>
                  <a:cubicBezTo>
                    <a:pt x="570637" y="1882900"/>
                    <a:pt x="598572" y="1695979"/>
                    <a:pt x="501445" y="1631229"/>
                  </a:cubicBezTo>
                  <a:cubicBezTo>
                    <a:pt x="486697" y="1621397"/>
                    <a:pt x="470448" y="1613509"/>
                    <a:pt x="457200" y="1601733"/>
                  </a:cubicBezTo>
                  <a:cubicBezTo>
                    <a:pt x="426022" y="1574019"/>
                    <a:pt x="403418" y="1536381"/>
                    <a:pt x="368709" y="1513242"/>
                  </a:cubicBezTo>
                  <a:lnTo>
                    <a:pt x="280219" y="1454249"/>
                  </a:lnTo>
                  <a:cubicBezTo>
                    <a:pt x="285135" y="1365759"/>
                    <a:pt x="283974" y="1276720"/>
                    <a:pt x="294967" y="1188778"/>
                  </a:cubicBezTo>
                  <a:cubicBezTo>
                    <a:pt x="298824" y="1157926"/>
                    <a:pt x="316923" y="1130452"/>
                    <a:pt x="324464" y="1100288"/>
                  </a:cubicBezTo>
                  <a:cubicBezTo>
                    <a:pt x="346752" y="1011131"/>
                    <a:pt x="332802" y="1060522"/>
                    <a:pt x="368709" y="952804"/>
                  </a:cubicBezTo>
                  <a:lnTo>
                    <a:pt x="383458" y="908558"/>
                  </a:lnTo>
                  <a:cubicBezTo>
                    <a:pt x="401918" y="760871"/>
                    <a:pt x="405935" y="796916"/>
                    <a:pt x="383458" y="628339"/>
                  </a:cubicBezTo>
                  <a:cubicBezTo>
                    <a:pt x="382639" y="622197"/>
                    <a:pt x="361542" y="536472"/>
                    <a:pt x="353961" y="525100"/>
                  </a:cubicBezTo>
                  <a:cubicBezTo>
                    <a:pt x="342392" y="507746"/>
                    <a:pt x="323069" y="496878"/>
                    <a:pt x="309716" y="480855"/>
                  </a:cubicBezTo>
                  <a:cubicBezTo>
                    <a:pt x="298368" y="467238"/>
                    <a:pt x="290051" y="451358"/>
                    <a:pt x="280219" y="436610"/>
                  </a:cubicBezTo>
                  <a:cubicBezTo>
                    <a:pt x="275303" y="416946"/>
                    <a:pt x="265470" y="397887"/>
                    <a:pt x="265470" y="377617"/>
                  </a:cubicBezTo>
                  <a:cubicBezTo>
                    <a:pt x="265470" y="342855"/>
                    <a:pt x="270230" y="307674"/>
                    <a:pt x="280219" y="274378"/>
                  </a:cubicBezTo>
                  <a:cubicBezTo>
                    <a:pt x="289019" y="245045"/>
                    <a:pt x="335150" y="204699"/>
                    <a:pt x="353961" y="185888"/>
                  </a:cubicBezTo>
                  <a:cubicBezTo>
                    <a:pt x="372844" y="129236"/>
                    <a:pt x="386240" y="111032"/>
                    <a:pt x="353961" y="38404"/>
                  </a:cubicBezTo>
                  <a:cubicBezTo>
                    <a:pt x="346762" y="22206"/>
                    <a:pt x="324464" y="18739"/>
                    <a:pt x="309716" y="8907"/>
                  </a:cubicBezTo>
                  <a:cubicBezTo>
                    <a:pt x="202468" y="35718"/>
                    <a:pt x="289125" y="0"/>
                    <a:pt x="221225" y="67900"/>
                  </a:cubicBezTo>
                  <a:cubicBezTo>
                    <a:pt x="208691" y="80434"/>
                    <a:pt x="176980" y="97397"/>
                    <a:pt x="176980" y="97397"/>
                  </a:cubicBezTo>
                  <a:lnTo>
                    <a:pt x="176980" y="112146"/>
                  </a:lnTo>
                  <a:lnTo>
                    <a:pt x="206477" y="97397"/>
                  </a:lnTo>
                </a:path>
              </a:pathLst>
            </a:custGeom>
            <a:solidFill>
              <a:srgbClr val="FFFF00">
                <a:alpha val="85098"/>
              </a:srgbClr>
            </a:solidFill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0" name="Группа 59"/>
          <p:cNvGrpSpPr>
            <a:grpSpLocks/>
          </p:cNvGrpSpPr>
          <p:nvPr/>
        </p:nvGrpSpPr>
        <p:grpSpPr bwMode="auto">
          <a:xfrm>
            <a:off x="1071563" y="1357313"/>
            <a:ext cx="6099175" cy="5229225"/>
            <a:chOff x="1078073" y="1405052"/>
            <a:chExt cx="6098552" cy="5229787"/>
          </a:xfrm>
        </p:grpSpPr>
        <p:sp>
          <p:nvSpPr>
            <p:cNvPr id="55" name="Полилиния 54"/>
            <p:cNvSpPr/>
            <p:nvPr/>
          </p:nvSpPr>
          <p:spPr>
            <a:xfrm>
              <a:off x="3273361" y="5869582"/>
              <a:ext cx="3247693" cy="765257"/>
            </a:xfrm>
            <a:custGeom>
              <a:avLst/>
              <a:gdLst>
                <a:gd name="connsiteX0" fmla="*/ 0 w 3247201"/>
                <a:gd name="connsiteY0" fmla="*/ 486697 h 764981"/>
                <a:gd name="connsiteX1" fmla="*/ 265471 w 3247201"/>
                <a:gd name="connsiteY1" fmla="*/ 501445 h 764981"/>
                <a:gd name="connsiteX2" fmla="*/ 324464 w 3247201"/>
                <a:gd name="connsiteY2" fmla="*/ 486697 h 764981"/>
                <a:gd name="connsiteX3" fmla="*/ 412955 w 3247201"/>
                <a:gd name="connsiteY3" fmla="*/ 412955 h 764981"/>
                <a:gd name="connsiteX4" fmla="*/ 457200 w 3247201"/>
                <a:gd name="connsiteY4" fmla="*/ 383458 h 764981"/>
                <a:gd name="connsiteX5" fmla="*/ 516193 w 3247201"/>
                <a:gd name="connsiteY5" fmla="*/ 309716 h 764981"/>
                <a:gd name="connsiteX6" fmla="*/ 589935 w 3247201"/>
                <a:gd name="connsiteY6" fmla="*/ 221226 h 764981"/>
                <a:gd name="connsiteX7" fmla="*/ 678426 w 3247201"/>
                <a:gd name="connsiteY7" fmla="*/ 191729 h 764981"/>
                <a:gd name="connsiteX8" fmla="*/ 796413 w 3247201"/>
                <a:gd name="connsiteY8" fmla="*/ 162232 h 764981"/>
                <a:gd name="connsiteX9" fmla="*/ 1002890 w 3247201"/>
                <a:gd name="connsiteY9" fmla="*/ 176981 h 764981"/>
                <a:gd name="connsiteX10" fmla="*/ 1120877 w 3247201"/>
                <a:gd name="connsiteY10" fmla="*/ 191729 h 764981"/>
                <a:gd name="connsiteX11" fmla="*/ 1415845 w 3247201"/>
                <a:gd name="connsiteY11" fmla="*/ 176981 h 764981"/>
                <a:gd name="connsiteX12" fmla="*/ 1784555 w 3247201"/>
                <a:gd name="connsiteY12" fmla="*/ 147484 h 764981"/>
                <a:gd name="connsiteX13" fmla="*/ 1887793 w 3247201"/>
                <a:gd name="connsiteY13" fmla="*/ 176981 h 764981"/>
                <a:gd name="connsiteX14" fmla="*/ 2005781 w 3247201"/>
                <a:gd name="connsiteY14" fmla="*/ 162232 h 764981"/>
                <a:gd name="connsiteX15" fmla="*/ 2094271 w 3247201"/>
                <a:gd name="connsiteY15" fmla="*/ 73742 h 764981"/>
                <a:gd name="connsiteX16" fmla="*/ 2138516 w 3247201"/>
                <a:gd name="connsiteY16" fmla="*/ 58994 h 764981"/>
                <a:gd name="connsiteX17" fmla="*/ 2182761 w 3247201"/>
                <a:gd name="connsiteY17" fmla="*/ 29497 h 764981"/>
                <a:gd name="connsiteX18" fmla="*/ 2271252 w 3247201"/>
                <a:gd name="connsiteY18" fmla="*/ 0 h 764981"/>
                <a:gd name="connsiteX19" fmla="*/ 2433484 w 3247201"/>
                <a:gd name="connsiteY19" fmla="*/ 14748 h 764981"/>
                <a:gd name="connsiteX20" fmla="*/ 2521974 w 3247201"/>
                <a:gd name="connsiteY20" fmla="*/ 44245 h 764981"/>
                <a:gd name="connsiteX21" fmla="*/ 2654710 w 3247201"/>
                <a:gd name="connsiteY21" fmla="*/ 117987 h 764981"/>
                <a:gd name="connsiteX22" fmla="*/ 2757948 w 3247201"/>
                <a:gd name="connsiteY22" fmla="*/ 132736 h 764981"/>
                <a:gd name="connsiteX23" fmla="*/ 2920181 w 3247201"/>
                <a:gd name="connsiteY23" fmla="*/ 162232 h 764981"/>
                <a:gd name="connsiteX24" fmla="*/ 3052916 w 3247201"/>
                <a:gd name="connsiteY24" fmla="*/ 191729 h 764981"/>
                <a:gd name="connsiteX25" fmla="*/ 3097161 w 3247201"/>
                <a:gd name="connsiteY25" fmla="*/ 206477 h 764981"/>
                <a:gd name="connsiteX26" fmla="*/ 3141406 w 3247201"/>
                <a:gd name="connsiteY26" fmla="*/ 235974 h 764981"/>
                <a:gd name="connsiteX27" fmla="*/ 3200400 w 3247201"/>
                <a:gd name="connsiteY27" fmla="*/ 324465 h 764981"/>
                <a:gd name="connsiteX28" fmla="*/ 3215148 w 3247201"/>
                <a:gd name="connsiteY28" fmla="*/ 368710 h 764981"/>
                <a:gd name="connsiteX29" fmla="*/ 3244645 w 3247201"/>
                <a:gd name="connsiteY29" fmla="*/ 412955 h 764981"/>
                <a:gd name="connsiteX30" fmla="*/ 3229897 w 3247201"/>
                <a:gd name="connsiteY30" fmla="*/ 457200 h 764981"/>
                <a:gd name="connsiteX31" fmla="*/ 3038168 w 3247201"/>
                <a:gd name="connsiteY31" fmla="*/ 501445 h 764981"/>
                <a:gd name="connsiteX32" fmla="*/ 1843548 w 3247201"/>
                <a:gd name="connsiteY32" fmla="*/ 575187 h 764981"/>
                <a:gd name="connsiteX33" fmla="*/ 1799303 w 3247201"/>
                <a:gd name="connsiteY33" fmla="*/ 589936 h 764981"/>
                <a:gd name="connsiteX34" fmla="*/ 1563329 w 3247201"/>
                <a:gd name="connsiteY34" fmla="*/ 619432 h 764981"/>
                <a:gd name="connsiteX35" fmla="*/ 250723 w 3247201"/>
                <a:gd name="connsiteY35" fmla="*/ 604684 h 764981"/>
                <a:gd name="connsiteX36" fmla="*/ 103239 w 3247201"/>
                <a:gd name="connsiteY36" fmla="*/ 560439 h 764981"/>
                <a:gd name="connsiteX37" fmla="*/ 58993 w 3247201"/>
                <a:gd name="connsiteY37" fmla="*/ 545690 h 764981"/>
                <a:gd name="connsiteX38" fmla="*/ 14748 w 3247201"/>
                <a:gd name="connsiteY38" fmla="*/ 530942 h 764981"/>
                <a:gd name="connsiteX39" fmla="*/ 0 w 3247201"/>
                <a:gd name="connsiteY39" fmla="*/ 486697 h 7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47201" h="764981">
                  <a:moveTo>
                    <a:pt x="0" y="486697"/>
                  </a:moveTo>
                  <a:cubicBezTo>
                    <a:pt x="144650" y="534914"/>
                    <a:pt x="57505" y="518776"/>
                    <a:pt x="265471" y="501445"/>
                  </a:cubicBezTo>
                  <a:cubicBezTo>
                    <a:pt x="285135" y="496529"/>
                    <a:pt x="305833" y="494682"/>
                    <a:pt x="324464" y="486697"/>
                  </a:cubicBezTo>
                  <a:cubicBezTo>
                    <a:pt x="369699" y="467311"/>
                    <a:pt x="375433" y="444223"/>
                    <a:pt x="412955" y="412955"/>
                  </a:cubicBezTo>
                  <a:cubicBezTo>
                    <a:pt x="426572" y="401607"/>
                    <a:pt x="442452" y="393290"/>
                    <a:pt x="457200" y="383458"/>
                  </a:cubicBezTo>
                  <a:cubicBezTo>
                    <a:pt x="485911" y="297323"/>
                    <a:pt x="449483" y="376426"/>
                    <a:pt x="516193" y="309716"/>
                  </a:cubicBezTo>
                  <a:cubicBezTo>
                    <a:pt x="555205" y="270704"/>
                    <a:pt x="535574" y="251427"/>
                    <a:pt x="589935" y="221226"/>
                  </a:cubicBezTo>
                  <a:cubicBezTo>
                    <a:pt x="617115" y="206126"/>
                    <a:pt x="648929" y="201561"/>
                    <a:pt x="678426" y="191729"/>
                  </a:cubicBezTo>
                  <a:cubicBezTo>
                    <a:pt x="746450" y="169055"/>
                    <a:pt x="707431" y="180029"/>
                    <a:pt x="796413" y="162232"/>
                  </a:cubicBezTo>
                  <a:lnTo>
                    <a:pt x="1002890" y="176981"/>
                  </a:lnTo>
                  <a:cubicBezTo>
                    <a:pt x="1042362" y="180569"/>
                    <a:pt x="1081242" y="191729"/>
                    <a:pt x="1120877" y="191729"/>
                  </a:cubicBezTo>
                  <a:cubicBezTo>
                    <a:pt x="1219322" y="191729"/>
                    <a:pt x="1317522" y="181897"/>
                    <a:pt x="1415845" y="176981"/>
                  </a:cubicBezTo>
                  <a:cubicBezTo>
                    <a:pt x="1556143" y="130213"/>
                    <a:pt x="1490919" y="147484"/>
                    <a:pt x="1784555" y="147484"/>
                  </a:cubicBezTo>
                  <a:cubicBezTo>
                    <a:pt x="1803077" y="147484"/>
                    <a:pt x="1866926" y="170025"/>
                    <a:pt x="1887793" y="176981"/>
                  </a:cubicBezTo>
                  <a:cubicBezTo>
                    <a:pt x="1927122" y="172065"/>
                    <a:pt x="1970330" y="179958"/>
                    <a:pt x="2005781" y="162232"/>
                  </a:cubicBezTo>
                  <a:cubicBezTo>
                    <a:pt x="2043092" y="143577"/>
                    <a:pt x="2054697" y="86933"/>
                    <a:pt x="2094271" y="73742"/>
                  </a:cubicBezTo>
                  <a:lnTo>
                    <a:pt x="2138516" y="58994"/>
                  </a:lnTo>
                  <a:cubicBezTo>
                    <a:pt x="2153264" y="49162"/>
                    <a:pt x="2166563" y="36696"/>
                    <a:pt x="2182761" y="29497"/>
                  </a:cubicBezTo>
                  <a:cubicBezTo>
                    <a:pt x="2211174" y="16869"/>
                    <a:pt x="2271252" y="0"/>
                    <a:pt x="2271252" y="0"/>
                  </a:cubicBezTo>
                  <a:cubicBezTo>
                    <a:pt x="2325329" y="4916"/>
                    <a:pt x="2380010" y="5311"/>
                    <a:pt x="2433484" y="14748"/>
                  </a:cubicBezTo>
                  <a:cubicBezTo>
                    <a:pt x="2464103" y="20151"/>
                    <a:pt x="2521974" y="44245"/>
                    <a:pt x="2521974" y="44245"/>
                  </a:cubicBezTo>
                  <a:cubicBezTo>
                    <a:pt x="2572667" y="78041"/>
                    <a:pt x="2599080" y="106861"/>
                    <a:pt x="2654710" y="117987"/>
                  </a:cubicBezTo>
                  <a:cubicBezTo>
                    <a:pt x="2688797" y="124804"/>
                    <a:pt x="2723535" y="127820"/>
                    <a:pt x="2757948" y="132736"/>
                  </a:cubicBezTo>
                  <a:cubicBezTo>
                    <a:pt x="2848206" y="162821"/>
                    <a:pt x="2765321" y="138407"/>
                    <a:pt x="2920181" y="162232"/>
                  </a:cubicBezTo>
                  <a:cubicBezTo>
                    <a:pt x="2953121" y="167300"/>
                    <a:pt x="3018668" y="181944"/>
                    <a:pt x="3052916" y="191729"/>
                  </a:cubicBezTo>
                  <a:cubicBezTo>
                    <a:pt x="3067864" y="196000"/>
                    <a:pt x="3082413" y="201561"/>
                    <a:pt x="3097161" y="206477"/>
                  </a:cubicBezTo>
                  <a:cubicBezTo>
                    <a:pt x="3111909" y="216309"/>
                    <a:pt x="3129734" y="222634"/>
                    <a:pt x="3141406" y="235974"/>
                  </a:cubicBezTo>
                  <a:cubicBezTo>
                    <a:pt x="3164751" y="262654"/>
                    <a:pt x="3200400" y="324465"/>
                    <a:pt x="3200400" y="324465"/>
                  </a:cubicBezTo>
                  <a:cubicBezTo>
                    <a:pt x="3205316" y="339213"/>
                    <a:pt x="3208196" y="354805"/>
                    <a:pt x="3215148" y="368710"/>
                  </a:cubicBezTo>
                  <a:cubicBezTo>
                    <a:pt x="3223075" y="384564"/>
                    <a:pt x="3241731" y="395471"/>
                    <a:pt x="3244645" y="412955"/>
                  </a:cubicBezTo>
                  <a:cubicBezTo>
                    <a:pt x="3247201" y="428290"/>
                    <a:pt x="3240890" y="446207"/>
                    <a:pt x="3229897" y="457200"/>
                  </a:cubicBezTo>
                  <a:cubicBezTo>
                    <a:pt x="3186667" y="500430"/>
                    <a:pt x="3080212" y="496774"/>
                    <a:pt x="3038168" y="501445"/>
                  </a:cubicBezTo>
                  <a:cubicBezTo>
                    <a:pt x="2642865" y="764981"/>
                    <a:pt x="2985125" y="559966"/>
                    <a:pt x="1843548" y="575187"/>
                  </a:cubicBezTo>
                  <a:cubicBezTo>
                    <a:pt x="1828800" y="580103"/>
                    <a:pt x="1814729" y="588008"/>
                    <a:pt x="1799303" y="589936"/>
                  </a:cubicBezTo>
                  <a:cubicBezTo>
                    <a:pt x="1544247" y="621818"/>
                    <a:pt x="1679983" y="580548"/>
                    <a:pt x="1563329" y="619432"/>
                  </a:cubicBezTo>
                  <a:lnTo>
                    <a:pt x="250723" y="604684"/>
                  </a:lnTo>
                  <a:cubicBezTo>
                    <a:pt x="226893" y="604172"/>
                    <a:pt x="110751" y="562943"/>
                    <a:pt x="103239" y="560439"/>
                  </a:cubicBezTo>
                  <a:lnTo>
                    <a:pt x="58993" y="545690"/>
                  </a:lnTo>
                  <a:cubicBezTo>
                    <a:pt x="44245" y="540774"/>
                    <a:pt x="3755" y="541935"/>
                    <a:pt x="14748" y="530942"/>
                  </a:cubicBezTo>
                  <a:lnTo>
                    <a:pt x="0" y="486697"/>
                  </a:lnTo>
                  <a:close/>
                </a:path>
              </a:pathLst>
            </a:custGeom>
            <a:solidFill>
              <a:srgbClr val="FF99CC">
                <a:alpha val="78000"/>
              </a:srgbClr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484" name="Группа 58"/>
            <p:cNvGrpSpPr>
              <a:grpSpLocks/>
            </p:cNvGrpSpPr>
            <p:nvPr/>
          </p:nvGrpSpPr>
          <p:grpSpPr bwMode="auto">
            <a:xfrm>
              <a:off x="1078073" y="1405052"/>
              <a:ext cx="6098552" cy="3786215"/>
              <a:chOff x="1078074" y="1405052"/>
              <a:chExt cx="6098552" cy="3786215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1078074" y="1405052"/>
                <a:ext cx="1576226" cy="1397150"/>
              </a:xfrm>
              <a:custGeom>
                <a:avLst/>
                <a:gdLst>
                  <a:gd name="connsiteX0" fmla="*/ 676984 w 1576636"/>
                  <a:gd name="connsiteY0" fmla="*/ 25542 h 1397142"/>
                  <a:gd name="connsiteX1" fmla="*/ 662236 w 1576636"/>
                  <a:gd name="connsiteY1" fmla="*/ 84535 h 1397142"/>
                  <a:gd name="connsiteX2" fmla="*/ 603242 w 1576636"/>
                  <a:gd name="connsiteY2" fmla="*/ 173025 h 1397142"/>
                  <a:gd name="connsiteX3" fmla="*/ 588494 w 1576636"/>
                  <a:gd name="connsiteY3" fmla="*/ 217271 h 1397142"/>
                  <a:gd name="connsiteX4" fmla="*/ 558997 w 1576636"/>
                  <a:gd name="connsiteY4" fmla="*/ 261516 h 1397142"/>
                  <a:gd name="connsiteX5" fmla="*/ 544249 w 1576636"/>
                  <a:gd name="connsiteY5" fmla="*/ 320509 h 1397142"/>
                  <a:gd name="connsiteX6" fmla="*/ 485255 w 1576636"/>
                  <a:gd name="connsiteY6" fmla="*/ 409000 h 1397142"/>
                  <a:gd name="connsiteX7" fmla="*/ 441010 w 1576636"/>
                  <a:gd name="connsiteY7" fmla="*/ 497490 h 1397142"/>
                  <a:gd name="connsiteX8" fmla="*/ 426261 w 1576636"/>
                  <a:gd name="connsiteY8" fmla="*/ 541735 h 1397142"/>
                  <a:gd name="connsiteX9" fmla="*/ 396765 w 1576636"/>
                  <a:gd name="connsiteY9" fmla="*/ 585980 h 1397142"/>
                  <a:gd name="connsiteX10" fmla="*/ 367268 w 1576636"/>
                  <a:gd name="connsiteY10" fmla="*/ 674471 h 1397142"/>
                  <a:gd name="connsiteX11" fmla="*/ 337771 w 1576636"/>
                  <a:gd name="connsiteY11" fmla="*/ 762961 h 1397142"/>
                  <a:gd name="connsiteX12" fmla="*/ 323023 w 1576636"/>
                  <a:gd name="connsiteY12" fmla="*/ 807206 h 1397142"/>
                  <a:gd name="connsiteX13" fmla="*/ 293526 w 1576636"/>
                  <a:gd name="connsiteY13" fmla="*/ 851451 h 1397142"/>
                  <a:gd name="connsiteX14" fmla="*/ 205036 w 1576636"/>
                  <a:gd name="connsiteY14" fmla="*/ 1028432 h 1397142"/>
                  <a:gd name="connsiteX15" fmla="*/ 175539 w 1576636"/>
                  <a:gd name="connsiteY15" fmla="*/ 1072677 h 1397142"/>
                  <a:gd name="connsiteX16" fmla="*/ 160791 w 1576636"/>
                  <a:gd name="connsiteY16" fmla="*/ 1116922 h 1397142"/>
                  <a:gd name="connsiteX17" fmla="*/ 72300 w 1576636"/>
                  <a:gd name="connsiteY17" fmla="*/ 1146419 h 1397142"/>
                  <a:gd name="connsiteX18" fmla="*/ 42803 w 1576636"/>
                  <a:gd name="connsiteY18" fmla="*/ 1323400 h 1397142"/>
                  <a:gd name="connsiteX19" fmla="*/ 57552 w 1576636"/>
                  <a:gd name="connsiteY19" fmla="*/ 1367645 h 1397142"/>
                  <a:gd name="connsiteX20" fmla="*/ 146042 w 1576636"/>
                  <a:gd name="connsiteY20" fmla="*/ 1397142 h 1397142"/>
                  <a:gd name="connsiteX21" fmla="*/ 544249 w 1576636"/>
                  <a:gd name="connsiteY21" fmla="*/ 1382393 h 1397142"/>
                  <a:gd name="connsiteX22" fmla="*/ 588494 w 1576636"/>
                  <a:gd name="connsiteY22" fmla="*/ 1352896 h 1397142"/>
                  <a:gd name="connsiteX23" fmla="*/ 632739 w 1576636"/>
                  <a:gd name="connsiteY23" fmla="*/ 1338148 h 1397142"/>
                  <a:gd name="connsiteX24" fmla="*/ 676984 w 1576636"/>
                  <a:gd name="connsiteY24" fmla="*/ 1308651 h 1397142"/>
                  <a:gd name="connsiteX25" fmla="*/ 735978 w 1576636"/>
                  <a:gd name="connsiteY25" fmla="*/ 1293903 h 1397142"/>
                  <a:gd name="connsiteX26" fmla="*/ 780223 w 1576636"/>
                  <a:gd name="connsiteY26" fmla="*/ 1249658 h 1397142"/>
                  <a:gd name="connsiteX27" fmla="*/ 868713 w 1576636"/>
                  <a:gd name="connsiteY27" fmla="*/ 1220161 h 1397142"/>
                  <a:gd name="connsiteX28" fmla="*/ 912958 w 1576636"/>
                  <a:gd name="connsiteY28" fmla="*/ 1205413 h 1397142"/>
                  <a:gd name="connsiteX29" fmla="*/ 957203 w 1576636"/>
                  <a:gd name="connsiteY29" fmla="*/ 1190664 h 1397142"/>
                  <a:gd name="connsiteX30" fmla="*/ 1016197 w 1576636"/>
                  <a:gd name="connsiteY30" fmla="*/ 1057929 h 1397142"/>
                  <a:gd name="connsiteX31" fmla="*/ 1030945 w 1576636"/>
                  <a:gd name="connsiteY31" fmla="*/ 1013683 h 1397142"/>
                  <a:gd name="connsiteX32" fmla="*/ 1045694 w 1576636"/>
                  <a:gd name="connsiteY32" fmla="*/ 939942 h 1397142"/>
                  <a:gd name="connsiteX33" fmla="*/ 1089939 w 1576636"/>
                  <a:gd name="connsiteY33" fmla="*/ 925193 h 1397142"/>
                  <a:gd name="connsiteX34" fmla="*/ 1178429 w 1576636"/>
                  <a:gd name="connsiteY34" fmla="*/ 910445 h 1397142"/>
                  <a:gd name="connsiteX35" fmla="*/ 1311165 w 1576636"/>
                  <a:gd name="connsiteY35" fmla="*/ 836703 h 1397142"/>
                  <a:gd name="connsiteX36" fmla="*/ 1355410 w 1576636"/>
                  <a:gd name="connsiteY36" fmla="*/ 807206 h 1397142"/>
                  <a:gd name="connsiteX37" fmla="*/ 1399655 w 1576636"/>
                  <a:gd name="connsiteY37" fmla="*/ 762961 h 1397142"/>
                  <a:gd name="connsiteX38" fmla="*/ 1488145 w 1576636"/>
                  <a:gd name="connsiteY38" fmla="*/ 703967 h 1397142"/>
                  <a:gd name="connsiteX39" fmla="*/ 1532391 w 1576636"/>
                  <a:gd name="connsiteY39" fmla="*/ 674471 h 1397142"/>
                  <a:gd name="connsiteX40" fmla="*/ 1576636 w 1576636"/>
                  <a:gd name="connsiteY40" fmla="*/ 585980 h 1397142"/>
                  <a:gd name="connsiteX41" fmla="*/ 1561887 w 1576636"/>
                  <a:gd name="connsiteY41" fmla="*/ 497490 h 1397142"/>
                  <a:gd name="connsiteX42" fmla="*/ 1384907 w 1576636"/>
                  <a:gd name="connsiteY42" fmla="*/ 512238 h 1397142"/>
                  <a:gd name="connsiteX43" fmla="*/ 1296416 w 1576636"/>
                  <a:gd name="connsiteY43" fmla="*/ 541735 h 1397142"/>
                  <a:gd name="connsiteX44" fmla="*/ 1207926 w 1576636"/>
                  <a:gd name="connsiteY44" fmla="*/ 600729 h 1397142"/>
                  <a:gd name="connsiteX45" fmla="*/ 1148932 w 1576636"/>
                  <a:gd name="connsiteY45" fmla="*/ 689219 h 1397142"/>
                  <a:gd name="connsiteX46" fmla="*/ 1119436 w 1576636"/>
                  <a:gd name="connsiteY46" fmla="*/ 733464 h 1397142"/>
                  <a:gd name="connsiteX47" fmla="*/ 1075191 w 1576636"/>
                  <a:gd name="connsiteY47" fmla="*/ 748213 h 1397142"/>
                  <a:gd name="connsiteX48" fmla="*/ 1001449 w 1576636"/>
                  <a:gd name="connsiteY48" fmla="*/ 733464 h 1397142"/>
                  <a:gd name="connsiteX49" fmla="*/ 971952 w 1576636"/>
                  <a:gd name="connsiteY49" fmla="*/ 689219 h 1397142"/>
                  <a:gd name="connsiteX50" fmla="*/ 986700 w 1576636"/>
                  <a:gd name="connsiteY50" fmla="*/ 482742 h 1397142"/>
                  <a:gd name="connsiteX51" fmla="*/ 1030945 w 1576636"/>
                  <a:gd name="connsiteY51" fmla="*/ 438496 h 1397142"/>
                  <a:gd name="connsiteX52" fmla="*/ 1119436 w 1576636"/>
                  <a:gd name="connsiteY52" fmla="*/ 409000 h 1397142"/>
                  <a:gd name="connsiteX53" fmla="*/ 1148932 w 1576636"/>
                  <a:gd name="connsiteY53" fmla="*/ 305761 h 1397142"/>
                  <a:gd name="connsiteX54" fmla="*/ 1134184 w 1576636"/>
                  <a:gd name="connsiteY54" fmla="*/ 187774 h 1397142"/>
                  <a:gd name="connsiteX55" fmla="*/ 1045694 w 1576636"/>
                  <a:gd name="connsiteY55" fmla="*/ 128780 h 1397142"/>
                  <a:gd name="connsiteX56" fmla="*/ 957203 w 1576636"/>
                  <a:gd name="connsiteY56" fmla="*/ 84535 h 1397142"/>
                  <a:gd name="connsiteX57" fmla="*/ 868713 w 1576636"/>
                  <a:gd name="connsiteY57" fmla="*/ 40290 h 1397142"/>
                  <a:gd name="connsiteX58" fmla="*/ 824468 w 1576636"/>
                  <a:gd name="connsiteY58" fmla="*/ 10793 h 1397142"/>
                  <a:gd name="connsiteX59" fmla="*/ 750726 w 1576636"/>
                  <a:gd name="connsiteY59" fmla="*/ 25542 h 1397142"/>
                  <a:gd name="connsiteX60" fmla="*/ 706481 w 1576636"/>
                  <a:gd name="connsiteY60" fmla="*/ 69787 h 1397142"/>
                  <a:gd name="connsiteX61" fmla="*/ 662236 w 1576636"/>
                  <a:gd name="connsiteY61" fmla="*/ 84535 h 1397142"/>
                  <a:gd name="connsiteX62" fmla="*/ 617991 w 1576636"/>
                  <a:gd name="connsiteY62" fmla="*/ 128780 h 1397142"/>
                  <a:gd name="connsiteX63" fmla="*/ 617991 w 1576636"/>
                  <a:gd name="connsiteY63" fmla="*/ 128780 h 139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576636" h="1397142">
                    <a:moveTo>
                      <a:pt x="676984" y="25542"/>
                    </a:moveTo>
                    <a:cubicBezTo>
                      <a:pt x="672068" y="45206"/>
                      <a:pt x="671301" y="66405"/>
                      <a:pt x="662236" y="84535"/>
                    </a:cubicBezTo>
                    <a:cubicBezTo>
                      <a:pt x="646382" y="116243"/>
                      <a:pt x="603242" y="173025"/>
                      <a:pt x="603242" y="173025"/>
                    </a:cubicBezTo>
                    <a:cubicBezTo>
                      <a:pt x="598326" y="187774"/>
                      <a:pt x="595446" y="203366"/>
                      <a:pt x="588494" y="217271"/>
                    </a:cubicBezTo>
                    <a:cubicBezTo>
                      <a:pt x="580567" y="233125"/>
                      <a:pt x="565979" y="245224"/>
                      <a:pt x="558997" y="261516"/>
                    </a:cubicBezTo>
                    <a:cubicBezTo>
                      <a:pt x="551012" y="280147"/>
                      <a:pt x="553314" y="302379"/>
                      <a:pt x="544249" y="320509"/>
                    </a:cubicBezTo>
                    <a:cubicBezTo>
                      <a:pt x="528395" y="352217"/>
                      <a:pt x="485255" y="409000"/>
                      <a:pt x="485255" y="409000"/>
                    </a:cubicBezTo>
                    <a:cubicBezTo>
                      <a:pt x="448188" y="520204"/>
                      <a:pt x="498187" y="383138"/>
                      <a:pt x="441010" y="497490"/>
                    </a:cubicBezTo>
                    <a:cubicBezTo>
                      <a:pt x="434057" y="511395"/>
                      <a:pt x="433213" y="527830"/>
                      <a:pt x="426261" y="541735"/>
                    </a:cubicBezTo>
                    <a:cubicBezTo>
                      <a:pt x="418334" y="557589"/>
                      <a:pt x="403964" y="569783"/>
                      <a:pt x="396765" y="585980"/>
                    </a:cubicBezTo>
                    <a:cubicBezTo>
                      <a:pt x="384137" y="614393"/>
                      <a:pt x="377100" y="644974"/>
                      <a:pt x="367268" y="674471"/>
                    </a:cubicBezTo>
                    <a:lnTo>
                      <a:pt x="337771" y="762961"/>
                    </a:lnTo>
                    <a:cubicBezTo>
                      <a:pt x="332855" y="777709"/>
                      <a:pt x="331646" y="794271"/>
                      <a:pt x="323023" y="807206"/>
                    </a:cubicBezTo>
                    <a:lnTo>
                      <a:pt x="293526" y="851451"/>
                    </a:lnTo>
                    <a:cubicBezTo>
                      <a:pt x="252819" y="973572"/>
                      <a:pt x="281276" y="914073"/>
                      <a:pt x="205036" y="1028432"/>
                    </a:cubicBezTo>
                    <a:lnTo>
                      <a:pt x="175539" y="1072677"/>
                    </a:lnTo>
                    <a:cubicBezTo>
                      <a:pt x="170623" y="1087425"/>
                      <a:pt x="173441" y="1107886"/>
                      <a:pt x="160791" y="1116922"/>
                    </a:cubicBezTo>
                    <a:cubicBezTo>
                      <a:pt x="135490" y="1134994"/>
                      <a:pt x="72300" y="1146419"/>
                      <a:pt x="72300" y="1146419"/>
                    </a:cubicBezTo>
                    <a:cubicBezTo>
                      <a:pt x="0" y="1218719"/>
                      <a:pt x="18443" y="1177243"/>
                      <a:pt x="42803" y="1323400"/>
                    </a:cubicBezTo>
                    <a:cubicBezTo>
                      <a:pt x="45359" y="1338735"/>
                      <a:pt x="44902" y="1358609"/>
                      <a:pt x="57552" y="1367645"/>
                    </a:cubicBezTo>
                    <a:cubicBezTo>
                      <a:pt x="82853" y="1385717"/>
                      <a:pt x="146042" y="1397142"/>
                      <a:pt x="146042" y="1397142"/>
                    </a:cubicBezTo>
                    <a:cubicBezTo>
                      <a:pt x="278778" y="1392226"/>
                      <a:pt x="412082" y="1395610"/>
                      <a:pt x="544249" y="1382393"/>
                    </a:cubicBezTo>
                    <a:cubicBezTo>
                      <a:pt x="561886" y="1380629"/>
                      <a:pt x="572640" y="1360823"/>
                      <a:pt x="588494" y="1352896"/>
                    </a:cubicBezTo>
                    <a:cubicBezTo>
                      <a:pt x="602399" y="1345944"/>
                      <a:pt x="617991" y="1343064"/>
                      <a:pt x="632739" y="1338148"/>
                    </a:cubicBezTo>
                    <a:cubicBezTo>
                      <a:pt x="647487" y="1328316"/>
                      <a:pt x="660692" y="1315633"/>
                      <a:pt x="676984" y="1308651"/>
                    </a:cubicBezTo>
                    <a:cubicBezTo>
                      <a:pt x="695615" y="1300666"/>
                      <a:pt x="718379" y="1303960"/>
                      <a:pt x="735978" y="1293903"/>
                    </a:cubicBezTo>
                    <a:cubicBezTo>
                      <a:pt x="754087" y="1283555"/>
                      <a:pt x="761990" y="1259787"/>
                      <a:pt x="780223" y="1249658"/>
                    </a:cubicBezTo>
                    <a:cubicBezTo>
                      <a:pt x="807402" y="1234558"/>
                      <a:pt x="839216" y="1229993"/>
                      <a:pt x="868713" y="1220161"/>
                    </a:cubicBezTo>
                    <a:lnTo>
                      <a:pt x="912958" y="1205413"/>
                    </a:lnTo>
                    <a:lnTo>
                      <a:pt x="957203" y="1190664"/>
                    </a:lnTo>
                    <a:cubicBezTo>
                      <a:pt x="1003946" y="1120550"/>
                      <a:pt x="981096" y="1163233"/>
                      <a:pt x="1016197" y="1057929"/>
                    </a:cubicBezTo>
                    <a:cubicBezTo>
                      <a:pt x="1021113" y="1043180"/>
                      <a:pt x="1027896" y="1028927"/>
                      <a:pt x="1030945" y="1013683"/>
                    </a:cubicBezTo>
                    <a:cubicBezTo>
                      <a:pt x="1035861" y="989103"/>
                      <a:pt x="1031789" y="960799"/>
                      <a:pt x="1045694" y="939942"/>
                    </a:cubicBezTo>
                    <a:cubicBezTo>
                      <a:pt x="1054318" y="927007"/>
                      <a:pt x="1074763" y="928565"/>
                      <a:pt x="1089939" y="925193"/>
                    </a:cubicBezTo>
                    <a:cubicBezTo>
                      <a:pt x="1119130" y="918706"/>
                      <a:pt x="1148932" y="915361"/>
                      <a:pt x="1178429" y="910445"/>
                    </a:cubicBezTo>
                    <a:cubicBezTo>
                      <a:pt x="1256305" y="884485"/>
                      <a:pt x="1209741" y="904319"/>
                      <a:pt x="1311165" y="836703"/>
                    </a:cubicBezTo>
                    <a:cubicBezTo>
                      <a:pt x="1325913" y="826871"/>
                      <a:pt x="1342876" y="819740"/>
                      <a:pt x="1355410" y="807206"/>
                    </a:cubicBezTo>
                    <a:cubicBezTo>
                      <a:pt x="1370158" y="792458"/>
                      <a:pt x="1383191" y="775766"/>
                      <a:pt x="1399655" y="762961"/>
                    </a:cubicBezTo>
                    <a:cubicBezTo>
                      <a:pt x="1427638" y="741196"/>
                      <a:pt x="1458648" y="723631"/>
                      <a:pt x="1488145" y="703967"/>
                    </a:cubicBezTo>
                    <a:lnTo>
                      <a:pt x="1532391" y="674471"/>
                    </a:lnTo>
                    <a:cubicBezTo>
                      <a:pt x="1547302" y="652103"/>
                      <a:pt x="1576636" y="616508"/>
                      <a:pt x="1576636" y="585980"/>
                    </a:cubicBezTo>
                    <a:cubicBezTo>
                      <a:pt x="1576636" y="556076"/>
                      <a:pt x="1566803" y="526987"/>
                      <a:pt x="1561887" y="497490"/>
                    </a:cubicBezTo>
                    <a:cubicBezTo>
                      <a:pt x="1502894" y="502406"/>
                      <a:pt x="1443299" y="502506"/>
                      <a:pt x="1384907" y="512238"/>
                    </a:cubicBezTo>
                    <a:cubicBezTo>
                      <a:pt x="1354237" y="517350"/>
                      <a:pt x="1296416" y="541735"/>
                      <a:pt x="1296416" y="541735"/>
                    </a:cubicBezTo>
                    <a:cubicBezTo>
                      <a:pt x="1266919" y="561400"/>
                      <a:pt x="1227591" y="571232"/>
                      <a:pt x="1207926" y="600729"/>
                    </a:cubicBezTo>
                    <a:lnTo>
                      <a:pt x="1148932" y="689219"/>
                    </a:lnTo>
                    <a:cubicBezTo>
                      <a:pt x="1139100" y="703967"/>
                      <a:pt x="1136251" y="727859"/>
                      <a:pt x="1119436" y="733464"/>
                    </a:cubicBezTo>
                    <a:lnTo>
                      <a:pt x="1075191" y="748213"/>
                    </a:lnTo>
                    <a:cubicBezTo>
                      <a:pt x="1050610" y="743297"/>
                      <a:pt x="1023214" y="745901"/>
                      <a:pt x="1001449" y="733464"/>
                    </a:cubicBezTo>
                    <a:cubicBezTo>
                      <a:pt x="986059" y="724670"/>
                      <a:pt x="972993" y="706914"/>
                      <a:pt x="971952" y="689219"/>
                    </a:cubicBezTo>
                    <a:cubicBezTo>
                      <a:pt x="967900" y="620337"/>
                      <a:pt x="970896" y="549909"/>
                      <a:pt x="986700" y="482742"/>
                    </a:cubicBezTo>
                    <a:cubicBezTo>
                      <a:pt x="991477" y="462439"/>
                      <a:pt x="1012712" y="448625"/>
                      <a:pt x="1030945" y="438496"/>
                    </a:cubicBezTo>
                    <a:cubicBezTo>
                      <a:pt x="1058125" y="423396"/>
                      <a:pt x="1119436" y="409000"/>
                      <a:pt x="1119436" y="409000"/>
                    </a:cubicBezTo>
                    <a:cubicBezTo>
                      <a:pt x="1126390" y="388137"/>
                      <a:pt x="1148932" y="324278"/>
                      <a:pt x="1148932" y="305761"/>
                    </a:cubicBezTo>
                    <a:cubicBezTo>
                      <a:pt x="1148932" y="266126"/>
                      <a:pt x="1154155" y="222010"/>
                      <a:pt x="1134184" y="187774"/>
                    </a:cubicBezTo>
                    <a:cubicBezTo>
                      <a:pt x="1116322" y="157152"/>
                      <a:pt x="1075191" y="148445"/>
                      <a:pt x="1045694" y="128780"/>
                    </a:cubicBezTo>
                    <a:cubicBezTo>
                      <a:pt x="988514" y="90659"/>
                      <a:pt x="1018265" y="104888"/>
                      <a:pt x="957203" y="84535"/>
                    </a:cubicBezTo>
                    <a:cubicBezTo>
                      <a:pt x="830403" y="0"/>
                      <a:pt x="990835" y="101351"/>
                      <a:pt x="868713" y="40290"/>
                    </a:cubicBezTo>
                    <a:cubicBezTo>
                      <a:pt x="852859" y="32363"/>
                      <a:pt x="839216" y="20625"/>
                      <a:pt x="824468" y="10793"/>
                    </a:cubicBezTo>
                    <a:cubicBezTo>
                      <a:pt x="799887" y="15709"/>
                      <a:pt x="773147" y="14331"/>
                      <a:pt x="750726" y="25542"/>
                    </a:cubicBezTo>
                    <a:cubicBezTo>
                      <a:pt x="732071" y="34870"/>
                      <a:pt x="723835" y="58218"/>
                      <a:pt x="706481" y="69787"/>
                    </a:cubicBezTo>
                    <a:cubicBezTo>
                      <a:pt x="693546" y="78410"/>
                      <a:pt x="676984" y="79619"/>
                      <a:pt x="662236" y="84535"/>
                    </a:cubicBezTo>
                    <a:cubicBezTo>
                      <a:pt x="613901" y="116759"/>
                      <a:pt x="617991" y="96307"/>
                      <a:pt x="617991" y="128780"/>
                    </a:cubicBezTo>
                    <a:lnTo>
                      <a:pt x="617991" y="128780"/>
                    </a:lnTo>
                  </a:path>
                </a:pathLst>
              </a:custGeom>
              <a:solidFill>
                <a:srgbClr val="FF99CC">
                  <a:alpha val="78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1684437" y="3619852"/>
                <a:ext cx="822241" cy="1571794"/>
              </a:xfrm>
              <a:custGeom>
                <a:avLst/>
                <a:gdLst>
                  <a:gd name="connsiteX0" fmla="*/ 188182 w 822270"/>
                  <a:gd name="connsiteY0" fmla="*/ 15217 h 1284219"/>
                  <a:gd name="connsiteX1" fmla="*/ 84943 w 822270"/>
                  <a:gd name="connsiteY1" fmla="*/ 118455 h 1284219"/>
                  <a:gd name="connsiteX2" fmla="*/ 55447 w 822270"/>
                  <a:gd name="connsiteY2" fmla="*/ 162700 h 1284219"/>
                  <a:gd name="connsiteX3" fmla="*/ 25950 w 822270"/>
                  <a:gd name="connsiteY3" fmla="*/ 206946 h 1284219"/>
                  <a:gd name="connsiteX4" fmla="*/ 25950 w 822270"/>
                  <a:gd name="connsiteY4" fmla="*/ 383926 h 1284219"/>
                  <a:gd name="connsiteX5" fmla="*/ 55447 w 822270"/>
                  <a:gd name="connsiteY5" fmla="*/ 472417 h 1284219"/>
                  <a:gd name="connsiteX6" fmla="*/ 114440 w 822270"/>
                  <a:gd name="connsiteY6" fmla="*/ 560907 h 1284219"/>
                  <a:gd name="connsiteX7" fmla="*/ 129189 w 822270"/>
                  <a:gd name="connsiteY7" fmla="*/ 605152 h 1284219"/>
                  <a:gd name="connsiteX8" fmla="*/ 217679 w 822270"/>
                  <a:gd name="connsiteY8" fmla="*/ 693642 h 1284219"/>
                  <a:gd name="connsiteX9" fmla="*/ 232427 w 822270"/>
                  <a:gd name="connsiteY9" fmla="*/ 737888 h 1284219"/>
                  <a:gd name="connsiteX10" fmla="*/ 320918 w 822270"/>
                  <a:gd name="connsiteY10" fmla="*/ 826378 h 1284219"/>
                  <a:gd name="connsiteX11" fmla="*/ 335666 w 822270"/>
                  <a:gd name="connsiteY11" fmla="*/ 900120 h 1284219"/>
                  <a:gd name="connsiteX12" fmla="*/ 365163 w 822270"/>
                  <a:gd name="connsiteY12" fmla="*/ 1091849 h 1284219"/>
                  <a:gd name="connsiteX13" fmla="*/ 394660 w 822270"/>
                  <a:gd name="connsiteY13" fmla="*/ 1136094 h 1284219"/>
                  <a:gd name="connsiteX14" fmla="*/ 438905 w 822270"/>
                  <a:gd name="connsiteY14" fmla="*/ 1180339 h 1284219"/>
                  <a:gd name="connsiteX15" fmla="*/ 512647 w 822270"/>
                  <a:gd name="connsiteY15" fmla="*/ 1254081 h 1284219"/>
                  <a:gd name="connsiteX16" fmla="*/ 601137 w 822270"/>
                  <a:gd name="connsiteY16" fmla="*/ 1283578 h 1284219"/>
                  <a:gd name="connsiteX17" fmla="*/ 660131 w 822270"/>
                  <a:gd name="connsiteY17" fmla="*/ 1268829 h 1284219"/>
                  <a:gd name="connsiteX18" fmla="*/ 689627 w 822270"/>
                  <a:gd name="connsiteY18" fmla="*/ 1180339 h 1284219"/>
                  <a:gd name="connsiteX19" fmla="*/ 660131 w 822270"/>
                  <a:gd name="connsiteY19" fmla="*/ 1062352 h 1284219"/>
                  <a:gd name="connsiteX20" fmla="*/ 630634 w 822270"/>
                  <a:gd name="connsiteY20" fmla="*/ 1018107 h 1284219"/>
                  <a:gd name="connsiteX21" fmla="*/ 601137 w 822270"/>
                  <a:gd name="connsiteY21" fmla="*/ 929617 h 1284219"/>
                  <a:gd name="connsiteX22" fmla="*/ 645382 w 822270"/>
                  <a:gd name="connsiteY22" fmla="*/ 752636 h 1284219"/>
                  <a:gd name="connsiteX23" fmla="*/ 733872 w 822270"/>
                  <a:gd name="connsiteY23" fmla="*/ 664146 h 1284219"/>
                  <a:gd name="connsiteX24" fmla="*/ 748621 w 822270"/>
                  <a:gd name="connsiteY24" fmla="*/ 619900 h 1284219"/>
                  <a:gd name="connsiteX25" fmla="*/ 807614 w 822270"/>
                  <a:gd name="connsiteY25" fmla="*/ 531410 h 1284219"/>
                  <a:gd name="connsiteX26" fmla="*/ 778118 w 822270"/>
                  <a:gd name="connsiteY26" fmla="*/ 487165 h 1284219"/>
                  <a:gd name="connsiteX27" fmla="*/ 689627 w 822270"/>
                  <a:gd name="connsiteY27" fmla="*/ 442920 h 1284219"/>
                  <a:gd name="connsiteX28" fmla="*/ 601137 w 822270"/>
                  <a:gd name="connsiteY28" fmla="*/ 354429 h 1284219"/>
                  <a:gd name="connsiteX29" fmla="*/ 556892 w 822270"/>
                  <a:gd name="connsiteY29" fmla="*/ 310184 h 1284219"/>
                  <a:gd name="connsiteX30" fmla="*/ 527395 w 822270"/>
                  <a:gd name="connsiteY30" fmla="*/ 265939 h 1284219"/>
                  <a:gd name="connsiteX31" fmla="*/ 497898 w 822270"/>
                  <a:gd name="connsiteY31" fmla="*/ 177449 h 1284219"/>
                  <a:gd name="connsiteX32" fmla="*/ 453653 w 822270"/>
                  <a:gd name="connsiteY32" fmla="*/ 88958 h 1284219"/>
                  <a:gd name="connsiteX33" fmla="*/ 409408 w 822270"/>
                  <a:gd name="connsiteY33" fmla="*/ 44713 h 1284219"/>
                  <a:gd name="connsiteX34" fmla="*/ 365163 w 822270"/>
                  <a:gd name="connsiteY34" fmla="*/ 15217 h 1284219"/>
                  <a:gd name="connsiteX35" fmla="*/ 276672 w 822270"/>
                  <a:gd name="connsiteY35" fmla="*/ 468 h 1284219"/>
                  <a:gd name="connsiteX36" fmla="*/ 129189 w 822270"/>
                  <a:gd name="connsiteY36" fmla="*/ 44713 h 1284219"/>
                  <a:gd name="connsiteX37" fmla="*/ 114440 w 822270"/>
                  <a:gd name="connsiteY37" fmla="*/ 74210 h 1284219"/>
                  <a:gd name="connsiteX38" fmla="*/ 114440 w 822270"/>
                  <a:gd name="connsiteY38" fmla="*/ 74210 h 128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2270" h="1284219">
                    <a:moveTo>
                      <a:pt x="188182" y="15217"/>
                    </a:moveTo>
                    <a:cubicBezTo>
                      <a:pt x="110306" y="41175"/>
                      <a:pt x="152559" y="17030"/>
                      <a:pt x="84943" y="118455"/>
                    </a:cubicBezTo>
                    <a:lnTo>
                      <a:pt x="55447" y="162700"/>
                    </a:lnTo>
                    <a:lnTo>
                      <a:pt x="25950" y="206946"/>
                    </a:lnTo>
                    <a:cubicBezTo>
                      <a:pt x="0" y="284799"/>
                      <a:pt x="1253" y="260439"/>
                      <a:pt x="25950" y="383926"/>
                    </a:cubicBezTo>
                    <a:cubicBezTo>
                      <a:pt x="32048" y="414415"/>
                      <a:pt x="38200" y="446546"/>
                      <a:pt x="55447" y="472417"/>
                    </a:cubicBezTo>
                    <a:cubicBezTo>
                      <a:pt x="75111" y="501914"/>
                      <a:pt x="103229" y="527276"/>
                      <a:pt x="114440" y="560907"/>
                    </a:cubicBezTo>
                    <a:cubicBezTo>
                      <a:pt x="119356" y="575655"/>
                      <a:pt x="119645" y="592881"/>
                      <a:pt x="129189" y="605152"/>
                    </a:cubicBezTo>
                    <a:cubicBezTo>
                      <a:pt x="154799" y="638079"/>
                      <a:pt x="217679" y="693642"/>
                      <a:pt x="217679" y="693642"/>
                    </a:cubicBezTo>
                    <a:cubicBezTo>
                      <a:pt x="222595" y="708391"/>
                      <a:pt x="222882" y="725616"/>
                      <a:pt x="232427" y="737888"/>
                    </a:cubicBezTo>
                    <a:cubicBezTo>
                      <a:pt x="258037" y="770816"/>
                      <a:pt x="320918" y="826378"/>
                      <a:pt x="320918" y="826378"/>
                    </a:cubicBezTo>
                    <a:cubicBezTo>
                      <a:pt x="325834" y="850959"/>
                      <a:pt x="332353" y="875272"/>
                      <a:pt x="335666" y="900120"/>
                    </a:cubicBezTo>
                    <a:cubicBezTo>
                      <a:pt x="341819" y="946271"/>
                      <a:pt x="337981" y="1037486"/>
                      <a:pt x="365163" y="1091849"/>
                    </a:cubicBezTo>
                    <a:cubicBezTo>
                      <a:pt x="373090" y="1107703"/>
                      <a:pt x="383312" y="1122477"/>
                      <a:pt x="394660" y="1136094"/>
                    </a:cubicBezTo>
                    <a:cubicBezTo>
                      <a:pt x="408013" y="1152117"/>
                      <a:pt x="425552" y="1164316"/>
                      <a:pt x="438905" y="1180339"/>
                    </a:cubicBezTo>
                    <a:cubicBezTo>
                      <a:pt x="476499" y="1225451"/>
                      <a:pt x="455389" y="1228633"/>
                      <a:pt x="512647" y="1254081"/>
                    </a:cubicBezTo>
                    <a:cubicBezTo>
                      <a:pt x="541059" y="1266709"/>
                      <a:pt x="601137" y="1283578"/>
                      <a:pt x="601137" y="1283578"/>
                    </a:cubicBezTo>
                    <a:cubicBezTo>
                      <a:pt x="620802" y="1278662"/>
                      <a:pt x="646940" y="1284219"/>
                      <a:pt x="660131" y="1268829"/>
                    </a:cubicBezTo>
                    <a:cubicBezTo>
                      <a:pt x="680365" y="1245222"/>
                      <a:pt x="689627" y="1180339"/>
                      <a:pt x="689627" y="1180339"/>
                    </a:cubicBezTo>
                    <a:cubicBezTo>
                      <a:pt x="684018" y="1152293"/>
                      <a:pt x="675247" y="1092585"/>
                      <a:pt x="660131" y="1062352"/>
                    </a:cubicBezTo>
                    <a:cubicBezTo>
                      <a:pt x="652204" y="1046498"/>
                      <a:pt x="637833" y="1034305"/>
                      <a:pt x="630634" y="1018107"/>
                    </a:cubicBezTo>
                    <a:cubicBezTo>
                      <a:pt x="618006" y="989695"/>
                      <a:pt x="601137" y="929617"/>
                      <a:pt x="601137" y="929617"/>
                    </a:cubicBezTo>
                    <a:cubicBezTo>
                      <a:pt x="606011" y="900370"/>
                      <a:pt x="622009" y="776009"/>
                      <a:pt x="645382" y="752636"/>
                    </a:cubicBezTo>
                    <a:lnTo>
                      <a:pt x="733872" y="664146"/>
                    </a:lnTo>
                    <a:cubicBezTo>
                      <a:pt x="738788" y="649397"/>
                      <a:pt x="739997" y="632835"/>
                      <a:pt x="748621" y="619900"/>
                    </a:cubicBezTo>
                    <a:cubicBezTo>
                      <a:pt x="822270" y="509426"/>
                      <a:pt x="772547" y="636613"/>
                      <a:pt x="807614" y="531410"/>
                    </a:cubicBezTo>
                    <a:cubicBezTo>
                      <a:pt x="797782" y="516662"/>
                      <a:pt x="790652" y="499699"/>
                      <a:pt x="778118" y="487165"/>
                    </a:cubicBezTo>
                    <a:cubicBezTo>
                      <a:pt x="749528" y="458575"/>
                      <a:pt x="725613" y="454915"/>
                      <a:pt x="689627" y="442920"/>
                    </a:cubicBezTo>
                    <a:lnTo>
                      <a:pt x="601137" y="354429"/>
                    </a:lnTo>
                    <a:cubicBezTo>
                      <a:pt x="586389" y="339681"/>
                      <a:pt x="568462" y="327538"/>
                      <a:pt x="556892" y="310184"/>
                    </a:cubicBezTo>
                    <a:lnTo>
                      <a:pt x="527395" y="265939"/>
                    </a:lnTo>
                    <a:lnTo>
                      <a:pt x="497898" y="177449"/>
                    </a:lnTo>
                    <a:cubicBezTo>
                      <a:pt x="483116" y="133104"/>
                      <a:pt x="485421" y="127079"/>
                      <a:pt x="453653" y="88958"/>
                    </a:cubicBezTo>
                    <a:cubicBezTo>
                      <a:pt x="440301" y="72935"/>
                      <a:pt x="425431" y="58065"/>
                      <a:pt x="409408" y="44713"/>
                    </a:cubicBezTo>
                    <a:cubicBezTo>
                      <a:pt x="395791" y="33366"/>
                      <a:pt x="381979" y="20822"/>
                      <a:pt x="365163" y="15217"/>
                    </a:cubicBezTo>
                    <a:cubicBezTo>
                      <a:pt x="336794" y="5761"/>
                      <a:pt x="306169" y="5384"/>
                      <a:pt x="276672" y="468"/>
                    </a:cubicBezTo>
                    <a:cubicBezTo>
                      <a:pt x="211693" y="9751"/>
                      <a:pt x="173903" y="0"/>
                      <a:pt x="129189" y="44713"/>
                    </a:cubicBezTo>
                    <a:cubicBezTo>
                      <a:pt x="121416" y="52486"/>
                      <a:pt x="119356" y="64378"/>
                      <a:pt x="114440" y="74210"/>
                    </a:cubicBezTo>
                    <a:lnTo>
                      <a:pt x="114440" y="74210"/>
                    </a:lnTo>
                  </a:path>
                </a:pathLst>
              </a:custGeom>
              <a:solidFill>
                <a:srgbClr val="FF99CC">
                  <a:alpha val="79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3149549" y="2935567"/>
                <a:ext cx="1319078" cy="1898854"/>
              </a:xfrm>
              <a:custGeom>
                <a:avLst/>
                <a:gdLst>
                  <a:gd name="connsiteX0" fmla="*/ 337400 w 1311418"/>
                  <a:gd name="connsiteY0" fmla="*/ 73742 h 1797492"/>
                  <a:gd name="connsiteX1" fmla="*/ 293155 w 1311418"/>
                  <a:gd name="connsiteY1" fmla="*/ 88490 h 1797492"/>
                  <a:gd name="connsiteX2" fmla="*/ 204664 w 1311418"/>
                  <a:gd name="connsiteY2" fmla="*/ 147484 h 1797492"/>
                  <a:gd name="connsiteX3" fmla="*/ 130922 w 1311418"/>
                  <a:gd name="connsiteY3" fmla="*/ 235974 h 1797492"/>
                  <a:gd name="connsiteX4" fmla="*/ 57180 w 1311418"/>
                  <a:gd name="connsiteY4" fmla="*/ 368710 h 1797492"/>
                  <a:gd name="connsiteX5" fmla="*/ 12935 w 1311418"/>
                  <a:gd name="connsiteY5" fmla="*/ 457200 h 1797492"/>
                  <a:gd name="connsiteX6" fmla="*/ 27684 w 1311418"/>
                  <a:gd name="connsiteY6" fmla="*/ 589936 h 1797492"/>
                  <a:gd name="connsiteX7" fmla="*/ 130922 w 1311418"/>
                  <a:gd name="connsiteY7" fmla="*/ 707923 h 1797492"/>
                  <a:gd name="connsiteX8" fmla="*/ 175167 w 1311418"/>
                  <a:gd name="connsiteY8" fmla="*/ 752168 h 1797492"/>
                  <a:gd name="connsiteX9" fmla="*/ 263658 w 1311418"/>
                  <a:gd name="connsiteY9" fmla="*/ 781665 h 1797492"/>
                  <a:gd name="connsiteX10" fmla="*/ 307903 w 1311418"/>
                  <a:gd name="connsiteY10" fmla="*/ 796413 h 1797492"/>
                  <a:gd name="connsiteX11" fmla="*/ 425890 w 1311418"/>
                  <a:gd name="connsiteY11" fmla="*/ 781665 h 1797492"/>
                  <a:gd name="connsiteX12" fmla="*/ 470135 w 1311418"/>
                  <a:gd name="connsiteY12" fmla="*/ 766916 h 1797492"/>
                  <a:gd name="connsiteX13" fmla="*/ 529129 w 1311418"/>
                  <a:gd name="connsiteY13" fmla="*/ 752168 h 1797492"/>
                  <a:gd name="connsiteX14" fmla="*/ 691361 w 1311418"/>
                  <a:gd name="connsiteY14" fmla="*/ 766916 h 1797492"/>
                  <a:gd name="connsiteX15" fmla="*/ 750355 w 1311418"/>
                  <a:gd name="connsiteY15" fmla="*/ 840658 h 1797492"/>
                  <a:gd name="connsiteX16" fmla="*/ 765103 w 1311418"/>
                  <a:gd name="connsiteY16" fmla="*/ 899652 h 1797492"/>
                  <a:gd name="connsiteX17" fmla="*/ 794600 w 1311418"/>
                  <a:gd name="connsiteY17" fmla="*/ 1135626 h 1797492"/>
                  <a:gd name="connsiteX18" fmla="*/ 809348 w 1311418"/>
                  <a:gd name="connsiteY18" fmla="*/ 1238865 h 1797492"/>
                  <a:gd name="connsiteX19" fmla="*/ 824097 w 1311418"/>
                  <a:gd name="connsiteY19" fmla="*/ 1637071 h 1797492"/>
                  <a:gd name="connsiteX20" fmla="*/ 853593 w 1311418"/>
                  <a:gd name="connsiteY20" fmla="*/ 1681316 h 1797492"/>
                  <a:gd name="connsiteX21" fmla="*/ 942084 w 1311418"/>
                  <a:gd name="connsiteY21" fmla="*/ 1740310 h 1797492"/>
                  <a:gd name="connsiteX22" fmla="*/ 1030574 w 1311418"/>
                  <a:gd name="connsiteY22" fmla="*/ 1784555 h 1797492"/>
                  <a:gd name="connsiteX23" fmla="*/ 1133813 w 1311418"/>
                  <a:gd name="connsiteY23" fmla="*/ 1769806 h 1797492"/>
                  <a:gd name="connsiteX24" fmla="*/ 1178058 w 1311418"/>
                  <a:gd name="connsiteY24" fmla="*/ 1755058 h 1797492"/>
                  <a:gd name="connsiteX25" fmla="*/ 1207555 w 1311418"/>
                  <a:gd name="connsiteY25" fmla="*/ 1710813 h 1797492"/>
                  <a:gd name="connsiteX26" fmla="*/ 1207555 w 1311418"/>
                  <a:gd name="connsiteY26" fmla="*/ 1504336 h 1797492"/>
                  <a:gd name="connsiteX27" fmla="*/ 1192806 w 1311418"/>
                  <a:gd name="connsiteY27" fmla="*/ 1460090 h 1797492"/>
                  <a:gd name="connsiteX28" fmla="*/ 1148561 w 1311418"/>
                  <a:gd name="connsiteY28" fmla="*/ 1430594 h 1797492"/>
                  <a:gd name="connsiteX29" fmla="*/ 1133813 w 1311418"/>
                  <a:gd name="connsiteY29" fmla="*/ 1386348 h 1797492"/>
                  <a:gd name="connsiteX30" fmla="*/ 1074819 w 1311418"/>
                  <a:gd name="connsiteY30" fmla="*/ 1297858 h 1797492"/>
                  <a:gd name="connsiteX31" fmla="*/ 1060071 w 1311418"/>
                  <a:gd name="connsiteY31" fmla="*/ 1253613 h 1797492"/>
                  <a:gd name="connsiteX32" fmla="*/ 1030574 w 1311418"/>
                  <a:gd name="connsiteY32" fmla="*/ 1209368 h 1797492"/>
                  <a:gd name="connsiteX33" fmla="*/ 1015826 w 1311418"/>
                  <a:gd name="connsiteY33" fmla="*/ 1135626 h 1797492"/>
                  <a:gd name="connsiteX34" fmla="*/ 1045322 w 1311418"/>
                  <a:gd name="connsiteY34" fmla="*/ 973394 h 1797492"/>
                  <a:gd name="connsiteX35" fmla="*/ 1074819 w 1311418"/>
                  <a:gd name="connsiteY35" fmla="*/ 929148 h 1797492"/>
                  <a:gd name="connsiteX36" fmla="*/ 1163309 w 1311418"/>
                  <a:gd name="connsiteY36" fmla="*/ 870155 h 1797492"/>
                  <a:gd name="connsiteX37" fmla="*/ 1178058 w 1311418"/>
                  <a:gd name="connsiteY37" fmla="*/ 825910 h 1797492"/>
                  <a:gd name="connsiteX38" fmla="*/ 1222303 w 1311418"/>
                  <a:gd name="connsiteY38" fmla="*/ 781665 h 1797492"/>
                  <a:gd name="connsiteX39" fmla="*/ 1251800 w 1311418"/>
                  <a:gd name="connsiteY39" fmla="*/ 737419 h 1797492"/>
                  <a:gd name="connsiteX40" fmla="*/ 1281297 w 1311418"/>
                  <a:gd name="connsiteY40" fmla="*/ 648929 h 1797492"/>
                  <a:gd name="connsiteX41" fmla="*/ 1310793 w 1311418"/>
                  <a:gd name="connsiteY41" fmla="*/ 398206 h 1797492"/>
                  <a:gd name="connsiteX42" fmla="*/ 1281297 w 1311418"/>
                  <a:gd name="connsiteY42" fmla="*/ 176981 h 1797492"/>
                  <a:gd name="connsiteX43" fmla="*/ 1251800 w 1311418"/>
                  <a:gd name="connsiteY43" fmla="*/ 132736 h 1797492"/>
                  <a:gd name="connsiteX44" fmla="*/ 1119064 w 1311418"/>
                  <a:gd name="connsiteY44" fmla="*/ 73742 h 1797492"/>
                  <a:gd name="connsiteX45" fmla="*/ 1074819 w 1311418"/>
                  <a:gd name="connsiteY45" fmla="*/ 58994 h 1797492"/>
                  <a:gd name="connsiteX46" fmla="*/ 1030574 w 1311418"/>
                  <a:gd name="connsiteY46" fmla="*/ 44245 h 1797492"/>
                  <a:gd name="connsiteX47" fmla="*/ 942084 w 1311418"/>
                  <a:gd name="connsiteY47" fmla="*/ 0 h 1797492"/>
                  <a:gd name="connsiteX48" fmla="*/ 735606 w 1311418"/>
                  <a:gd name="connsiteY48" fmla="*/ 29497 h 1797492"/>
                  <a:gd name="connsiteX49" fmla="*/ 691361 w 1311418"/>
                  <a:gd name="connsiteY49" fmla="*/ 58994 h 1797492"/>
                  <a:gd name="connsiteX50" fmla="*/ 602871 w 1311418"/>
                  <a:gd name="connsiteY50" fmla="*/ 88490 h 1797492"/>
                  <a:gd name="connsiteX51" fmla="*/ 558626 w 1311418"/>
                  <a:gd name="connsiteY51" fmla="*/ 103239 h 1797492"/>
                  <a:gd name="connsiteX52" fmla="*/ 278406 w 1311418"/>
                  <a:gd name="connsiteY52" fmla="*/ 103239 h 1797492"/>
                  <a:gd name="connsiteX53" fmla="*/ 234161 w 1311418"/>
                  <a:gd name="connsiteY53" fmla="*/ 132736 h 1797492"/>
                  <a:gd name="connsiteX54" fmla="*/ 204664 w 1311418"/>
                  <a:gd name="connsiteY54" fmla="*/ 176981 h 1797492"/>
                  <a:gd name="connsiteX55" fmla="*/ 204664 w 1311418"/>
                  <a:gd name="connsiteY55" fmla="*/ 176981 h 17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11418" h="1797492">
                    <a:moveTo>
                      <a:pt x="337400" y="73742"/>
                    </a:moveTo>
                    <a:cubicBezTo>
                      <a:pt x="322652" y="78658"/>
                      <a:pt x="306745" y="80940"/>
                      <a:pt x="293155" y="88490"/>
                    </a:cubicBezTo>
                    <a:cubicBezTo>
                      <a:pt x="262165" y="105706"/>
                      <a:pt x="204664" y="147484"/>
                      <a:pt x="204664" y="147484"/>
                    </a:cubicBezTo>
                    <a:cubicBezTo>
                      <a:pt x="99248" y="305606"/>
                      <a:pt x="263420" y="65617"/>
                      <a:pt x="130922" y="235974"/>
                    </a:cubicBezTo>
                    <a:cubicBezTo>
                      <a:pt x="725" y="403373"/>
                      <a:pt x="110584" y="261903"/>
                      <a:pt x="57180" y="368710"/>
                    </a:cubicBezTo>
                    <a:cubicBezTo>
                      <a:pt x="0" y="483071"/>
                      <a:pt x="50007" y="345988"/>
                      <a:pt x="12935" y="457200"/>
                    </a:cubicBezTo>
                    <a:cubicBezTo>
                      <a:pt x="17851" y="501445"/>
                      <a:pt x="13606" y="547703"/>
                      <a:pt x="27684" y="589936"/>
                    </a:cubicBezTo>
                    <a:cubicBezTo>
                      <a:pt x="60206" y="687501"/>
                      <a:pt x="75332" y="661598"/>
                      <a:pt x="130922" y="707923"/>
                    </a:cubicBezTo>
                    <a:cubicBezTo>
                      <a:pt x="146945" y="721276"/>
                      <a:pt x="156934" y="742039"/>
                      <a:pt x="175167" y="752168"/>
                    </a:cubicBezTo>
                    <a:cubicBezTo>
                      <a:pt x="202347" y="767268"/>
                      <a:pt x="234161" y="771833"/>
                      <a:pt x="263658" y="781665"/>
                    </a:cubicBezTo>
                    <a:lnTo>
                      <a:pt x="307903" y="796413"/>
                    </a:lnTo>
                    <a:cubicBezTo>
                      <a:pt x="347232" y="791497"/>
                      <a:pt x="386894" y="788755"/>
                      <a:pt x="425890" y="781665"/>
                    </a:cubicBezTo>
                    <a:cubicBezTo>
                      <a:pt x="441185" y="778884"/>
                      <a:pt x="455187" y="771187"/>
                      <a:pt x="470135" y="766916"/>
                    </a:cubicBezTo>
                    <a:cubicBezTo>
                      <a:pt x="489625" y="761347"/>
                      <a:pt x="509464" y="757084"/>
                      <a:pt x="529129" y="752168"/>
                    </a:cubicBezTo>
                    <a:cubicBezTo>
                      <a:pt x="583206" y="757084"/>
                      <a:pt x="638266" y="755539"/>
                      <a:pt x="691361" y="766916"/>
                    </a:cubicBezTo>
                    <a:cubicBezTo>
                      <a:pt x="737136" y="776725"/>
                      <a:pt x="740004" y="804428"/>
                      <a:pt x="750355" y="840658"/>
                    </a:cubicBezTo>
                    <a:cubicBezTo>
                      <a:pt x="755924" y="860148"/>
                      <a:pt x="761477" y="879709"/>
                      <a:pt x="765103" y="899652"/>
                    </a:cubicBezTo>
                    <a:cubicBezTo>
                      <a:pt x="779324" y="977870"/>
                      <a:pt x="784749" y="1056821"/>
                      <a:pt x="794600" y="1135626"/>
                    </a:cubicBezTo>
                    <a:cubicBezTo>
                      <a:pt x="798912" y="1170120"/>
                      <a:pt x="804432" y="1204452"/>
                      <a:pt x="809348" y="1238865"/>
                    </a:cubicBezTo>
                    <a:cubicBezTo>
                      <a:pt x="814264" y="1371600"/>
                      <a:pt x="810880" y="1504904"/>
                      <a:pt x="824097" y="1637071"/>
                    </a:cubicBezTo>
                    <a:cubicBezTo>
                      <a:pt x="825861" y="1654708"/>
                      <a:pt x="842246" y="1667699"/>
                      <a:pt x="853593" y="1681316"/>
                    </a:cubicBezTo>
                    <a:cubicBezTo>
                      <a:pt x="913500" y="1753205"/>
                      <a:pt x="874571" y="1706554"/>
                      <a:pt x="942084" y="1740310"/>
                    </a:cubicBezTo>
                    <a:cubicBezTo>
                      <a:pt x="1056448" y="1797492"/>
                      <a:pt x="919359" y="1747482"/>
                      <a:pt x="1030574" y="1784555"/>
                    </a:cubicBezTo>
                    <a:cubicBezTo>
                      <a:pt x="1064987" y="1779639"/>
                      <a:pt x="1099726" y="1776624"/>
                      <a:pt x="1133813" y="1769806"/>
                    </a:cubicBezTo>
                    <a:cubicBezTo>
                      <a:pt x="1149057" y="1766757"/>
                      <a:pt x="1165919" y="1764769"/>
                      <a:pt x="1178058" y="1755058"/>
                    </a:cubicBezTo>
                    <a:cubicBezTo>
                      <a:pt x="1191899" y="1743985"/>
                      <a:pt x="1197723" y="1725561"/>
                      <a:pt x="1207555" y="1710813"/>
                    </a:cubicBezTo>
                    <a:cubicBezTo>
                      <a:pt x="1237624" y="1620605"/>
                      <a:pt x="1230173" y="1662662"/>
                      <a:pt x="1207555" y="1504336"/>
                    </a:cubicBezTo>
                    <a:cubicBezTo>
                      <a:pt x="1205356" y="1488946"/>
                      <a:pt x="1202518" y="1472230"/>
                      <a:pt x="1192806" y="1460090"/>
                    </a:cubicBezTo>
                    <a:cubicBezTo>
                      <a:pt x="1181733" y="1446249"/>
                      <a:pt x="1163309" y="1440426"/>
                      <a:pt x="1148561" y="1430594"/>
                    </a:cubicBezTo>
                    <a:cubicBezTo>
                      <a:pt x="1143645" y="1415845"/>
                      <a:pt x="1141363" y="1399938"/>
                      <a:pt x="1133813" y="1386348"/>
                    </a:cubicBezTo>
                    <a:cubicBezTo>
                      <a:pt x="1116597" y="1355358"/>
                      <a:pt x="1074819" y="1297858"/>
                      <a:pt x="1074819" y="1297858"/>
                    </a:cubicBezTo>
                    <a:cubicBezTo>
                      <a:pt x="1069903" y="1283110"/>
                      <a:pt x="1067023" y="1267518"/>
                      <a:pt x="1060071" y="1253613"/>
                    </a:cubicBezTo>
                    <a:cubicBezTo>
                      <a:pt x="1052144" y="1237759"/>
                      <a:pt x="1036798" y="1225965"/>
                      <a:pt x="1030574" y="1209368"/>
                    </a:cubicBezTo>
                    <a:cubicBezTo>
                      <a:pt x="1021772" y="1185897"/>
                      <a:pt x="1020742" y="1160207"/>
                      <a:pt x="1015826" y="1135626"/>
                    </a:cubicBezTo>
                    <a:cubicBezTo>
                      <a:pt x="1020910" y="1094956"/>
                      <a:pt x="1022588" y="1018863"/>
                      <a:pt x="1045322" y="973394"/>
                    </a:cubicBezTo>
                    <a:cubicBezTo>
                      <a:pt x="1053249" y="957540"/>
                      <a:pt x="1061479" y="940820"/>
                      <a:pt x="1074819" y="929148"/>
                    </a:cubicBezTo>
                    <a:cubicBezTo>
                      <a:pt x="1101498" y="905804"/>
                      <a:pt x="1163309" y="870155"/>
                      <a:pt x="1163309" y="870155"/>
                    </a:cubicBezTo>
                    <a:cubicBezTo>
                      <a:pt x="1168225" y="855407"/>
                      <a:pt x="1169434" y="838845"/>
                      <a:pt x="1178058" y="825910"/>
                    </a:cubicBezTo>
                    <a:cubicBezTo>
                      <a:pt x="1189628" y="808556"/>
                      <a:pt x="1208951" y="797688"/>
                      <a:pt x="1222303" y="781665"/>
                    </a:cubicBezTo>
                    <a:cubicBezTo>
                      <a:pt x="1233651" y="768048"/>
                      <a:pt x="1241968" y="752168"/>
                      <a:pt x="1251800" y="737419"/>
                    </a:cubicBezTo>
                    <a:cubicBezTo>
                      <a:pt x="1261632" y="707922"/>
                      <a:pt x="1278912" y="679930"/>
                      <a:pt x="1281297" y="648929"/>
                    </a:cubicBezTo>
                    <a:cubicBezTo>
                      <a:pt x="1297600" y="436990"/>
                      <a:pt x="1280499" y="519385"/>
                      <a:pt x="1310793" y="398206"/>
                    </a:cubicBezTo>
                    <a:cubicBezTo>
                      <a:pt x="1307499" y="358673"/>
                      <a:pt x="1311418" y="237222"/>
                      <a:pt x="1281297" y="176981"/>
                    </a:cubicBezTo>
                    <a:cubicBezTo>
                      <a:pt x="1273370" y="161127"/>
                      <a:pt x="1264334" y="145270"/>
                      <a:pt x="1251800" y="132736"/>
                    </a:cubicBezTo>
                    <a:cubicBezTo>
                      <a:pt x="1216742" y="97678"/>
                      <a:pt x="1162876" y="88346"/>
                      <a:pt x="1119064" y="73742"/>
                    </a:cubicBezTo>
                    <a:lnTo>
                      <a:pt x="1074819" y="58994"/>
                    </a:lnTo>
                    <a:cubicBezTo>
                      <a:pt x="1060071" y="54078"/>
                      <a:pt x="1043509" y="52869"/>
                      <a:pt x="1030574" y="44245"/>
                    </a:cubicBezTo>
                    <a:cubicBezTo>
                      <a:pt x="973394" y="6125"/>
                      <a:pt x="1003145" y="20353"/>
                      <a:pt x="942084" y="0"/>
                    </a:cubicBezTo>
                    <a:cubicBezTo>
                      <a:pt x="900627" y="3769"/>
                      <a:pt x="792354" y="1122"/>
                      <a:pt x="735606" y="29497"/>
                    </a:cubicBezTo>
                    <a:cubicBezTo>
                      <a:pt x="719752" y="37424"/>
                      <a:pt x="707559" y="51795"/>
                      <a:pt x="691361" y="58994"/>
                    </a:cubicBezTo>
                    <a:cubicBezTo>
                      <a:pt x="662949" y="71622"/>
                      <a:pt x="632368" y="78658"/>
                      <a:pt x="602871" y="88490"/>
                    </a:cubicBezTo>
                    <a:lnTo>
                      <a:pt x="558626" y="103239"/>
                    </a:lnTo>
                    <a:cubicBezTo>
                      <a:pt x="469192" y="96359"/>
                      <a:pt x="368490" y="73211"/>
                      <a:pt x="278406" y="103239"/>
                    </a:cubicBezTo>
                    <a:cubicBezTo>
                      <a:pt x="261590" y="108844"/>
                      <a:pt x="248909" y="122904"/>
                      <a:pt x="234161" y="132736"/>
                    </a:cubicBezTo>
                    <a:cubicBezTo>
                      <a:pt x="217858" y="181645"/>
                      <a:pt x="234959" y="176981"/>
                      <a:pt x="204664" y="176981"/>
                    </a:cubicBezTo>
                    <a:lnTo>
                      <a:pt x="204664" y="176981"/>
                    </a:lnTo>
                  </a:path>
                </a:pathLst>
              </a:custGeom>
              <a:solidFill>
                <a:srgbClr val="FF99CC">
                  <a:alpha val="79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286129" y="4380347"/>
                <a:ext cx="890497" cy="693812"/>
              </a:xfrm>
              <a:custGeom>
                <a:avLst/>
                <a:gdLst>
                  <a:gd name="connsiteX0" fmla="*/ 852082 w 890489"/>
                  <a:gd name="connsiteY0" fmla="*/ 117987 h 693174"/>
                  <a:gd name="connsiteX1" fmla="*/ 763592 w 890489"/>
                  <a:gd name="connsiteY1" fmla="*/ 58994 h 693174"/>
                  <a:gd name="connsiteX2" fmla="*/ 719347 w 890489"/>
                  <a:gd name="connsiteY2" fmla="*/ 29497 h 693174"/>
                  <a:gd name="connsiteX3" fmla="*/ 630857 w 890489"/>
                  <a:gd name="connsiteY3" fmla="*/ 0 h 693174"/>
                  <a:gd name="connsiteX4" fmla="*/ 571863 w 890489"/>
                  <a:gd name="connsiteY4" fmla="*/ 14748 h 693174"/>
                  <a:gd name="connsiteX5" fmla="*/ 527618 w 890489"/>
                  <a:gd name="connsiteY5" fmla="*/ 44245 h 693174"/>
                  <a:gd name="connsiteX6" fmla="*/ 453876 w 890489"/>
                  <a:gd name="connsiteY6" fmla="*/ 58994 h 693174"/>
                  <a:gd name="connsiteX7" fmla="*/ 409631 w 890489"/>
                  <a:gd name="connsiteY7" fmla="*/ 103239 h 693174"/>
                  <a:gd name="connsiteX8" fmla="*/ 365386 w 890489"/>
                  <a:gd name="connsiteY8" fmla="*/ 132735 h 693174"/>
                  <a:gd name="connsiteX9" fmla="*/ 188405 w 890489"/>
                  <a:gd name="connsiteY9" fmla="*/ 162232 h 693174"/>
                  <a:gd name="connsiteX10" fmla="*/ 114663 w 890489"/>
                  <a:gd name="connsiteY10" fmla="*/ 221226 h 693174"/>
                  <a:gd name="connsiteX11" fmla="*/ 85166 w 890489"/>
                  <a:gd name="connsiteY11" fmla="*/ 309716 h 693174"/>
                  <a:gd name="connsiteX12" fmla="*/ 173657 w 890489"/>
                  <a:gd name="connsiteY12" fmla="*/ 604684 h 693174"/>
                  <a:gd name="connsiteX13" fmla="*/ 217902 w 890489"/>
                  <a:gd name="connsiteY13" fmla="*/ 575187 h 693174"/>
                  <a:gd name="connsiteX14" fmla="*/ 247398 w 890489"/>
                  <a:gd name="connsiteY14" fmla="*/ 530942 h 693174"/>
                  <a:gd name="connsiteX15" fmla="*/ 424379 w 890489"/>
                  <a:gd name="connsiteY15" fmla="*/ 516194 h 693174"/>
                  <a:gd name="connsiteX16" fmla="*/ 468624 w 890489"/>
                  <a:gd name="connsiteY16" fmla="*/ 545690 h 693174"/>
                  <a:gd name="connsiteX17" fmla="*/ 512869 w 890489"/>
                  <a:gd name="connsiteY17" fmla="*/ 634181 h 693174"/>
                  <a:gd name="connsiteX18" fmla="*/ 601360 w 890489"/>
                  <a:gd name="connsiteY18" fmla="*/ 693174 h 693174"/>
                  <a:gd name="connsiteX19" fmla="*/ 689850 w 890489"/>
                  <a:gd name="connsiteY19" fmla="*/ 678426 h 693174"/>
                  <a:gd name="connsiteX20" fmla="*/ 734095 w 890489"/>
                  <a:gd name="connsiteY20" fmla="*/ 575187 h 693174"/>
                  <a:gd name="connsiteX21" fmla="*/ 793089 w 890489"/>
                  <a:gd name="connsiteY21" fmla="*/ 486697 h 693174"/>
                  <a:gd name="connsiteX22" fmla="*/ 837334 w 890489"/>
                  <a:gd name="connsiteY22" fmla="*/ 398206 h 693174"/>
                  <a:gd name="connsiteX23" fmla="*/ 881579 w 890489"/>
                  <a:gd name="connsiteY23" fmla="*/ 250723 h 693174"/>
                  <a:gd name="connsiteX24" fmla="*/ 866831 w 890489"/>
                  <a:gd name="connsiteY24" fmla="*/ 103239 h 693174"/>
                  <a:gd name="connsiteX25" fmla="*/ 793089 w 890489"/>
                  <a:gd name="connsiteY25" fmla="*/ 88490 h 693174"/>
                  <a:gd name="connsiteX26" fmla="*/ 793089 w 890489"/>
                  <a:gd name="connsiteY26" fmla="*/ 88490 h 69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0489" h="693174">
                    <a:moveTo>
                      <a:pt x="852082" y="117987"/>
                    </a:moveTo>
                    <a:cubicBezTo>
                      <a:pt x="800238" y="40220"/>
                      <a:pt x="852480" y="97089"/>
                      <a:pt x="763592" y="58994"/>
                    </a:cubicBezTo>
                    <a:cubicBezTo>
                      <a:pt x="747300" y="52012"/>
                      <a:pt x="735545" y="36696"/>
                      <a:pt x="719347" y="29497"/>
                    </a:cubicBezTo>
                    <a:cubicBezTo>
                      <a:pt x="690935" y="16869"/>
                      <a:pt x="630857" y="0"/>
                      <a:pt x="630857" y="0"/>
                    </a:cubicBezTo>
                    <a:cubicBezTo>
                      <a:pt x="611192" y="4916"/>
                      <a:pt x="590494" y="6763"/>
                      <a:pt x="571863" y="14748"/>
                    </a:cubicBezTo>
                    <a:cubicBezTo>
                      <a:pt x="555571" y="21730"/>
                      <a:pt x="544215" y="38021"/>
                      <a:pt x="527618" y="44245"/>
                    </a:cubicBezTo>
                    <a:cubicBezTo>
                      <a:pt x="504147" y="53047"/>
                      <a:pt x="478457" y="54078"/>
                      <a:pt x="453876" y="58994"/>
                    </a:cubicBezTo>
                    <a:cubicBezTo>
                      <a:pt x="439128" y="73742"/>
                      <a:pt x="425654" y="89887"/>
                      <a:pt x="409631" y="103239"/>
                    </a:cubicBezTo>
                    <a:cubicBezTo>
                      <a:pt x="396014" y="114586"/>
                      <a:pt x="381240" y="124808"/>
                      <a:pt x="365386" y="132735"/>
                    </a:cubicBezTo>
                    <a:cubicBezTo>
                      <a:pt x="315967" y="157444"/>
                      <a:pt x="230471" y="157558"/>
                      <a:pt x="188405" y="162232"/>
                    </a:cubicBezTo>
                    <a:cubicBezTo>
                      <a:pt x="140427" y="178225"/>
                      <a:pt x="137867" y="169018"/>
                      <a:pt x="114663" y="221226"/>
                    </a:cubicBezTo>
                    <a:cubicBezTo>
                      <a:pt x="102035" y="249638"/>
                      <a:pt x="85166" y="309716"/>
                      <a:pt x="85166" y="309716"/>
                    </a:cubicBezTo>
                    <a:cubicBezTo>
                      <a:pt x="95197" y="520349"/>
                      <a:pt x="0" y="669805"/>
                      <a:pt x="173657" y="604684"/>
                    </a:cubicBezTo>
                    <a:cubicBezTo>
                      <a:pt x="190254" y="598460"/>
                      <a:pt x="203154" y="585019"/>
                      <a:pt x="217902" y="575187"/>
                    </a:cubicBezTo>
                    <a:cubicBezTo>
                      <a:pt x="227734" y="560439"/>
                      <a:pt x="234864" y="543476"/>
                      <a:pt x="247398" y="530942"/>
                    </a:cubicBezTo>
                    <a:cubicBezTo>
                      <a:pt x="304298" y="474042"/>
                      <a:pt x="335273" y="506293"/>
                      <a:pt x="424379" y="516194"/>
                    </a:cubicBezTo>
                    <a:cubicBezTo>
                      <a:pt x="439127" y="526026"/>
                      <a:pt x="456090" y="533156"/>
                      <a:pt x="468624" y="545690"/>
                    </a:cubicBezTo>
                    <a:cubicBezTo>
                      <a:pt x="538247" y="615312"/>
                      <a:pt x="464886" y="562207"/>
                      <a:pt x="512869" y="634181"/>
                    </a:cubicBezTo>
                    <a:cubicBezTo>
                      <a:pt x="544433" y="681527"/>
                      <a:pt x="554974" y="677712"/>
                      <a:pt x="601360" y="693174"/>
                    </a:cubicBezTo>
                    <a:cubicBezTo>
                      <a:pt x="630857" y="688258"/>
                      <a:pt x="663103" y="691799"/>
                      <a:pt x="689850" y="678426"/>
                    </a:cubicBezTo>
                    <a:cubicBezTo>
                      <a:pt x="719787" y="663457"/>
                      <a:pt x="727402" y="598612"/>
                      <a:pt x="734095" y="575187"/>
                    </a:cubicBezTo>
                    <a:cubicBezTo>
                      <a:pt x="751170" y="515425"/>
                      <a:pt x="743580" y="536206"/>
                      <a:pt x="793089" y="486697"/>
                    </a:cubicBezTo>
                    <a:cubicBezTo>
                      <a:pt x="846871" y="325348"/>
                      <a:pt x="761098" y="569735"/>
                      <a:pt x="837334" y="398206"/>
                    </a:cubicBezTo>
                    <a:cubicBezTo>
                      <a:pt x="857853" y="352038"/>
                      <a:pt x="869321" y="299754"/>
                      <a:pt x="881579" y="250723"/>
                    </a:cubicBezTo>
                    <a:cubicBezTo>
                      <a:pt x="876663" y="201562"/>
                      <a:pt x="890489" y="146613"/>
                      <a:pt x="866831" y="103239"/>
                    </a:cubicBezTo>
                    <a:cubicBezTo>
                      <a:pt x="854827" y="81232"/>
                      <a:pt x="793089" y="88490"/>
                      <a:pt x="793089" y="88490"/>
                    </a:cubicBezTo>
                    <a:lnTo>
                      <a:pt x="793089" y="88490"/>
                    </a:lnTo>
                  </a:path>
                </a:pathLst>
              </a:custGeom>
              <a:solidFill>
                <a:srgbClr val="FF99CC">
                  <a:alpha val="77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4195606" y="1887704"/>
                <a:ext cx="733350" cy="590613"/>
              </a:xfrm>
              <a:custGeom>
                <a:avLst/>
                <a:gdLst>
                  <a:gd name="connsiteX0" fmla="*/ 361620 w 733890"/>
                  <a:gd name="connsiteY0" fmla="*/ 29496 h 589935"/>
                  <a:gd name="connsiteX1" fmla="*/ 258381 w 733890"/>
                  <a:gd name="connsiteY1" fmla="*/ 73741 h 589935"/>
                  <a:gd name="connsiteX2" fmla="*/ 199387 w 733890"/>
                  <a:gd name="connsiteY2" fmla="*/ 162232 h 589935"/>
                  <a:gd name="connsiteX3" fmla="*/ 110897 w 733890"/>
                  <a:gd name="connsiteY3" fmla="*/ 221225 h 589935"/>
                  <a:gd name="connsiteX4" fmla="*/ 22407 w 733890"/>
                  <a:gd name="connsiteY4" fmla="*/ 294967 h 589935"/>
                  <a:gd name="connsiteX5" fmla="*/ 22407 w 733890"/>
                  <a:gd name="connsiteY5" fmla="*/ 427703 h 589935"/>
                  <a:gd name="connsiteX6" fmla="*/ 37155 w 733890"/>
                  <a:gd name="connsiteY6" fmla="*/ 471948 h 589935"/>
                  <a:gd name="connsiteX7" fmla="*/ 125645 w 733890"/>
                  <a:gd name="connsiteY7" fmla="*/ 501445 h 589935"/>
                  <a:gd name="connsiteX8" fmla="*/ 258381 w 733890"/>
                  <a:gd name="connsiteY8" fmla="*/ 575187 h 589935"/>
                  <a:gd name="connsiteX9" fmla="*/ 302626 w 733890"/>
                  <a:gd name="connsiteY9" fmla="*/ 589935 h 589935"/>
                  <a:gd name="connsiteX10" fmla="*/ 582845 w 733890"/>
                  <a:gd name="connsiteY10" fmla="*/ 560438 h 589935"/>
                  <a:gd name="connsiteX11" fmla="*/ 627091 w 733890"/>
                  <a:gd name="connsiteY11" fmla="*/ 545690 h 589935"/>
                  <a:gd name="connsiteX12" fmla="*/ 700833 w 733890"/>
                  <a:gd name="connsiteY12" fmla="*/ 457200 h 589935"/>
                  <a:gd name="connsiteX13" fmla="*/ 730329 w 733890"/>
                  <a:gd name="connsiteY13" fmla="*/ 353961 h 589935"/>
                  <a:gd name="connsiteX14" fmla="*/ 686084 w 733890"/>
                  <a:gd name="connsiteY14" fmla="*/ 191729 h 589935"/>
                  <a:gd name="connsiteX15" fmla="*/ 641839 w 733890"/>
                  <a:gd name="connsiteY15" fmla="*/ 162232 h 589935"/>
                  <a:gd name="connsiteX16" fmla="*/ 568097 w 733890"/>
                  <a:gd name="connsiteY16" fmla="*/ 88490 h 589935"/>
                  <a:gd name="connsiteX17" fmla="*/ 494355 w 733890"/>
                  <a:gd name="connsiteY17" fmla="*/ 0 h 589935"/>
                  <a:gd name="connsiteX18" fmla="*/ 376368 w 733890"/>
                  <a:gd name="connsiteY18" fmla="*/ 14748 h 589935"/>
                  <a:gd name="connsiteX19" fmla="*/ 346871 w 733890"/>
                  <a:gd name="connsiteY19" fmla="*/ 58993 h 589935"/>
                  <a:gd name="connsiteX20" fmla="*/ 258381 w 733890"/>
                  <a:gd name="connsiteY20" fmla="*/ 103238 h 589935"/>
                  <a:gd name="connsiteX21" fmla="*/ 302626 w 733890"/>
                  <a:gd name="connsiteY21" fmla="*/ 88490 h 58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33890" h="589935">
                    <a:moveTo>
                      <a:pt x="361620" y="29496"/>
                    </a:moveTo>
                    <a:cubicBezTo>
                      <a:pt x="322703" y="39226"/>
                      <a:pt x="286898" y="41150"/>
                      <a:pt x="258381" y="73741"/>
                    </a:cubicBezTo>
                    <a:cubicBezTo>
                      <a:pt x="235036" y="100421"/>
                      <a:pt x="228884" y="142567"/>
                      <a:pt x="199387" y="162232"/>
                    </a:cubicBezTo>
                    <a:cubicBezTo>
                      <a:pt x="169890" y="181896"/>
                      <a:pt x="135964" y="196157"/>
                      <a:pt x="110897" y="221225"/>
                    </a:cubicBezTo>
                    <a:cubicBezTo>
                      <a:pt x="54119" y="278005"/>
                      <a:pt x="84007" y="253902"/>
                      <a:pt x="22407" y="294967"/>
                    </a:cubicBezTo>
                    <a:cubicBezTo>
                      <a:pt x="0" y="362184"/>
                      <a:pt x="1642" y="334259"/>
                      <a:pt x="22407" y="427703"/>
                    </a:cubicBezTo>
                    <a:cubicBezTo>
                      <a:pt x="25779" y="442879"/>
                      <a:pt x="24505" y="462912"/>
                      <a:pt x="37155" y="471948"/>
                    </a:cubicBezTo>
                    <a:cubicBezTo>
                      <a:pt x="62456" y="490020"/>
                      <a:pt x="125645" y="501445"/>
                      <a:pt x="125645" y="501445"/>
                    </a:cubicBezTo>
                    <a:cubicBezTo>
                      <a:pt x="191876" y="567675"/>
                      <a:pt x="150104" y="539095"/>
                      <a:pt x="258381" y="575187"/>
                    </a:cubicBezTo>
                    <a:lnTo>
                      <a:pt x="302626" y="589935"/>
                    </a:lnTo>
                    <a:cubicBezTo>
                      <a:pt x="399845" y="582457"/>
                      <a:pt x="489130" y="581264"/>
                      <a:pt x="582845" y="560438"/>
                    </a:cubicBezTo>
                    <a:cubicBezTo>
                      <a:pt x="598021" y="557066"/>
                      <a:pt x="612342" y="550606"/>
                      <a:pt x="627091" y="545690"/>
                    </a:cubicBezTo>
                    <a:cubicBezTo>
                      <a:pt x="659707" y="513074"/>
                      <a:pt x="680301" y="498265"/>
                      <a:pt x="700833" y="457200"/>
                    </a:cubicBezTo>
                    <a:cubicBezTo>
                      <a:pt x="711411" y="436044"/>
                      <a:pt x="725604" y="372860"/>
                      <a:pt x="730329" y="353961"/>
                    </a:cubicBezTo>
                    <a:cubicBezTo>
                      <a:pt x="721605" y="284165"/>
                      <a:pt x="733890" y="239535"/>
                      <a:pt x="686084" y="191729"/>
                    </a:cubicBezTo>
                    <a:cubicBezTo>
                      <a:pt x="673550" y="179195"/>
                      <a:pt x="656587" y="172064"/>
                      <a:pt x="641839" y="162232"/>
                    </a:cubicBezTo>
                    <a:cubicBezTo>
                      <a:pt x="587761" y="81116"/>
                      <a:pt x="641839" y="149942"/>
                      <a:pt x="568097" y="88490"/>
                    </a:cubicBezTo>
                    <a:cubicBezTo>
                      <a:pt x="525513" y="53003"/>
                      <a:pt x="523358" y="43505"/>
                      <a:pt x="494355" y="0"/>
                    </a:cubicBezTo>
                    <a:cubicBezTo>
                      <a:pt x="455026" y="4916"/>
                      <a:pt x="413168" y="28"/>
                      <a:pt x="376368" y="14748"/>
                    </a:cubicBezTo>
                    <a:cubicBezTo>
                      <a:pt x="359910" y="21331"/>
                      <a:pt x="361902" y="49599"/>
                      <a:pt x="346871" y="58993"/>
                    </a:cubicBezTo>
                    <a:cubicBezTo>
                      <a:pt x="253717" y="117214"/>
                      <a:pt x="258381" y="53102"/>
                      <a:pt x="258381" y="103238"/>
                    </a:cubicBezTo>
                    <a:lnTo>
                      <a:pt x="302626" y="88490"/>
                    </a:lnTo>
                  </a:path>
                </a:pathLst>
              </a:custGeom>
              <a:solidFill>
                <a:srgbClr val="FF99CC">
                  <a:alpha val="79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5413093" y="1520951"/>
                <a:ext cx="928593" cy="587438"/>
              </a:xfrm>
              <a:custGeom>
                <a:avLst/>
                <a:gdLst>
                  <a:gd name="connsiteX0" fmla="*/ 339213 w 929148"/>
                  <a:gd name="connsiteY0" fmla="*/ 27684 h 588122"/>
                  <a:gd name="connsiteX1" fmla="*/ 221226 w 929148"/>
                  <a:gd name="connsiteY1" fmla="*/ 42432 h 588122"/>
                  <a:gd name="connsiteX2" fmla="*/ 132736 w 929148"/>
                  <a:gd name="connsiteY2" fmla="*/ 116174 h 588122"/>
                  <a:gd name="connsiteX3" fmla="*/ 88490 w 929148"/>
                  <a:gd name="connsiteY3" fmla="*/ 145671 h 588122"/>
                  <a:gd name="connsiteX4" fmla="*/ 0 w 929148"/>
                  <a:gd name="connsiteY4" fmla="*/ 204664 h 588122"/>
                  <a:gd name="connsiteX5" fmla="*/ 14748 w 929148"/>
                  <a:gd name="connsiteY5" fmla="*/ 307903 h 588122"/>
                  <a:gd name="connsiteX6" fmla="*/ 58994 w 929148"/>
                  <a:gd name="connsiteY6" fmla="*/ 337400 h 588122"/>
                  <a:gd name="connsiteX7" fmla="*/ 191729 w 929148"/>
                  <a:gd name="connsiteY7" fmla="*/ 440638 h 588122"/>
                  <a:gd name="connsiteX8" fmla="*/ 280219 w 929148"/>
                  <a:gd name="connsiteY8" fmla="*/ 514380 h 588122"/>
                  <a:gd name="connsiteX9" fmla="*/ 324465 w 929148"/>
                  <a:gd name="connsiteY9" fmla="*/ 529129 h 588122"/>
                  <a:gd name="connsiteX10" fmla="*/ 693174 w 929148"/>
                  <a:gd name="connsiteY10" fmla="*/ 529129 h 588122"/>
                  <a:gd name="connsiteX11" fmla="*/ 737419 w 929148"/>
                  <a:gd name="connsiteY11" fmla="*/ 558626 h 588122"/>
                  <a:gd name="connsiteX12" fmla="*/ 825910 w 929148"/>
                  <a:gd name="connsiteY12" fmla="*/ 588122 h 588122"/>
                  <a:gd name="connsiteX13" fmla="*/ 870155 w 929148"/>
                  <a:gd name="connsiteY13" fmla="*/ 573374 h 588122"/>
                  <a:gd name="connsiteX14" fmla="*/ 884903 w 929148"/>
                  <a:gd name="connsiteY14" fmla="*/ 529129 h 588122"/>
                  <a:gd name="connsiteX15" fmla="*/ 914400 w 929148"/>
                  <a:gd name="connsiteY15" fmla="*/ 470135 h 588122"/>
                  <a:gd name="connsiteX16" fmla="*/ 929148 w 929148"/>
                  <a:gd name="connsiteY16" fmla="*/ 366897 h 588122"/>
                  <a:gd name="connsiteX17" fmla="*/ 914400 w 929148"/>
                  <a:gd name="connsiteY17" fmla="*/ 322651 h 588122"/>
                  <a:gd name="connsiteX18" fmla="*/ 870155 w 929148"/>
                  <a:gd name="connsiteY18" fmla="*/ 307903 h 588122"/>
                  <a:gd name="connsiteX19" fmla="*/ 663677 w 929148"/>
                  <a:gd name="connsiteY19" fmla="*/ 293155 h 588122"/>
                  <a:gd name="connsiteX20" fmla="*/ 648929 w 929148"/>
                  <a:gd name="connsiteY20" fmla="*/ 248909 h 588122"/>
                  <a:gd name="connsiteX21" fmla="*/ 634181 w 929148"/>
                  <a:gd name="connsiteY21" fmla="*/ 160419 h 588122"/>
                  <a:gd name="connsiteX22" fmla="*/ 589936 w 929148"/>
                  <a:gd name="connsiteY22" fmla="*/ 130922 h 588122"/>
                  <a:gd name="connsiteX23" fmla="*/ 501445 w 929148"/>
                  <a:gd name="connsiteY23" fmla="*/ 101426 h 588122"/>
                  <a:gd name="connsiteX24" fmla="*/ 412955 w 929148"/>
                  <a:gd name="connsiteY24" fmla="*/ 57180 h 588122"/>
                  <a:gd name="connsiteX25" fmla="*/ 324465 w 929148"/>
                  <a:gd name="connsiteY25" fmla="*/ 12935 h 588122"/>
                  <a:gd name="connsiteX26" fmla="*/ 280219 w 929148"/>
                  <a:gd name="connsiteY26" fmla="*/ 27684 h 588122"/>
                  <a:gd name="connsiteX27" fmla="*/ 250723 w 929148"/>
                  <a:gd name="connsiteY27" fmla="*/ 71929 h 588122"/>
                  <a:gd name="connsiteX28" fmla="*/ 250723 w 929148"/>
                  <a:gd name="connsiteY28" fmla="*/ 71929 h 58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9148" h="588122">
                    <a:moveTo>
                      <a:pt x="339213" y="27684"/>
                    </a:moveTo>
                    <a:cubicBezTo>
                      <a:pt x="299884" y="32600"/>
                      <a:pt x="259464" y="32003"/>
                      <a:pt x="221226" y="42432"/>
                    </a:cubicBezTo>
                    <a:cubicBezTo>
                      <a:pt x="188568" y="51339"/>
                      <a:pt x="155460" y="97238"/>
                      <a:pt x="132736" y="116174"/>
                    </a:cubicBezTo>
                    <a:cubicBezTo>
                      <a:pt x="119119" y="127522"/>
                      <a:pt x="102107" y="134323"/>
                      <a:pt x="88490" y="145671"/>
                    </a:cubicBezTo>
                    <a:cubicBezTo>
                      <a:pt x="14839" y="207046"/>
                      <a:pt x="77756" y="178746"/>
                      <a:pt x="0" y="204664"/>
                    </a:cubicBezTo>
                    <a:cubicBezTo>
                      <a:pt x="4916" y="239077"/>
                      <a:pt x="630" y="276137"/>
                      <a:pt x="14748" y="307903"/>
                    </a:cubicBezTo>
                    <a:cubicBezTo>
                      <a:pt x="21947" y="324101"/>
                      <a:pt x="45746" y="325624"/>
                      <a:pt x="58994" y="337400"/>
                    </a:cubicBezTo>
                    <a:cubicBezTo>
                      <a:pt x="178374" y="443515"/>
                      <a:pt x="100495" y="410227"/>
                      <a:pt x="191729" y="440638"/>
                    </a:cubicBezTo>
                    <a:cubicBezTo>
                      <a:pt x="224348" y="473258"/>
                      <a:pt x="239150" y="493846"/>
                      <a:pt x="280219" y="514380"/>
                    </a:cubicBezTo>
                    <a:cubicBezTo>
                      <a:pt x="294124" y="521333"/>
                      <a:pt x="309716" y="524213"/>
                      <a:pt x="324465" y="529129"/>
                    </a:cubicBezTo>
                    <a:cubicBezTo>
                      <a:pt x="438802" y="521983"/>
                      <a:pt x="575914" y="499813"/>
                      <a:pt x="693174" y="529129"/>
                    </a:cubicBezTo>
                    <a:cubicBezTo>
                      <a:pt x="710370" y="533428"/>
                      <a:pt x="721221" y="551427"/>
                      <a:pt x="737419" y="558626"/>
                    </a:cubicBezTo>
                    <a:cubicBezTo>
                      <a:pt x="765832" y="571254"/>
                      <a:pt x="825910" y="588122"/>
                      <a:pt x="825910" y="588122"/>
                    </a:cubicBezTo>
                    <a:cubicBezTo>
                      <a:pt x="840658" y="583206"/>
                      <a:pt x="859162" y="584367"/>
                      <a:pt x="870155" y="573374"/>
                    </a:cubicBezTo>
                    <a:cubicBezTo>
                      <a:pt x="881148" y="562381"/>
                      <a:pt x="878779" y="543418"/>
                      <a:pt x="884903" y="529129"/>
                    </a:cubicBezTo>
                    <a:cubicBezTo>
                      <a:pt x="893564" y="508921"/>
                      <a:pt x="904568" y="489800"/>
                      <a:pt x="914400" y="470135"/>
                    </a:cubicBezTo>
                    <a:cubicBezTo>
                      <a:pt x="919316" y="435722"/>
                      <a:pt x="929148" y="401659"/>
                      <a:pt x="929148" y="366897"/>
                    </a:cubicBezTo>
                    <a:cubicBezTo>
                      <a:pt x="929148" y="351351"/>
                      <a:pt x="925393" y="333644"/>
                      <a:pt x="914400" y="322651"/>
                    </a:cubicBezTo>
                    <a:cubicBezTo>
                      <a:pt x="903407" y="311658"/>
                      <a:pt x="885595" y="309719"/>
                      <a:pt x="870155" y="307903"/>
                    </a:cubicBezTo>
                    <a:cubicBezTo>
                      <a:pt x="801626" y="299841"/>
                      <a:pt x="732503" y="298071"/>
                      <a:pt x="663677" y="293155"/>
                    </a:cubicBezTo>
                    <a:cubicBezTo>
                      <a:pt x="658761" y="278406"/>
                      <a:pt x="652301" y="264085"/>
                      <a:pt x="648929" y="248909"/>
                    </a:cubicBezTo>
                    <a:cubicBezTo>
                      <a:pt x="642442" y="219718"/>
                      <a:pt x="647554" y="187166"/>
                      <a:pt x="634181" y="160419"/>
                    </a:cubicBezTo>
                    <a:cubicBezTo>
                      <a:pt x="626254" y="144565"/>
                      <a:pt x="606134" y="138121"/>
                      <a:pt x="589936" y="130922"/>
                    </a:cubicBezTo>
                    <a:cubicBezTo>
                      <a:pt x="561523" y="118294"/>
                      <a:pt x="501445" y="101426"/>
                      <a:pt x="501445" y="101426"/>
                    </a:cubicBezTo>
                    <a:cubicBezTo>
                      <a:pt x="374654" y="16898"/>
                      <a:pt x="535068" y="118237"/>
                      <a:pt x="412955" y="57180"/>
                    </a:cubicBezTo>
                    <a:cubicBezTo>
                      <a:pt x="298594" y="0"/>
                      <a:pt x="435677" y="50007"/>
                      <a:pt x="324465" y="12935"/>
                    </a:cubicBezTo>
                    <a:cubicBezTo>
                      <a:pt x="309716" y="17851"/>
                      <a:pt x="292359" y="17972"/>
                      <a:pt x="280219" y="27684"/>
                    </a:cubicBezTo>
                    <a:cubicBezTo>
                      <a:pt x="266378" y="38757"/>
                      <a:pt x="250723" y="71929"/>
                      <a:pt x="250723" y="71929"/>
                    </a:cubicBezTo>
                    <a:lnTo>
                      <a:pt x="250723" y="71929"/>
                    </a:lnTo>
                  </a:path>
                </a:pathLst>
              </a:custGeom>
              <a:solidFill>
                <a:srgbClr val="FF99CC">
                  <a:alpha val="78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5149595" y="2976846"/>
                <a:ext cx="785733" cy="714452"/>
              </a:xfrm>
              <a:custGeom>
                <a:avLst/>
                <a:gdLst>
                  <a:gd name="connsiteX0" fmla="*/ 195375 w 435159"/>
                  <a:gd name="connsiteY0" fmla="*/ 16676 h 562366"/>
                  <a:gd name="connsiteX1" fmla="*/ 92137 w 435159"/>
                  <a:gd name="connsiteY1" fmla="*/ 31425 h 562366"/>
                  <a:gd name="connsiteX2" fmla="*/ 33143 w 435159"/>
                  <a:gd name="connsiteY2" fmla="*/ 119915 h 562366"/>
                  <a:gd name="connsiteX3" fmla="*/ 33143 w 435159"/>
                  <a:gd name="connsiteY3" fmla="*/ 296895 h 562366"/>
                  <a:gd name="connsiteX4" fmla="*/ 77388 w 435159"/>
                  <a:gd name="connsiteY4" fmla="*/ 311644 h 562366"/>
                  <a:gd name="connsiteX5" fmla="*/ 121633 w 435159"/>
                  <a:gd name="connsiteY5" fmla="*/ 400134 h 562366"/>
                  <a:gd name="connsiteX6" fmla="*/ 136382 w 435159"/>
                  <a:gd name="connsiteY6" fmla="*/ 518121 h 562366"/>
                  <a:gd name="connsiteX7" fmla="*/ 180627 w 435159"/>
                  <a:gd name="connsiteY7" fmla="*/ 562366 h 562366"/>
                  <a:gd name="connsiteX8" fmla="*/ 254369 w 435159"/>
                  <a:gd name="connsiteY8" fmla="*/ 547618 h 562366"/>
                  <a:gd name="connsiteX9" fmla="*/ 269117 w 435159"/>
                  <a:gd name="connsiteY9" fmla="*/ 503373 h 562366"/>
                  <a:gd name="connsiteX10" fmla="*/ 283866 w 435159"/>
                  <a:gd name="connsiteY10" fmla="*/ 355889 h 562366"/>
                  <a:gd name="connsiteX11" fmla="*/ 298614 w 435159"/>
                  <a:gd name="connsiteY11" fmla="*/ 296895 h 562366"/>
                  <a:gd name="connsiteX12" fmla="*/ 342859 w 435159"/>
                  <a:gd name="connsiteY12" fmla="*/ 208405 h 562366"/>
                  <a:gd name="connsiteX13" fmla="*/ 387104 w 435159"/>
                  <a:gd name="connsiteY13" fmla="*/ 193657 h 562366"/>
                  <a:gd name="connsiteX14" fmla="*/ 401853 w 435159"/>
                  <a:gd name="connsiteY14" fmla="*/ 105166 h 562366"/>
                  <a:gd name="connsiteX15" fmla="*/ 357608 w 435159"/>
                  <a:gd name="connsiteY15" fmla="*/ 75670 h 562366"/>
                  <a:gd name="connsiteX16" fmla="*/ 269117 w 435159"/>
                  <a:gd name="connsiteY16" fmla="*/ 46173 h 562366"/>
                  <a:gd name="connsiteX17" fmla="*/ 180627 w 435159"/>
                  <a:gd name="connsiteY17" fmla="*/ 1928 h 562366"/>
                  <a:gd name="connsiteX18" fmla="*/ 195375 w 435159"/>
                  <a:gd name="connsiteY18" fmla="*/ 16676 h 56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5159" h="562366">
                    <a:moveTo>
                      <a:pt x="195375" y="16676"/>
                    </a:moveTo>
                    <a:cubicBezTo>
                      <a:pt x="180627" y="21592"/>
                      <a:pt x="121464" y="12762"/>
                      <a:pt x="92137" y="31425"/>
                    </a:cubicBezTo>
                    <a:cubicBezTo>
                      <a:pt x="62229" y="50458"/>
                      <a:pt x="33143" y="119915"/>
                      <a:pt x="33143" y="119915"/>
                    </a:cubicBezTo>
                    <a:cubicBezTo>
                      <a:pt x="16904" y="184872"/>
                      <a:pt x="0" y="222321"/>
                      <a:pt x="33143" y="296895"/>
                    </a:cubicBezTo>
                    <a:cubicBezTo>
                      <a:pt x="39457" y="311101"/>
                      <a:pt x="62640" y="306728"/>
                      <a:pt x="77388" y="311644"/>
                    </a:cubicBezTo>
                    <a:cubicBezTo>
                      <a:pt x="101005" y="347069"/>
                      <a:pt x="114000" y="358153"/>
                      <a:pt x="121633" y="400134"/>
                    </a:cubicBezTo>
                    <a:cubicBezTo>
                      <a:pt x="128723" y="439130"/>
                      <a:pt x="122837" y="480872"/>
                      <a:pt x="136382" y="518121"/>
                    </a:cubicBezTo>
                    <a:cubicBezTo>
                      <a:pt x="143510" y="537723"/>
                      <a:pt x="165879" y="547618"/>
                      <a:pt x="180627" y="562366"/>
                    </a:cubicBezTo>
                    <a:cubicBezTo>
                      <a:pt x="205208" y="557450"/>
                      <a:pt x="233512" y="561523"/>
                      <a:pt x="254369" y="547618"/>
                    </a:cubicBezTo>
                    <a:cubicBezTo>
                      <a:pt x="267304" y="538995"/>
                      <a:pt x="266753" y="518738"/>
                      <a:pt x="269117" y="503373"/>
                    </a:cubicBezTo>
                    <a:cubicBezTo>
                      <a:pt x="276630" y="454541"/>
                      <a:pt x="276879" y="404799"/>
                      <a:pt x="283866" y="355889"/>
                    </a:cubicBezTo>
                    <a:cubicBezTo>
                      <a:pt x="286733" y="335823"/>
                      <a:pt x="293046" y="316385"/>
                      <a:pt x="298614" y="296895"/>
                    </a:cubicBezTo>
                    <a:cubicBezTo>
                      <a:pt x="306530" y="269187"/>
                      <a:pt x="318919" y="227557"/>
                      <a:pt x="342859" y="208405"/>
                    </a:cubicBezTo>
                    <a:cubicBezTo>
                      <a:pt x="354998" y="198694"/>
                      <a:pt x="372356" y="198573"/>
                      <a:pt x="387104" y="193657"/>
                    </a:cubicBezTo>
                    <a:cubicBezTo>
                      <a:pt x="410456" y="158629"/>
                      <a:pt x="435159" y="146799"/>
                      <a:pt x="401853" y="105166"/>
                    </a:cubicBezTo>
                    <a:cubicBezTo>
                      <a:pt x="390780" y="91325"/>
                      <a:pt x="373805" y="82869"/>
                      <a:pt x="357608" y="75670"/>
                    </a:cubicBezTo>
                    <a:cubicBezTo>
                      <a:pt x="329195" y="63042"/>
                      <a:pt x="269117" y="46173"/>
                      <a:pt x="269117" y="46173"/>
                    </a:cubicBezTo>
                    <a:cubicBezTo>
                      <a:pt x="231828" y="21313"/>
                      <a:pt x="224243" y="10651"/>
                      <a:pt x="180627" y="1928"/>
                    </a:cubicBezTo>
                    <a:cubicBezTo>
                      <a:pt x="170986" y="0"/>
                      <a:pt x="210123" y="11760"/>
                      <a:pt x="195375" y="16676"/>
                    </a:cubicBezTo>
                    <a:close/>
                  </a:path>
                </a:pathLst>
              </a:custGeom>
              <a:solidFill>
                <a:srgbClr val="FF99CC">
                  <a:alpha val="77000"/>
                </a:srgb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4286250" y="2143125"/>
            <a:ext cx="1774825" cy="2359025"/>
            <a:chOff x="4286903" y="2098288"/>
            <a:chExt cx="1774684" cy="2358358"/>
          </a:xfrm>
        </p:grpSpPr>
        <p:sp>
          <p:nvSpPr>
            <p:cNvPr id="62" name="Полилиния 61"/>
            <p:cNvSpPr/>
            <p:nvPr/>
          </p:nvSpPr>
          <p:spPr>
            <a:xfrm>
              <a:off x="4286903" y="2871182"/>
              <a:ext cx="480975" cy="1585464"/>
            </a:xfrm>
            <a:custGeom>
              <a:avLst/>
              <a:gdLst>
                <a:gd name="connsiteX0" fmla="*/ 19626 w 481223"/>
                <a:gd name="connsiteY0" fmla="*/ 49161 h 1585626"/>
                <a:gd name="connsiteX1" fmla="*/ 34374 w 481223"/>
                <a:gd name="connsiteY1" fmla="*/ 358877 h 1585626"/>
                <a:gd name="connsiteX2" fmla="*/ 49123 w 481223"/>
                <a:gd name="connsiteY2" fmla="*/ 403122 h 1585626"/>
                <a:gd name="connsiteX3" fmla="*/ 108116 w 481223"/>
                <a:gd name="connsiteY3" fmla="*/ 491612 h 1585626"/>
                <a:gd name="connsiteX4" fmla="*/ 152362 w 481223"/>
                <a:gd name="connsiteY4" fmla="*/ 521109 h 1585626"/>
                <a:gd name="connsiteX5" fmla="*/ 211355 w 481223"/>
                <a:gd name="connsiteY5" fmla="*/ 609599 h 1585626"/>
                <a:gd name="connsiteX6" fmla="*/ 240852 w 481223"/>
                <a:gd name="connsiteY6" fmla="*/ 653845 h 1585626"/>
                <a:gd name="connsiteX7" fmla="*/ 255600 w 481223"/>
                <a:gd name="connsiteY7" fmla="*/ 698090 h 1585626"/>
                <a:gd name="connsiteX8" fmla="*/ 137613 w 481223"/>
                <a:gd name="connsiteY8" fmla="*/ 801328 h 1585626"/>
                <a:gd name="connsiteX9" fmla="*/ 63871 w 481223"/>
                <a:gd name="connsiteY9" fmla="*/ 889819 h 1585626"/>
                <a:gd name="connsiteX10" fmla="*/ 49123 w 481223"/>
                <a:gd name="connsiteY10" fmla="*/ 934064 h 1585626"/>
                <a:gd name="connsiteX11" fmla="*/ 49123 w 481223"/>
                <a:gd name="connsiteY11" fmla="*/ 1214283 h 1585626"/>
                <a:gd name="connsiteX12" fmla="*/ 108116 w 481223"/>
                <a:gd name="connsiteY12" fmla="*/ 1302774 h 1585626"/>
                <a:gd name="connsiteX13" fmla="*/ 122865 w 481223"/>
                <a:gd name="connsiteY13" fmla="*/ 1568245 h 1585626"/>
                <a:gd name="connsiteX14" fmla="*/ 152362 w 481223"/>
                <a:gd name="connsiteY14" fmla="*/ 1523999 h 1585626"/>
                <a:gd name="connsiteX15" fmla="*/ 181858 w 481223"/>
                <a:gd name="connsiteY15" fmla="*/ 1435509 h 1585626"/>
                <a:gd name="connsiteX16" fmla="*/ 181858 w 481223"/>
                <a:gd name="connsiteY16" fmla="*/ 1066799 h 1585626"/>
                <a:gd name="connsiteX17" fmla="*/ 211355 w 481223"/>
                <a:gd name="connsiteY17" fmla="*/ 978309 h 1585626"/>
                <a:gd name="connsiteX18" fmla="*/ 240852 w 481223"/>
                <a:gd name="connsiteY18" fmla="*/ 889819 h 1585626"/>
                <a:gd name="connsiteX19" fmla="*/ 285097 w 481223"/>
                <a:gd name="connsiteY19" fmla="*/ 845574 h 1585626"/>
                <a:gd name="connsiteX20" fmla="*/ 344091 w 481223"/>
                <a:gd name="connsiteY20" fmla="*/ 742335 h 1585626"/>
                <a:gd name="connsiteX21" fmla="*/ 447329 w 481223"/>
                <a:gd name="connsiteY21" fmla="*/ 609599 h 1585626"/>
                <a:gd name="connsiteX22" fmla="*/ 476826 w 481223"/>
                <a:gd name="connsiteY22" fmla="*/ 521109 h 1585626"/>
                <a:gd name="connsiteX23" fmla="*/ 462078 w 481223"/>
                <a:gd name="connsiteY23" fmla="*/ 417870 h 1585626"/>
                <a:gd name="connsiteX24" fmla="*/ 373587 w 481223"/>
                <a:gd name="connsiteY24" fmla="*/ 285135 h 1585626"/>
                <a:gd name="connsiteX25" fmla="*/ 314594 w 481223"/>
                <a:gd name="connsiteY25" fmla="*/ 196645 h 1585626"/>
                <a:gd name="connsiteX26" fmla="*/ 270349 w 481223"/>
                <a:gd name="connsiteY26" fmla="*/ 181896 h 1585626"/>
                <a:gd name="connsiteX27" fmla="*/ 211355 w 481223"/>
                <a:gd name="connsiteY27" fmla="*/ 93406 h 1585626"/>
                <a:gd name="connsiteX28" fmla="*/ 122865 w 481223"/>
                <a:gd name="connsiteY28" fmla="*/ 63909 h 1585626"/>
                <a:gd name="connsiteX29" fmla="*/ 19626 w 481223"/>
                <a:gd name="connsiteY29" fmla="*/ 49161 h 15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1223" h="1585626">
                  <a:moveTo>
                    <a:pt x="19626" y="49161"/>
                  </a:moveTo>
                  <a:cubicBezTo>
                    <a:pt x="4878" y="98322"/>
                    <a:pt x="25791" y="255878"/>
                    <a:pt x="34374" y="358877"/>
                  </a:cubicBezTo>
                  <a:cubicBezTo>
                    <a:pt x="35665" y="374369"/>
                    <a:pt x="41573" y="389532"/>
                    <a:pt x="49123" y="403122"/>
                  </a:cubicBezTo>
                  <a:cubicBezTo>
                    <a:pt x="66339" y="434111"/>
                    <a:pt x="78619" y="471948"/>
                    <a:pt x="108116" y="491612"/>
                  </a:cubicBezTo>
                  <a:lnTo>
                    <a:pt x="152362" y="521109"/>
                  </a:lnTo>
                  <a:lnTo>
                    <a:pt x="211355" y="609599"/>
                  </a:lnTo>
                  <a:lnTo>
                    <a:pt x="240852" y="653845"/>
                  </a:lnTo>
                  <a:cubicBezTo>
                    <a:pt x="245768" y="668593"/>
                    <a:pt x="258156" y="682755"/>
                    <a:pt x="255600" y="698090"/>
                  </a:cubicBezTo>
                  <a:cubicBezTo>
                    <a:pt x="247242" y="748235"/>
                    <a:pt x="159244" y="779696"/>
                    <a:pt x="137613" y="801328"/>
                  </a:cubicBezTo>
                  <a:cubicBezTo>
                    <a:pt x="80834" y="858108"/>
                    <a:pt x="104938" y="828220"/>
                    <a:pt x="63871" y="889819"/>
                  </a:cubicBezTo>
                  <a:cubicBezTo>
                    <a:pt x="58955" y="904567"/>
                    <a:pt x="51904" y="918769"/>
                    <a:pt x="49123" y="934064"/>
                  </a:cubicBezTo>
                  <a:cubicBezTo>
                    <a:pt x="33034" y="1022555"/>
                    <a:pt x="23394" y="1126805"/>
                    <a:pt x="49123" y="1214283"/>
                  </a:cubicBezTo>
                  <a:cubicBezTo>
                    <a:pt x="59126" y="1248293"/>
                    <a:pt x="108116" y="1302774"/>
                    <a:pt x="108116" y="1302774"/>
                  </a:cubicBezTo>
                  <a:cubicBezTo>
                    <a:pt x="113032" y="1391264"/>
                    <a:pt x="105483" y="1481339"/>
                    <a:pt x="122865" y="1568245"/>
                  </a:cubicBezTo>
                  <a:cubicBezTo>
                    <a:pt x="126341" y="1585626"/>
                    <a:pt x="145163" y="1540197"/>
                    <a:pt x="152362" y="1523999"/>
                  </a:cubicBezTo>
                  <a:cubicBezTo>
                    <a:pt x="164990" y="1495587"/>
                    <a:pt x="181858" y="1435509"/>
                    <a:pt x="181858" y="1435509"/>
                  </a:cubicBezTo>
                  <a:cubicBezTo>
                    <a:pt x="169433" y="1273979"/>
                    <a:pt x="155449" y="1225256"/>
                    <a:pt x="181858" y="1066799"/>
                  </a:cubicBezTo>
                  <a:cubicBezTo>
                    <a:pt x="186970" y="1036130"/>
                    <a:pt x="201523" y="1007806"/>
                    <a:pt x="211355" y="978309"/>
                  </a:cubicBezTo>
                  <a:lnTo>
                    <a:pt x="240852" y="889819"/>
                  </a:lnTo>
                  <a:lnTo>
                    <a:pt x="285097" y="845574"/>
                  </a:lnTo>
                  <a:cubicBezTo>
                    <a:pt x="310896" y="742375"/>
                    <a:pt x="279346" y="825578"/>
                    <a:pt x="344091" y="742335"/>
                  </a:cubicBezTo>
                  <a:cubicBezTo>
                    <a:pt x="467585" y="583557"/>
                    <a:pt x="346874" y="710056"/>
                    <a:pt x="447329" y="609599"/>
                  </a:cubicBezTo>
                  <a:cubicBezTo>
                    <a:pt x="457161" y="580102"/>
                    <a:pt x="481223" y="551889"/>
                    <a:pt x="476826" y="521109"/>
                  </a:cubicBezTo>
                  <a:cubicBezTo>
                    <a:pt x="471910" y="486696"/>
                    <a:pt x="474557" y="450315"/>
                    <a:pt x="462078" y="417870"/>
                  </a:cubicBezTo>
                  <a:cubicBezTo>
                    <a:pt x="462077" y="417868"/>
                    <a:pt x="388336" y="307258"/>
                    <a:pt x="373587" y="285135"/>
                  </a:cubicBezTo>
                  <a:cubicBezTo>
                    <a:pt x="373586" y="285134"/>
                    <a:pt x="314596" y="196646"/>
                    <a:pt x="314594" y="196645"/>
                  </a:cubicBezTo>
                  <a:lnTo>
                    <a:pt x="270349" y="181896"/>
                  </a:lnTo>
                  <a:cubicBezTo>
                    <a:pt x="256490" y="140322"/>
                    <a:pt x="256549" y="118514"/>
                    <a:pt x="211355" y="93406"/>
                  </a:cubicBezTo>
                  <a:cubicBezTo>
                    <a:pt x="184176" y="78306"/>
                    <a:pt x="122865" y="63909"/>
                    <a:pt x="122865" y="63909"/>
                  </a:cubicBezTo>
                  <a:cubicBezTo>
                    <a:pt x="0" y="79267"/>
                    <a:pt x="34374" y="0"/>
                    <a:pt x="19626" y="49161"/>
                  </a:cubicBezTo>
                  <a:close/>
                </a:path>
              </a:pathLst>
            </a:custGeom>
            <a:solidFill>
              <a:srgbClr val="FF0000">
                <a:alpha val="7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806020" y="2098288"/>
              <a:ext cx="255567" cy="253928"/>
            </a:xfrm>
            <a:custGeom>
              <a:avLst/>
              <a:gdLst>
                <a:gd name="connsiteX0" fmla="*/ 4916 w 255638"/>
                <a:gd name="connsiteY0" fmla="*/ 246706 h 253302"/>
                <a:gd name="connsiteX1" fmla="*/ 49161 w 255638"/>
                <a:gd name="connsiteY1" fmla="*/ 231957 h 253302"/>
                <a:gd name="connsiteX2" fmla="*/ 226141 w 255638"/>
                <a:gd name="connsiteY2" fmla="*/ 217209 h 253302"/>
                <a:gd name="connsiteX3" fmla="*/ 255638 w 255638"/>
                <a:gd name="connsiteY3" fmla="*/ 128718 h 253302"/>
                <a:gd name="connsiteX4" fmla="*/ 240890 w 255638"/>
                <a:gd name="connsiteY4" fmla="*/ 54977 h 253302"/>
                <a:gd name="connsiteX5" fmla="*/ 196645 w 255638"/>
                <a:gd name="connsiteY5" fmla="*/ 10731 h 253302"/>
                <a:gd name="connsiteX6" fmla="*/ 167148 w 255638"/>
                <a:gd name="connsiteY6" fmla="*/ 99222 h 253302"/>
                <a:gd name="connsiteX7" fmla="*/ 152399 w 255638"/>
                <a:gd name="connsiteY7" fmla="*/ 143467 h 253302"/>
                <a:gd name="connsiteX8" fmla="*/ 19664 w 255638"/>
                <a:gd name="connsiteY8" fmla="*/ 202460 h 253302"/>
                <a:gd name="connsiteX9" fmla="*/ 4916 w 255638"/>
                <a:gd name="connsiteY9" fmla="*/ 246706 h 25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638" h="253302">
                  <a:moveTo>
                    <a:pt x="4916" y="246706"/>
                  </a:moveTo>
                  <a:cubicBezTo>
                    <a:pt x="9832" y="251622"/>
                    <a:pt x="33751" y="234012"/>
                    <a:pt x="49161" y="231957"/>
                  </a:cubicBezTo>
                  <a:cubicBezTo>
                    <a:pt x="107840" y="224133"/>
                    <a:pt x="173193" y="243683"/>
                    <a:pt x="226141" y="217209"/>
                  </a:cubicBezTo>
                  <a:cubicBezTo>
                    <a:pt x="253951" y="203304"/>
                    <a:pt x="255638" y="128718"/>
                    <a:pt x="255638" y="128718"/>
                  </a:cubicBezTo>
                  <a:cubicBezTo>
                    <a:pt x="250722" y="104138"/>
                    <a:pt x="252100" y="77398"/>
                    <a:pt x="240890" y="54977"/>
                  </a:cubicBezTo>
                  <a:cubicBezTo>
                    <a:pt x="231562" y="36321"/>
                    <a:pt x="214530" y="0"/>
                    <a:pt x="196645" y="10731"/>
                  </a:cubicBezTo>
                  <a:cubicBezTo>
                    <a:pt x="169983" y="26728"/>
                    <a:pt x="176980" y="69725"/>
                    <a:pt x="167148" y="99222"/>
                  </a:cubicBezTo>
                  <a:cubicBezTo>
                    <a:pt x="162232" y="113970"/>
                    <a:pt x="167147" y="138551"/>
                    <a:pt x="152399" y="143467"/>
                  </a:cubicBezTo>
                  <a:cubicBezTo>
                    <a:pt x="47093" y="178569"/>
                    <a:pt x="89779" y="155717"/>
                    <a:pt x="19664" y="202460"/>
                  </a:cubicBezTo>
                  <a:cubicBezTo>
                    <a:pt x="2718" y="253302"/>
                    <a:pt x="0" y="241790"/>
                    <a:pt x="4916" y="246706"/>
                  </a:cubicBezTo>
                  <a:close/>
                </a:path>
              </a:pathLst>
            </a:custGeom>
            <a:solidFill>
              <a:srgbClr val="FF0000">
                <a:alpha val="74000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" name="Группа 70"/>
          <p:cNvGrpSpPr>
            <a:grpSpLocks/>
          </p:cNvGrpSpPr>
          <p:nvPr/>
        </p:nvGrpSpPr>
        <p:grpSpPr bwMode="auto">
          <a:xfrm>
            <a:off x="500063" y="1500188"/>
            <a:ext cx="8439150" cy="4733925"/>
            <a:chOff x="586813" y="1445342"/>
            <a:chExt cx="8439200" cy="4734232"/>
          </a:xfrm>
        </p:grpSpPr>
        <p:sp>
          <p:nvSpPr>
            <p:cNvPr id="68" name="Полилиния 67"/>
            <p:cNvSpPr/>
            <p:nvPr/>
          </p:nvSpPr>
          <p:spPr>
            <a:xfrm>
              <a:off x="586813" y="3156778"/>
              <a:ext cx="3175019" cy="2741790"/>
            </a:xfrm>
            <a:custGeom>
              <a:avLst/>
              <a:gdLst>
                <a:gd name="connsiteX0" fmla="*/ 253845 w 3174667"/>
                <a:gd name="connsiteY0" fmla="*/ 29497 h 2743200"/>
                <a:gd name="connsiteX1" fmla="*/ 209600 w 3174667"/>
                <a:gd name="connsiteY1" fmla="*/ 176980 h 2743200"/>
                <a:gd name="connsiteX2" fmla="*/ 194852 w 3174667"/>
                <a:gd name="connsiteY2" fmla="*/ 221226 h 2743200"/>
                <a:gd name="connsiteX3" fmla="*/ 224348 w 3174667"/>
                <a:gd name="connsiteY3" fmla="*/ 412955 h 2743200"/>
                <a:gd name="connsiteX4" fmla="*/ 283342 w 3174667"/>
                <a:gd name="connsiteY4" fmla="*/ 501445 h 2743200"/>
                <a:gd name="connsiteX5" fmla="*/ 283342 w 3174667"/>
                <a:gd name="connsiteY5" fmla="*/ 693174 h 2743200"/>
                <a:gd name="connsiteX6" fmla="*/ 268593 w 3174667"/>
                <a:gd name="connsiteY6" fmla="*/ 752168 h 2743200"/>
                <a:gd name="connsiteX7" fmla="*/ 165355 w 3174667"/>
                <a:gd name="connsiteY7" fmla="*/ 884903 h 2743200"/>
                <a:gd name="connsiteX8" fmla="*/ 135858 w 3174667"/>
                <a:gd name="connsiteY8" fmla="*/ 929148 h 2743200"/>
                <a:gd name="connsiteX9" fmla="*/ 91613 w 3174667"/>
                <a:gd name="connsiteY9" fmla="*/ 973393 h 2743200"/>
                <a:gd name="connsiteX10" fmla="*/ 32619 w 3174667"/>
                <a:gd name="connsiteY10" fmla="*/ 1061884 h 2743200"/>
                <a:gd name="connsiteX11" fmla="*/ 47368 w 3174667"/>
                <a:gd name="connsiteY11" fmla="*/ 1283110 h 2743200"/>
                <a:gd name="connsiteX12" fmla="*/ 91613 w 3174667"/>
                <a:gd name="connsiteY12" fmla="*/ 1445342 h 2743200"/>
                <a:gd name="connsiteX13" fmla="*/ 150606 w 3174667"/>
                <a:gd name="connsiteY13" fmla="*/ 1533832 h 2743200"/>
                <a:gd name="connsiteX14" fmla="*/ 194852 w 3174667"/>
                <a:gd name="connsiteY14" fmla="*/ 1578077 h 2743200"/>
                <a:gd name="connsiteX15" fmla="*/ 253845 w 3174667"/>
                <a:gd name="connsiteY15" fmla="*/ 1666568 h 2743200"/>
                <a:gd name="connsiteX16" fmla="*/ 312839 w 3174667"/>
                <a:gd name="connsiteY16" fmla="*/ 1755058 h 2743200"/>
                <a:gd name="connsiteX17" fmla="*/ 342335 w 3174667"/>
                <a:gd name="connsiteY17" fmla="*/ 1799303 h 2743200"/>
                <a:gd name="connsiteX18" fmla="*/ 475071 w 3174667"/>
                <a:gd name="connsiteY18" fmla="*/ 1873045 h 2743200"/>
                <a:gd name="connsiteX19" fmla="*/ 519316 w 3174667"/>
                <a:gd name="connsiteY19" fmla="*/ 1902542 h 2743200"/>
                <a:gd name="connsiteX20" fmla="*/ 622555 w 3174667"/>
                <a:gd name="connsiteY20" fmla="*/ 1932039 h 2743200"/>
                <a:gd name="connsiteX21" fmla="*/ 784787 w 3174667"/>
                <a:gd name="connsiteY21" fmla="*/ 1976284 h 2743200"/>
                <a:gd name="connsiteX22" fmla="*/ 873277 w 3174667"/>
                <a:gd name="connsiteY22" fmla="*/ 2050026 h 2743200"/>
                <a:gd name="connsiteX23" fmla="*/ 961768 w 3174667"/>
                <a:gd name="connsiteY23" fmla="*/ 2109019 h 2743200"/>
                <a:gd name="connsiteX24" fmla="*/ 1006013 w 3174667"/>
                <a:gd name="connsiteY24" fmla="*/ 2138516 h 2743200"/>
                <a:gd name="connsiteX25" fmla="*/ 1065006 w 3174667"/>
                <a:gd name="connsiteY25" fmla="*/ 2197510 h 2743200"/>
                <a:gd name="connsiteX26" fmla="*/ 1153497 w 3174667"/>
                <a:gd name="connsiteY26" fmla="*/ 2256503 h 2743200"/>
                <a:gd name="connsiteX27" fmla="*/ 1197742 w 3174667"/>
                <a:gd name="connsiteY27" fmla="*/ 2286000 h 2743200"/>
                <a:gd name="connsiteX28" fmla="*/ 1241987 w 3174667"/>
                <a:gd name="connsiteY28" fmla="*/ 2300748 h 2743200"/>
                <a:gd name="connsiteX29" fmla="*/ 1286232 w 3174667"/>
                <a:gd name="connsiteY29" fmla="*/ 2330245 h 2743200"/>
                <a:gd name="connsiteX30" fmla="*/ 1418968 w 3174667"/>
                <a:gd name="connsiteY30" fmla="*/ 2389239 h 2743200"/>
                <a:gd name="connsiteX31" fmla="*/ 1477961 w 3174667"/>
                <a:gd name="connsiteY31" fmla="*/ 2462980 h 2743200"/>
                <a:gd name="connsiteX32" fmla="*/ 1507458 w 3174667"/>
                <a:gd name="connsiteY32" fmla="*/ 2507226 h 2743200"/>
                <a:gd name="connsiteX33" fmla="*/ 1595948 w 3174667"/>
                <a:gd name="connsiteY33" fmla="*/ 2551471 h 2743200"/>
                <a:gd name="connsiteX34" fmla="*/ 1684439 w 3174667"/>
                <a:gd name="connsiteY34" fmla="*/ 2610464 h 2743200"/>
                <a:gd name="connsiteX35" fmla="*/ 1817174 w 3174667"/>
                <a:gd name="connsiteY35" fmla="*/ 2684206 h 2743200"/>
                <a:gd name="connsiteX36" fmla="*/ 1920413 w 3174667"/>
                <a:gd name="connsiteY36" fmla="*/ 2698955 h 2743200"/>
                <a:gd name="connsiteX37" fmla="*/ 2097393 w 3174667"/>
                <a:gd name="connsiteY37" fmla="*/ 2728451 h 2743200"/>
                <a:gd name="connsiteX38" fmla="*/ 2466103 w 3174667"/>
                <a:gd name="connsiteY38" fmla="*/ 2743200 h 2743200"/>
                <a:gd name="connsiteX39" fmla="*/ 2746322 w 3174667"/>
                <a:gd name="connsiteY39" fmla="*/ 2728451 h 2743200"/>
                <a:gd name="connsiteX40" fmla="*/ 2834813 w 3174667"/>
                <a:gd name="connsiteY40" fmla="*/ 2698955 h 2743200"/>
                <a:gd name="connsiteX41" fmla="*/ 2923303 w 3174667"/>
                <a:gd name="connsiteY41" fmla="*/ 2669458 h 2743200"/>
                <a:gd name="connsiteX42" fmla="*/ 2967548 w 3174667"/>
                <a:gd name="connsiteY42" fmla="*/ 2654710 h 2743200"/>
                <a:gd name="connsiteX43" fmla="*/ 3056039 w 3174667"/>
                <a:gd name="connsiteY43" fmla="*/ 2639961 h 2743200"/>
                <a:gd name="connsiteX44" fmla="*/ 3100284 w 3174667"/>
                <a:gd name="connsiteY44" fmla="*/ 2610464 h 2743200"/>
                <a:gd name="connsiteX45" fmla="*/ 3144529 w 3174667"/>
                <a:gd name="connsiteY45" fmla="*/ 2595716 h 2743200"/>
                <a:gd name="connsiteX46" fmla="*/ 3174026 w 3174667"/>
                <a:gd name="connsiteY46" fmla="*/ 2551471 h 2743200"/>
                <a:gd name="connsiteX47" fmla="*/ 3159277 w 3174667"/>
                <a:gd name="connsiteY47" fmla="*/ 2492477 h 2743200"/>
                <a:gd name="connsiteX48" fmla="*/ 3070787 w 3174667"/>
                <a:gd name="connsiteY48" fmla="*/ 2462980 h 2743200"/>
                <a:gd name="connsiteX49" fmla="*/ 2834813 w 3174667"/>
                <a:gd name="connsiteY49" fmla="*/ 2492477 h 2743200"/>
                <a:gd name="connsiteX50" fmla="*/ 2702077 w 3174667"/>
                <a:gd name="connsiteY50" fmla="*/ 2507226 h 2743200"/>
                <a:gd name="connsiteX51" fmla="*/ 2510348 w 3174667"/>
                <a:gd name="connsiteY51" fmla="*/ 2536722 h 2743200"/>
                <a:gd name="connsiteX52" fmla="*/ 2407110 w 3174667"/>
                <a:gd name="connsiteY52" fmla="*/ 2566219 h 2743200"/>
                <a:gd name="connsiteX53" fmla="*/ 2348116 w 3174667"/>
                <a:gd name="connsiteY53" fmla="*/ 2580968 h 2743200"/>
                <a:gd name="connsiteX54" fmla="*/ 2303871 w 3174667"/>
                <a:gd name="connsiteY54" fmla="*/ 2595716 h 2743200"/>
                <a:gd name="connsiteX55" fmla="*/ 2171135 w 3174667"/>
                <a:gd name="connsiteY55" fmla="*/ 2610464 h 2743200"/>
                <a:gd name="connsiteX56" fmla="*/ 1949910 w 3174667"/>
                <a:gd name="connsiteY56" fmla="*/ 2580968 h 2743200"/>
                <a:gd name="connsiteX57" fmla="*/ 1861419 w 3174667"/>
                <a:gd name="connsiteY57" fmla="*/ 2551471 h 2743200"/>
                <a:gd name="connsiteX58" fmla="*/ 1817174 w 3174667"/>
                <a:gd name="connsiteY58" fmla="*/ 2507226 h 2743200"/>
                <a:gd name="connsiteX59" fmla="*/ 1728684 w 3174667"/>
                <a:gd name="connsiteY59" fmla="*/ 2462980 h 2743200"/>
                <a:gd name="connsiteX60" fmla="*/ 1640193 w 3174667"/>
                <a:gd name="connsiteY60" fmla="*/ 2403987 h 2743200"/>
                <a:gd name="connsiteX61" fmla="*/ 1551703 w 3174667"/>
                <a:gd name="connsiteY61" fmla="*/ 2344993 h 2743200"/>
                <a:gd name="connsiteX62" fmla="*/ 1477961 w 3174667"/>
                <a:gd name="connsiteY62" fmla="*/ 2286000 h 2743200"/>
                <a:gd name="connsiteX63" fmla="*/ 1404219 w 3174667"/>
                <a:gd name="connsiteY63" fmla="*/ 2212258 h 2743200"/>
                <a:gd name="connsiteX64" fmla="*/ 1374722 w 3174667"/>
                <a:gd name="connsiteY64" fmla="*/ 2168013 h 2743200"/>
                <a:gd name="connsiteX65" fmla="*/ 1286232 w 3174667"/>
                <a:gd name="connsiteY65" fmla="*/ 2123768 h 2743200"/>
                <a:gd name="connsiteX66" fmla="*/ 1168245 w 3174667"/>
                <a:gd name="connsiteY66" fmla="*/ 2050026 h 2743200"/>
                <a:gd name="connsiteX67" fmla="*/ 1124000 w 3174667"/>
                <a:gd name="connsiteY67" fmla="*/ 2035277 h 2743200"/>
                <a:gd name="connsiteX68" fmla="*/ 1079755 w 3174667"/>
                <a:gd name="connsiteY68" fmla="*/ 2020529 h 2743200"/>
                <a:gd name="connsiteX69" fmla="*/ 991264 w 3174667"/>
                <a:gd name="connsiteY69" fmla="*/ 1961535 h 2743200"/>
                <a:gd name="connsiteX70" fmla="*/ 947019 w 3174667"/>
                <a:gd name="connsiteY70" fmla="*/ 1932039 h 2743200"/>
                <a:gd name="connsiteX71" fmla="*/ 858529 w 3174667"/>
                <a:gd name="connsiteY71" fmla="*/ 1902542 h 2743200"/>
                <a:gd name="connsiteX72" fmla="*/ 814284 w 3174667"/>
                <a:gd name="connsiteY72" fmla="*/ 1887793 h 2743200"/>
                <a:gd name="connsiteX73" fmla="*/ 770039 w 3174667"/>
                <a:gd name="connsiteY73" fmla="*/ 1873045 h 2743200"/>
                <a:gd name="connsiteX74" fmla="*/ 681548 w 3174667"/>
                <a:gd name="connsiteY74" fmla="*/ 1799303 h 2743200"/>
                <a:gd name="connsiteX75" fmla="*/ 652052 w 3174667"/>
                <a:gd name="connsiteY75" fmla="*/ 1755058 h 2743200"/>
                <a:gd name="connsiteX76" fmla="*/ 563561 w 3174667"/>
                <a:gd name="connsiteY76" fmla="*/ 1696064 h 2743200"/>
                <a:gd name="connsiteX77" fmla="*/ 534064 w 3174667"/>
                <a:gd name="connsiteY77" fmla="*/ 1651819 h 2743200"/>
                <a:gd name="connsiteX78" fmla="*/ 489819 w 3174667"/>
                <a:gd name="connsiteY78" fmla="*/ 1622322 h 2743200"/>
                <a:gd name="connsiteX79" fmla="*/ 445574 w 3174667"/>
                <a:gd name="connsiteY79" fmla="*/ 1533832 h 2743200"/>
                <a:gd name="connsiteX80" fmla="*/ 401329 w 3174667"/>
                <a:gd name="connsiteY80" fmla="*/ 1504335 h 2743200"/>
                <a:gd name="connsiteX81" fmla="*/ 312839 w 3174667"/>
                <a:gd name="connsiteY81" fmla="*/ 1415845 h 2743200"/>
                <a:gd name="connsiteX82" fmla="*/ 357084 w 3174667"/>
                <a:gd name="connsiteY82" fmla="*/ 1386348 h 2743200"/>
                <a:gd name="connsiteX83" fmla="*/ 401329 w 3174667"/>
                <a:gd name="connsiteY83" fmla="*/ 1371600 h 2743200"/>
                <a:gd name="connsiteX84" fmla="*/ 430826 w 3174667"/>
                <a:gd name="connsiteY84" fmla="*/ 1327355 h 2743200"/>
                <a:gd name="connsiteX85" fmla="*/ 416077 w 3174667"/>
                <a:gd name="connsiteY85" fmla="*/ 1253613 h 2743200"/>
                <a:gd name="connsiteX86" fmla="*/ 371832 w 3174667"/>
                <a:gd name="connsiteY86" fmla="*/ 1238864 h 2743200"/>
                <a:gd name="connsiteX87" fmla="*/ 298090 w 3174667"/>
                <a:gd name="connsiteY87" fmla="*/ 1150374 h 2743200"/>
                <a:gd name="connsiteX88" fmla="*/ 312839 w 3174667"/>
                <a:gd name="connsiteY88" fmla="*/ 1076632 h 2743200"/>
                <a:gd name="connsiteX89" fmla="*/ 386581 w 3174667"/>
                <a:gd name="connsiteY89" fmla="*/ 988142 h 2743200"/>
                <a:gd name="connsiteX90" fmla="*/ 460322 w 3174667"/>
                <a:gd name="connsiteY90" fmla="*/ 899651 h 2743200"/>
                <a:gd name="connsiteX91" fmla="*/ 489819 w 3174667"/>
                <a:gd name="connsiteY91" fmla="*/ 811161 h 2743200"/>
                <a:gd name="connsiteX92" fmla="*/ 504568 w 3174667"/>
                <a:gd name="connsiteY92" fmla="*/ 766916 h 2743200"/>
                <a:gd name="connsiteX93" fmla="*/ 489819 w 3174667"/>
                <a:gd name="connsiteY93" fmla="*/ 604684 h 2743200"/>
                <a:gd name="connsiteX94" fmla="*/ 460322 w 3174667"/>
                <a:gd name="connsiteY94" fmla="*/ 516193 h 2743200"/>
                <a:gd name="connsiteX95" fmla="*/ 416077 w 3174667"/>
                <a:gd name="connsiteY95" fmla="*/ 427703 h 2743200"/>
                <a:gd name="connsiteX96" fmla="*/ 371832 w 3174667"/>
                <a:gd name="connsiteY96" fmla="*/ 235974 h 2743200"/>
                <a:gd name="connsiteX97" fmla="*/ 357084 w 3174667"/>
                <a:gd name="connsiteY97" fmla="*/ 176980 h 2743200"/>
                <a:gd name="connsiteX98" fmla="*/ 342335 w 3174667"/>
                <a:gd name="connsiteY98" fmla="*/ 58993 h 2743200"/>
                <a:gd name="connsiteX99" fmla="*/ 327587 w 3174667"/>
                <a:gd name="connsiteY99" fmla="*/ 14748 h 2743200"/>
                <a:gd name="connsiteX100" fmla="*/ 283342 w 3174667"/>
                <a:gd name="connsiteY100" fmla="*/ 0 h 2743200"/>
                <a:gd name="connsiteX101" fmla="*/ 239097 w 3174667"/>
                <a:gd name="connsiteY101" fmla="*/ 14748 h 2743200"/>
                <a:gd name="connsiteX102" fmla="*/ 224348 w 3174667"/>
                <a:gd name="connsiteY102" fmla="*/ 88490 h 2743200"/>
                <a:gd name="connsiteX103" fmla="*/ 224348 w 3174667"/>
                <a:gd name="connsiteY103" fmla="*/ 8849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74667" h="2743200">
                  <a:moveTo>
                    <a:pt x="253845" y="29497"/>
                  </a:moveTo>
                  <a:cubicBezTo>
                    <a:pt x="231555" y="118659"/>
                    <a:pt x="245509" y="69253"/>
                    <a:pt x="209600" y="176980"/>
                  </a:cubicBezTo>
                  <a:lnTo>
                    <a:pt x="194852" y="221226"/>
                  </a:lnTo>
                  <a:cubicBezTo>
                    <a:pt x="197021" y="242919"/>
                    <a:pt x="198421" y="366287"/>
                    <a:pt x="224348" y="412955"/>
                  </a:cubicBezTo>
                  <a:cubicBezTo>
                    <a:pt x="241564" y="443944"/>
                    <a:pt x="283342" y="501445"/>
                    <a:pt x="283342" y="501445"/>
                  </a:cubicBezTo>
                  <a:cubicBezTo>
                    <a:pt x="312175" y="587946"/>
                    <a:pt x="304526" y="544888"/>
                    <a:pt x="283342" y="693174"/>
                  </a:cubicBezTo>
                  <a:cubicBezTo>
                    <a:pt x="280475" y="713240"/>
                    <a:pt x="277658" y="734038"/>
                    <a:pt x="268593" y="752168"/>
                  </a:cubicBezTo>
                  <a:cubicBezTo>
                    <a:pt x="212680" y="863994"/>
                    <a:pt x="226048" y="812071"/>
                    <a:pt x="165355" y="884903"/>
                  </a:cubicBezTo>
                  <a:cubicBezTo>
                    <a:pt x="154007" y="898520"/>
                    <a:pt x="147206" y="915531"/>
                    <a:pt x="135858" y="929148"/>
                  </a:cubicBezTo>
                  <a:cubicBezTo>
                    <a:pt x="122505" y="945171"/>
                    <a:pt x="104418" y="956929"/>
                    <a:pt x="91613" y="973393"/>
                  </a:cubicBezTo>
                  <a:cubicBezTo>
                    <a:pt x="69848" y="1001376"/>
                    <a:pt x="32619" y="1061884"/>
                    <a:pt x="32619" y="1061884"/>
                  </a:cubicBezTo>
                  <a:cubicBezTo>
                    <a:pt x="0" y="1159743"/>
                    <a:pt x="11309" y="1102813"/>
                    <a:pt x="47368" y="1283110"/>
                  </a:cubicBezTo>
                  <a:cubicBezTo>
                    <a:pt x="55283" y="1322687"/>
                    <a:pt x="70228" y="1413264"/>
                    <a:pt x="91613" y="1445342"/>
                  </a:cubicBezTo>
                  <a:cubicBezTo>
                    <a:pt x="111277" y="1474839"/>
                    <a:pt x="125538" y="1508765"/>
                    <a:pt x="150606" y="1533832"/>
                  </a:cubicBezTo>
                  <a:cubicBezTo>
                    <a:pt x="165355" y="1548580"/>
                    <a:pt x="182047" y="1561613"/>
                    <a:pt x="194852" y="1578077"/>
                  </a:cubicBezTo>
                  <a:cubicBezTo>
                    <a:pt x="216617" y="1606060"/>
                    <a:pt x="234181" y="1637071"/>
                    <a:pt x="253845" y="1666568"/>
                  </a:cubicBezTo>
                  <a:lnTo>
                    <a:pt x="312839" y="1755058"/>
                  </a:lnTo>
                  <a:cubicBezTo>
                    <a:pt x="322671" y="1769806"/>
                    <a:pt x="327587" y="1789471"/>
                    <a:pt x="342335" y="1799303"/>
                  </a:cubicBezTo>
                  <a:cubicBezTo>
                    <a:pt x="443761" y="1866920"/>
                    <a:pt x="397194" y="1847087"/>
                    <a:pt x="475071" y="1873045"/>
                  </a:cubicBezTo>
                  <a:cubicBezTo>
                    <a:pt x="489819" y="1882877"/>
                    <a:pt x="503462" y="1894615"/>
                    <a:pt x="519316" y="1902542"/>
                  </a:cubicBezTo>
                  <a:cubicBezTo>
                    <a:pt x="544093" y="1914931"/>
                    <a:pt x="598935" y="1924953"/>
                    <a:pt x="622555" y="1932039"/>
                  </a:cubicBezTo>
                  <a:cubicBezTo>
                    <a:pt x="772247" y="1976946"/>
                    <a:pt x="650387" y="1949403"/>
                    <a:pt x="784787" y="1976284"/>
                  </a:cubicBezTo>
                  <a:cubicBezTo>
                    <a:pt x="942887" y="2081682"/>
                    <a:pt x="702944" y="1917545"/>
                    <a:pt x="873277" y="2050026"/>
                  </a:cubicBezTo>
                  <a:cubicBezTo>
                    <a:pt x="901260" y="2071791"/>
                    <a:pt x="932271" y="2089355"/>
                    <a:pt x="961768" y="2109019"/>
                  </a:cubicBezTo>
                  <a:lnTo>
                    <a:pt x="1006013" y="2138516"/>
                  </a:lnTo>
                  <a:cubicBezTo>
                    <a:pt x="1031039" y="2213597"/>
                    <a:pt x="1000650" y="2161757"/>
                    <a:pt x="1065006" y="2197510"/>
                  </a:cubicBezTo>
                  <a:cubicBezTo>
                    <a:pt x="1095996" y="2214726"/>
                    <a:pt x="1124000" y="2236839"/>
                    <a:pt x="1153497" y="2256503"/>
                  </a:cubicBezTo>
                  <a:cubicBezTo>
                    <a:pt x="1168245" y="2266335"/>
                    <a:pt x="1180926" y="2280395"/>
                    <a:pt x="1197742" y="2286000"/>
                  </a:cubicBezTo>
                  <a:lnTo>
                    <a:pt x="1241987" y="2300748"/>
                  </a:lnTo>
                  <a:cubicBezTo>
                    <a:pt x="1256735" y="2310580"/>
                    <a:pt x="1270034" y="2323046"/>
                    <a:pt x="1286232" y="2330245"/>
                  </a:cubicBezTo>
                  <a:cubicBezTo>
                    <a:pt x="1444195" y="2400451"/>
                    <a:pt x="1318832" y="2322483"/>
                    <a:pt x="1418968" y="2389239"/>
                  </a:cubicBezTo>
                  <a:cubicBezTo>
                    <a:pt x="1447680" y="2475376"/>
                    <a:pt x="1411251" y="2396270"/>
                    <a:pt x="1477961" y="2462980"/>
                  </a:cubicBezTo>
                  <a:cubicBezTo>
                    <a:pt x="1490495" y="2475514"/>
                    <a:pt x="1494924" y="2494692"/>
                    <a:pt x="1507458" y="2507226"/>
                  </a:cubicBezTo>
                  <a:cubicBezTo>
                    <a:pt x="1536046" y="2535814"/>
                    <a:pt x="1559965" y="2539476"/>
                    <a:pt x="1595948" y="2551471"/>
                  </a:cubicBezTo>
                  <a:cubicBezTo>
                    <a:pt x="1694142" y="2649665"/>
                    <a:pt x="1588388" y="2557102"/>
                    <a:pt x="1684439" y="2610464"/>
                  </a:cubicBezTo>
                  <a:cubicBezTo>
                    <a:pt x="1750971" y="2647426"/>
                    <a:pt x="1754599" y="2671691"/>
                    <a:pt x="1817174" y="2684206"/>
                  </a:cubicBezTo>
                  <a:cubicBezTo>
                    <a:pt x="1851261" y="2691024"/>
                    <a:pt x="1886124" y="2693240"/>
                    <a:pt x="1920413" y="2698955"/>
                  </a:cubicBezTo>
                  <a:cubicBezTo>
                    <a:pt x="1991509" y="2710804"/>
                    <a:pt x="2020279" y="2723631"/>
                    <a:pt x="2097393" y="2728451"/>
                  </a:cubicBezTo>
                  <a:cubicBezTo>
                    <a:pt x="2220155" y="2736124"/>
                    <a:pt x="2343200" y="2738284"/>
                    <a:pt x="2466103" y="2743200"/>
                  </a:cubicBezTo>
                  <a:cubicBezTo>
                    <a:pt x="2559509" y="2738284"/>
                    <a:pt x="2653453" y="2739595"/>
                    <a:pt x="2746322" y="2728451"/>
                  </a:cubicBezTo>
                  <a:cubicBezTo>
                    <a:pt x="2777193" y="2724746"/>
                    <a:pt x="2805316" y="2708787"/>
                    <a:pt x="2834813" y="2698955"/>
                  </a:cubicBezTo>
                  <a:lnTo>
                    <a:pt x="2923303" y="2669458"/>
                  </a:lnTo>
                  <a:cubicBezTo>
                    <a:pt x="2938051" y="2664542"/>
                    <a:pt x="2952213" y="2657266"/>
                    <a:pt x="2967548" y="2654710"/>
                  </a:cubicBezTo>
                  <a:lnTo>
                    <a:pt x="3056039" y="2639961"/>
                  </a:lnTo>
                  <a:cubicBezTo>
                    <a:pt x="3070787" y="2630129"/>
                    <a:pt x="3084430" y="2618391"/>
                    <a:pt x="3100284" y="2610464"/>
                  </a:cubicBezTo>
                  <a:cubicBezTo>
                    <a:pt x="3114189" y="2603512"/>
                    <a:pt x="3132390" y="2605427"/>
                    <a:pt x="3144529" y="2595716"/>
                  </a:cubicBezTo>
                  <a:cubicBezTo>
                    <a:pt x="3158370" y="2584643"/>
                    <a:pt x="3164194" y="2566219"/>
                    <a:pt x="3174026" y="2551471"/>
                  </a:cubicBezTo>
                  <a:cubicBezTo>
                    <a:pt x="3169110" y="2531806"/>
                    <a:pt x="3174667" y="2505669"/>
                    <a:pt x="3159277" y="2492477"/>
                  </a:cubicBezTo>
                  <a:cubicBezTo>
                    <a:pt x="3135670" y="2472242"/>
                    <a:pt x="3070787" y="2462980"/>
                    <a:pt x="3070787" y="2462980"/>
                  </a:cubicBezTo>
                  <a:cubicBezTo>
                    <a:pt x="2962833" y="2498966"/>
                    <a:pt x="3053999" y="2472551"/>
                    <a:pt x="2834813" y="2492477"/>
                  </a:cubicBezTo>
                  <a:cubicBezTo>
                    <a:pt x="2790478" y="2496507"/>
                    <a:pt x="2746322" y="2502310"/>
                    <a:pt x="2702077" y="2507226"/>
                  </a:cubicBezTo>
                  <a:cubicBezTo>
                    <a:pt x="2568953" y="2540506"/>
                    <a:pt x="2731188" y="2502746"/>
                    <a:pt x="2510348" y="2536722"/>
                  </a:cubicBezTo>
                  <a:cubicBezTo>
                    <a:pt x="2460412" y="2544404"/>
                    <a:pt x="2452071" y="2553373"/>
                    <a:pt x="2407110" y="2566219"/>
                  </a:cubicBezTo>
                  <a:cubicBezTo>
                    <a:pt x="2387620" y="2571788"/>
                    <a:pt x="2367606" y="2575399"/>
                    <a:pt x="2348116" y="2580968"/>
                  </a:cubicBezTo>
                  <a:cubicBezTo>
                    <a:pt x="2333168" y="2585239"/>
                    <a:pt x="2319206" y="2593160"/>
                    <a:pt x="2303871" y="2595716"/>
                  </a:cubicBezTo>
                  <a:cubicBezTo>
                    <a:pt x="2259959" y="2603034"/>
                    <a:pt x="2215380" y="2605548"/>
                    <a:pt x="2171135" y="2610464"/>
                  </a:cubicBezTo>
                  <a:cubicBezTo>
                    <a:pt x="2060259" y="2600385"/>
                    <a:pt x="2034876" y="2606458"/>
                    <a:pt x="1949910" y="2580968"/>
                  </a:cubicBezTo>
                  <a:cubicBezTo>
                    <a:pt x="1920129" y="2572034"/>
                    <a:pt x="1861419" y="2551471"/>
                    <a:pt x="1861419" y="2551471"/>
                  </a:cubicBezTo>
                  <a:cubicBezTo>
                    <a:pt x="1846671" y="2536723"/>
                    <a:pt x="1834528" y="2518796"/>
                    <a:pt x="1817174" y="2507226"/>
                  </a:cubicBezTo>
                  <a:cubicBezTo>
                    <a:pt x="1684142" y="2418537"/>
                    <a:pt x="1867924" y="2579014"/>
                    <a:pt x="1728684" y="2462980"/>
                  </a:cubicBezTo>
                  <a:cubicBezTo>
                    <a:pt x="1655034" y="2401605"/>
                    <a:pt x="1717949" y="2429905"/>
                    <a:pt x="1640193" y="2403987"/>
                  </a:cubicBezTo>
                  <a:cubicBezTo>
                    <a:pt x="1610696" y="2384322"/>
                    <a:pt x="1571368" y="2374490"/>
                    <a:pt x="1551703" y="2344993"/>
                  </a:cubicBezTo>
                  <a:cubicBezTo>
                    <a:pt x="1513583" y="2287813"/>
                    <a:pt x="1539022" y="2306353"/>
                    <a:pt x="1477961" y="2286000"/>
                  </a:cubicBezTo>
                  <a:cubicBezTo>
                    <a:pt x="1399302" y="2168013"/>
                    <a:pt x="1502542" y="2310581"/>
                    <a:pt x="1404219" y="2212258"/>
                  </a:cubicBezTo>
                  <a:cubicBezTo>
                    <a:pt x="1391685" y="2199724"/>
                    <a:pt x="1387256" y="2180547"/>
                    <a:pt x="1374722" y="2168013"/>
                  </a:cubicBezTo>
                  <a:cubicBezTo>
                    <a:pt x="1346131" y="2139422"/>
                    <a:pt x="1322219" y="2135763"/>
                    <a:pt x="1286232" y="2123768"/>
                  </a:cubicBezTo>
                  <a:cubicBezTo>
                    <a:pt x="1239488" y="2053651"/>
                    <a:pt x="1273552" y="2085128"/>
                    <a:pt x="1168245" y="2050026"/>
                  </a:cubicBezTo>
                  <a:lnTo>
                    <a:pt x="1124000" y="2035277"/>
                  </a:lnTo>
                  <a:lnTo>
                    <a:pt x="1079755" y="2020529"/>
                  </a:lnTo>
                  <a:lnTo>
                    <a:pt x="991264" y="1961535"/>
                  </a:lnTo>
                  <a:cubicBezTo>
                    <a:pt x="976516" y="1951703"/>
                    <a:pt x="963835" y="1937644"/>
                    <a:pt x="947019" y="1932039"/>
                  </a:cubicBezTo>
                  <a:lnTo>
                    <a:pt x="858529" y="1902542"/>
                  </a:lnTo>
                  <a:lnTo>
                    <a:pt x="814284" y="1887793"/>
                  </a:lnTo>
                  <a:lnTo>
                    <a:pt x="770039" y="1873045"/>
                  </a:lnTo>
                  <a:cubicBezTo>
                    <a:pt x="726534" y="1844042"/>
                    <a:pt x="717034" y="1841887"/>
                    <a:pt x="681548" y="1799303"/>
                  </a:cubicBezTo>
                  <a:cubicBezTo>
                    <a:pt x="670201" y="1785686"/>
                    <a:pt x="665392" y="1766730"/>
                    <a:pt x="652052" y="1755058"/>
                  </a:cubicBezTo>
                  <a:cubicBezTo>
                    <a:pt x="625372" y="1731713"/>
                    <a:pt x="563561" y="1696064"/>
                    <a:pt x="563561" y="1696064"/>
                  </a:cubicBezTo>
                  <a:cubicBezTo>
                    <a:pt x="553729" y="1681316"/>
                    <a:pt x="546598" y="1664353"/>
                    <a:pt x="534064" y="1651819"/>
                  </a:cubicBezTo>
                  <a:cubicBezTo>
                    <a:pt x="521530" y="1639285"/>
                    <a:pt x="500892" y="1636163"/>
                    <a:pt x="489819" y="1622322"/>
                  </a:cubicBezTo>
                  <a:cubicBezTo>
                    <a:pt x="393858" y="1502370"/>
                    <a:pt x="569901" y="1658159"/>
                    <a:pt x="445574" y="1533832"/>
                  </a:cubicBezTo>
                  <a:cubicBezTo>
                    <a:pt x="433040" y="1521298"/>
                    <a:pt x="414577" y="1516111"/>
                    <a:pt x="401329" y="1504335"/>
                  </a:cubicBezTo>
                  <a:cubicBezTo>
                    <a:pt x="370151" y="1476621"/>
                    <a:pt x="312839" y="1415845"/>
                    <a:pt x="312839" y="1415845"/>
                  </a:cubicBezTo>
                  <a:cubicBezTo>
                    <a:pt x="327587" y="1406013"/>
                    <a:pt x="341230" y="1394275"/>
                    <a:pt x="357084" y="1386348"/>
                  </a:cubicBezTo>
                  <a:cubicBezTo>
                    <a:pt x="370989" y="1379396"/>
                    <a:pt x="389190" y="1381311"/>
                    <a:pt x="401329" y="1371600"/>
                  </a:cubicBezTo>
                  <a:cubicBezTo>
                    <a:pt x="415170" y="1360527"/>
                    <a:pt x="420994" y="1342103"/>
                    <a:pt x="430826" y="1327355"/>
                  </a:cubicBezTo>
                  <a:cubicBezTo>
                    <a:pt x="425910" y="1302774"/>
                    <a:pt x="429982" y="1274470"/>
                    <a:pt x="416077" y="1253613"/>
                  </a:cubicBezTo>
                  <a:cubicBezTo>
                    <a:pt x="407454" y="1240678"/>
                    <a:pt x="384767" y="1247488"/>
                    <a:pt x="371832" y="1238864"/>
                  </a:cubicBezTo>
                  <a:cubicBezTo>
                    <a:pt x="337765" y="1216152"/>
                    <a:pt x="319855" y="1183022"/>
                    <a:pt x="298090" y="1150374"/>
                  </a:cubicBezTo>
                  <a:cubicBezTo>
                    <a:pt x="303006" y="1125793"/>
                    <a:pt x="304037" y="1100103"/>
                    <a:pt x="312839" y="1076632"/>
                  </a:cubicBezTo>
                  <a:cubicBezTo>
                    <a:pt x="327820" y="1036682"/>
                    <a:pt x="360495" y="1019445"/>
                    <a:pt x="386581" y="988142"/>
                  </a:cubicBezTo>
                  <a:cubicBezTo>
                    <a:pt x="489261" y="864926"/>
                    <a:pt x="331040" y="1028936"/>
                    <a:pt x="460322" y="899651"/>
                  </a:cubicBezTo>
                  <a:lnTo>
                    <a:pt x="489819" y="811161"/>
                  </a:lnTo>
                  <a:lnTo>
                    <a:pt x="504568" y="766916"/>
                  </a:lnTo>
                  <a:cubicBezTo>
                    <a:pt x="499652" y="712839"/>
                    <a:pt x="499256" y="658158"/>
                    <a:pt x="489819" y="604684"/>
                  </a:cubicBezTo>
                  <a:cubicBezTo>
                    <a:pt x="484415" y="574065"/>
                    <a:pt x="470154" y="545690"/>
                    <a:pt x="460322" y="516193"/>
                  </a:cubicBezTo>
                  <a:cubicBezTo>
                    <a:pt x="439968" y="455131"/>
                    <a:pt x="454198" y="484884"/>
                    <a:pt x="416077" y="427703"/>
                  </a:cubicBezTo>
                  <a:cubicBezTo>
                    <a:pt x="375386" y="305626"/>
                    <a:pt x="436916" y="496319"/>
                    <a:pt x="371832" y="235974"/>
                  </a:cubicBezTo>
                  <a:cubicBezTo>
                    <a:pt x="366916" y="216309"/>
                    <a:pt x="360416" y="196974"/>
                    <a:pt x="357084" y="176980"/>
                  </a:cubicBezTo>
                  <a:cubicBezTo>
                    <a:pt x="350568" y="137884"/>
                    <a:pt x="349425" y="97989"/>
                    <a:pt x="342335" y="58993"/>
                  </a:cubicBezTo>
                  <a:cubicBezTo>
                    <a:pt x="339554" y="43698"/>
                    <a:pt x="338580" y="25741"/>
                    <a:pt x="327587" y="14748"/>
                  </a:cubicBezTo>
                  <a:cubicBezTo>
                    <a:pt x="316594" y="3755"/>
                    <a:pt x="298090" y="4916"/>
                    <a:pt x="283342" y="0"/>
                  </a:cubicBezTo>
                  <a:cubicBezTo>
                    <a:pt x="268594" y="4916"/>
                    <a:pt x="250090" y="3755"/>
                    <a:pt x="239097" y="14748"/>
                  </a:cubicBezTo>
                  <a:cubicBezTo>
                    <a:pt x="221239" y="32606"/>
                    <a:pt x="224348" y="66035"/>
                    <a:pt x="224348" y="88490"/>
                  </a:cubicBezTo>
                  <a:lnTo>
                    <a:pt x="224348" y="8849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2418799" y="1445342"/>
              <a:ext cx="6607214" cy="4734232"/>
            </a:xfrm>
            <a:custGeom>
              <a:avLst/>
              <a:gdLst>
                <a:gd name="connsiteX0" fmla="*/ 1607575 w 6607278"/>
                <a:gd name="connsiteY0" fmla="*/ 44245 h 4734232"/>
                <a:gd name="connsiteX1" fmla="*/ 1563330 w 6607278"/>
                <a:gd name="connsiteY1" fmla="*/ 73742 h 4734232"/>
                <a:gd name="connsiteX2" fmla="*/ 1474839 w 6607278"/>
                <a:gd name="connsiteY2" fmla="*/ 147484 h 4734232"/>
                <a:gd name="connsiteX3" fmla="*/ 1430594 w 6607278"/>
                <a:gd name="connsiteY3" fmla="*/ 162232 h 4734232"/>
                <a:gd name="connsiteX4" fmla="*/ 1386349 w 6607278"/>
                <a:gd name="connsiteY4" fmla="*/ 191729 h 4734232"/>
                <a:gd name="connsiteX5" fmla="*/ 1297859 w 6607278"/>
                <a:gd name="connsiteY5" fmla="*/ 221226 h 4734232"/>
                <a:gd name="connsiteX6" fmla="*/ 1194620 w 6607278"/>
                <a:gd name="connsiteY6" fmla="*/ 265471 h 4734232"/>
                <a:gd name="connsiteX7" fmla="*/ 1106130 w 6607278"/>
                <a:gd name="connsiteY7" fmla="*/ 294968 h 4734232"/>
                <a:gd name="connsiteX8" fmla="*/ 1061884 w 6607278"/>
                <a:gd name="connsiteY8" fmla="*/ 309716 h 4734232"/>
                <a:gd name="connsiteX9" fmla="*/ 1017639 w 6607278"/>
                <a:gd name="connsiteY9" fmla="*/ 353961 h 4734232"/>
                <a:gd name="connsiteX10" fmla="*/ 929149 w 6607278"/>
                <a:gd name="connsiteY10" fmla="*/ 412955 h 4734232"/>
                <a:gd name="connsiteX11" fmla="*/ 840659 w 6607278"/>
                <a:gd name="connsiteY11" fmla="*/ 501445 h 4734232"/>
                <a:gd name="connsiteX12" fmla="*/ 796413 w 6607278"/>
                <a:gd name="connsiteY12" fmla="*/ 530942 h 4734232"/>
                <a:gd name="connsiteX13" fmla="*/ 693175 w 6607278"/>
                <a:gd name="connsiteY13" fmla="*/ 663677 h 4734232"/>
                <a:gd name="connsiteX14" fmla="*/ 648930 w 6607278"/>
                <a:gd name="connsiteY14" fmla="*/ 707923 h 4734232"/>
                <a:gd name="connsiteX15" fmla="*/ 634181 w 6607278"/>
                <a:gd name="connsiteY15" fmla="*/ 766916 h 4734232"/>
                <a:gd name="connsiteX16" fmla="*/ 648930 w 6607278"/>
                <a:gd name="connsiteY16" fmla="*/ 825910 h 4734232"/>
                <a:gd name="connsiteX17" fmla="*/ 693175 w 6607278"/>
                <a:gd name="connsiteY17" fmla="*/ 914400 h 4734232"/>
                <a:gd name="connsiteX18" fmla="*/ 648930 w 6607278"/>
                <a:gd name="connsiteY18" fmla="*/ 1076632 h 4734232"/>
                <a:gd name="connsiteX19" fmla="*/ 604684 w 6607278"/>
                <a:gd name="connsiteY19" fmla="*/ 1091381 h 4734232"/>
                <a:gd name="connsiteX20" fmla="*/ 471949 w 6607278"/>
                <a:gd name="connsiteY20" fmla="*/ 1165123 h 4734232"/>
                <a:gd name="connsiteX21" fmla="*/ 383459 w 6607278"/>
                <a:gd name="connsiteY21" fmla="*/ 1209368 h 4734232"/>
                <a:gd name="connsiteX22" fmla="*/ 280220 w 6607278"/>
                <a:gd name="connsiteY22" fmla="*/ 1342103 h 4734232"/>
                <a:gd name="connsiteX23" fmla="*/ 250723 w 6607278"/>
                <a:gd name="connsiteY23" fmla="*/ 1386348 h 4734232"/>
                <a:gd name="connsiteX24" fmla="*/ 206478 w 6607278"/>
                <a:gd name="connsiteY24" fmla="*/ 1415845 h 4734232"/>
                <a:gd name="connsiteX25" fmla="*/ 176981 w 6607278"/>
                <a:gd name="connsiteY25" fmla="*/ 1460090 h 4734232"/>
                <a:gd name="connsiteX26" fmla="*/ 132736 w 6607278"/>
                <a:gd name="connsiteY26" fmla="*/ 1489587 h 4734232"/>
                <a:gd name="connsiteX27" fmla="*/ 73742 w 6607278"/>
                <a:gd name="connsiteY27" fmla="*/ 1578077 h 4734232"/>
                <a:gd name="connsiteX28" fmla="*/ 58994 w 6607278"/>
                <a:gd name="connsiteY28" fmla="*/ 1622323 h 4734232"/>
                <a:gd name="connsiteX29" fmla="*/ 29497 w 6607278"/>
                <a:gd name="connsiteY29" fmla="*/ 1666568 h 4734232"/>
                <a:gd name="connsiteX30" fmla="*/ 0 w 6607278"/>
                <a:gd name="connsiteY30" fmla="*/ 1755058 h 4734232"/>
                <a:gd name="connsiteX31" fmla="*/ 44246 w 6607278"/>
                <a:gd name="connsiteY31" fmla="*/ 1961535 h 4734232"/>
                <a:gd name="connsiteX32" fmla="*/ 58994 w 6607278"/>
                <a:gd name="connsiteY32" fmla="*/ 2005781 h 4734232"/>
                <a:gd name="connsiteX33" fmla="*/ 117988 w 6607278"/>
                <a:gd name="connsiteY33" fmla="*/ 2094271 h 4734232"/>
                <a:gd name="connsiteX34" fmla="*/ 147484 w 6607278"/>
                <a:gd name="connsiteY34" fmla="*/ 2138516 h 4734232"/>
                <a:gd name="connsiteX35" fmla="*/ 191730 w 6607278"/>
                <a:gd name="connsiteY35" fmla="*/ 2168013 h 4734232"/>
                <a:gd name="connsiteX36" fmla="*/ 294968 w 6607278"/>
                <a:gd name="connsiteY36" fmla="*/ 2286000 h 4734232"/>
                <a:gd name="connsiteX37" fmla="*/ 368710 w 6607278"/>
                <a:gd name="connsiteY37" fmla="*/ 2359742 h 4734232"/>
                <a:gd name="connsiteX38" fmla="*/ 412955 w 6607278"/>
                <a:gd name="connsiteY38" fmla="*/ 2403987 h 4734232"/>
                <a:gd name="connsiteX39" fmla="*/ 501446 w 6607278"/>
                <a:gd name="connsiteY39" fmla="*/ 2462981 h 4734232"/>
                <a:gd name="connsiteX40" fmla="*/ 545691 w 6607278"/>
                <a:gd name="connsiteY40" fmla="*/ 2492477 h 4734232"/>
                <a:gd name="connsiteX41" fmla="*/ 619433 w 6607278"/>
                <a:gd name="connsiteY41" fmla="*/ 2551471 h 4734232"/>
                <a:gd name="connsiteX42" fmla="*/ 707923 w 6607278"/>
                <a:gd name="connsiteY42" fmla="*/ 2610464 h 4734232"/>
                <a:gd name="connsiteX43" fmla="*/ 737420 w 6607278"/>
                <a:gd name="connsiteY43" fmla="*/ 2654710 h 4734232"/>
                <a:gd name="connsiteX44" fmla="*/ 811162 w 6607278"/>
                <a:gd name="connsiteY44" fmla="*/ 2728452 h 4734232"/>
                <a:gd name="connsiteX45" fmla="*/ 825910 w 6607278"/>
                <a:gd name="connsiteY45" fmla="*/ 2772697 h 4734232"/>
                <a:gd name="connsiteX46" fmla="*/ 884904 w 6607278"/>
                <a:gd name="connsiteY46" fmla="*/ 2861187 h 4734232"/>
                <a:gd name="connsiteX47" fmla="*/ 899652 w 6607278"/>
                <a:gd name="connsiteY47" fmla="*/ 2905432 h 4734232"/>
                <a:gd name="connsiteX48" fmla="*/ 929149 w 6607278"/>
                <a:gd name="connsiteY48" fmla="*/ 2949677 h 4734232"/>
                <a:gd name="connsiteX49" fmla="*/ 899652 w 6607278"/>
                <a:gd name="connsiteY49" fmla="*/ 3436374 h 4734232"/>
                <a:gd name="connsiteX50" fmla="*/ 884904 w 6607278"/>
                <a:gd name="connsiteY50" fmla="*/ 3642852 h 4734232"/>
                <a:gd name="connsiteX51" fmla="*/ 899652 w 6607278"/>
                <a:gd name="connsiteY51" fmla="*/ 3790335 h 4734232"/>
                <a:gd name="connsiteX52" fmla="*/ 988142 w 6607278"/>
                <a:gd name="connsiteY52" fmla="*/ 3967316 h 4734232"/>
                <a:gd name="connsiteX53" fmla="*/ 1002891 w 6607278"/>
                <a:gd name="connsiteY53" fmla="*/ 4011561 h 4734232"/>
                <a:gd name="connsiteX54" fmla="*/ 1061884 w 6607278"/>
                <a:gd name="connsiteY54" fmla="*/ 4100052 h 4734232"/>
                <a:gd name="connsiteX55" fmla="*/ 1076633 w 6607278"/>
                <a:gd name="connsiteY55" fmla="*/ 4144297 h 4734232"/>
                <a:gd name="connsiteX56" fmla="*/ 1120878 w 6607278"/>
                <a:gd name="connsiteY56" fmla="*/ 4159045 h 4734232"/>
                <a:gd name="connsiteX57" fmla="*/ 1209368 w 6607278"/>
                <a:gd name="connsiteY57" fmla="*/ 4232787 h 4734232"/>
                <a:gd name="connsiteX58" fmla="*/ 1253613 w 6607278"/>
                <a:gd name="connsiteY58" fmla="*/ 4247535 h 4734232"/>
                <a:gd name="connsiteX59" fmla="*/ 1415846 w 6607278"/>
                <a:gd name="connsiteY59" fmla="*/ 4232787 h 4734232"/>
                <a:gd name="connsiteX60" fmla="*/ 1519084 w 6607278"/>
                <a:gd name="connsiteY60" fmla="*/ 4203290 h 4734232"/>
                <a:gd name="connsiteX61" fmla="*/ 1666568 w 6607278"/>
                <a:gd name="connsiteY61" fmla="*/ 4173793 h 4734232"/>
                <a:gd name="connsiteX62" fmla="*/ 1710813 w 6607278"/>
                <a:gd name="connsiteY62" fmla="*/ 4262284 h 4734232"/>
                <a:gd name="connsiteX63" fmla="*/ 1755059 w 6607278"/>
                <a:gd name="connsiteY63" fmla="*/ 4277032 h 4734232"/>
                <a:gd name="connsiteX64" fmla="*/ 1799304 w 6607278"/>
                <a:gd name="connsiteY64" fmla="*/ 4262284 h 4734232"/>
                <a:gd name="connsiteX65" fmla="*/ 1887794 w 6607278"/>
                <a:gd name="connsiteY65" fmla="*/ 4203290 h 4734232"/>
                <a:gd name="connsiteX66" fmla="*/ 1917291 w 6607278"/>
                <a:gd name="connsiteY66" fmla="*/ 4159045 h 4734232"/>
                <a:gd name="connsiteX67" fmla="*/ 1961536 w 6607278"/>
                <a:gd name="connsiteY67" fmla="*/ 4129548 h 4734232"/>
                <a:gd name="connsiteX68" fmla="*/ 2020530 w 6607278"/>
                <a:gd name="connsiteY68" fmla="*/ 4085303 h 4734232"/>
                <a:gd name="connsiteX69" fmla="*/ 2035278 w 6607278"/>
                <a:gd name="connsiteY69" fmla="*/ 4026310 h 4734232"/>
                <a:gd name="connsiteX70" fmla="*/ 2064775 w 6607278"/>
                <a:gd name="connsiteY70" fmla="*/ 3937819 h 4734232"/>
                <a:gd name="connsiteX71" fmla="*/ 2109020 w 6607278"/>
                <a:gd name="connsiteY71" fmla="*/ 3790335 h 4734232"/>
                <a:gd name="connsiteX72" fmla="*/ 2138517 w 6607278"/>
                <a:gd name="connsiteY72" fmla="*/ 3746090 h 4734232"/>
                <a:gd name="connsiteX73" fmla="*/ 2168013 w 6607278"/>
                <a:gd name="connsiteY73" fmla="*/ 3642852 h 4734232"/>
                <a:gd name="connsiteX74" fmla="*/ 2197510 w 6607278"/>
                <a:gd name="connsiteY74" fmla="*/ 3598606 h 4734232"/>
                <a:gd name="connsiteX75" fmla="*/ 2286000 w 6607278"/>
                <a:gd name="connsiteY75" fmla="*/ 3539613 h 4734232"/>
                <a:gd name="connsiteX76" fmla="*/ 2330246 w 6607278"/>
                <a:gd name="connsiteY76" fmla="*/ 3510116 h 4734232"/>
                <a:gd name="connsiteX77" fmla="*/ 2418736 w 6607278"/>
                <a:gd name="connsiteY77" fmla="*/ 3480619 h 4734232"/>
                <a:gd name="connsiteX78" fmla="*/ 2551471 w 6607278"/>
                <a:gd name="connsiteY78" fmla="*/ 3421626 h 4734232"/>
                <a:gd name="connsiteX79" fmla="*/ 2595717 w 6607278"/>
                <a:gd name="connsiteY79" fmla="*/ 3406877 h 4734232"/>
                <a:gd name="connsiteX80" fmla="*/ 2934930 w 6607278"/>
                <a:gd name="connsiteY80" fmla="*/ 3421626 h 4734232"/>
                <a:gd name="connsiteX81" fmla="*/ 2979175 w 6607278"/>
                <a:gd name="connsiteY81" fmla="*/ 3451123 h 4734232"/>
                <a:gd name="connsiteX82" fmla="*/ 3023420 w 6607278"/>
                <a:gd name="connsiteY82" fmla="*/ 3613355 h 4734232"/>
                <a:gd name="connsiteX83" fmla="*/ 3008671 w 6607278"/>
                <a:gd name="connsiteY83" fmla="*/ 3760839 h 4734232"/>
                <a:gd name="connsiteX84" fmla="*/ 2993923 w 6607278"/>
                <a:gd name="connsiteY84" fmla="*/ 3819832 h 4734232"/>
                <a:gd name="connsiteX85" fmla="*/ 3038168 w 6607278"/>
                <a:gd name="connsiteY85" fmla="*/ 3834581 h 4734232"/>
                <a:gd name="connsiteX86" fmla="*/ 3274142 w 6607278"/>
                <a:gd name="connsiteY86" fmla="*/ 3864077 h 4734232"/>
                <a:gd name="connsiteX87" fmla="*/ 3362633 w 6607278"/>
                <a:gd name="connsiteY87" fmla="*/ 3908323 h 4734232"/>
                <a:gd name="connsiteX88" fmla="*/ 3406878 w 6607278"/>
                <a:gd name="connsiteY88" fmla="*/ 3937819 h 4734232"/>
                <a:gd name="connsiteX89" fmla="*/ 3495368 w 6607278"/>
                <a:gd name="connsiteY89" fmla="*/ 3967316 h 4734232"/>
                <a:gd name="connsiteX90" fmla="*/ 3554362 w 6607278"/>
                <a:gd name="connsiteY90" fmla="*/ 3996813 h 4734232"/>
                <a:gd name="connsiteX91" fmla="*/ 3598607 w 6607278"/>
                <a:gd name="connsiteY91" fmla="*/ 4026310 h 4734232"/>
                <a:gd name="connsiteX92" fmla="*/ 3657600 w 6607278"/>
                <a:gd name="connsiteY92" fmla="*/ 4041058 h 4734232"/>
                <a:gd name="connsiteX93" fmla="*/ 3746091 w 6607278"/>
                <a:gd name="connsiteY93" fmla="*/ 4085303 h 4734232"/>
                <a:gd name="connsiteX94" fmla="*/ 3790336 w 6607278"/>
                <a:gd name="connsiteY94" fmla="*/ 4114800 h 4734232"/>
                <a:gd name="connsiteX95" fmla="*/ 3996813 w 6607278"/>
                <a:gd name="connsiteY95" fmla="*/ 4144297 h 4734232"/>
                <a:gd name="connsiteX96" fmla="*/ 4055807 w 6607278"/>
                <a:gd name="connsiteY96" fmla="*/ 4277032 h 4734232"/>
                <a:gd name="connsiteX97" fmla="*/ 4070555 w 6607278"/>
                <a:gd name="connsiteY97" fmla="*/ 4321277 h 4734232"/>
                <a:gd name="connsiteX98" fmla="*/ 4100052 w 6607278"/>
                <a:gd name="connsiteY98" fmla="*/ 4365523 h 4734232"/>
                <a:gd name="connsiteX99" fmla="*/ 4173794 w 6607278"/>
                <a:gd name="connsiteY99" fmla="*/ 4498258 h 4734232"/>
                <a:gd name="connsiteX100" fmla="*/ 4218039 w 6607278"/>
                <a:gd name="connsiteY100" fmla="*/ 4513006 h 4734232"/>
                <a:gd name="connsiteX101" fmla="*/ 4306530 w 6607278"/>
                <a:gd name="connsiteY101" fmla="*/ 4572000 h 4734232"/>
                <a:gd name="connsiteX102" fmla="*/ 4395020 w 6607278"/>
                <a:gd name="connsiteY102" fmla="*/ 4601497 h 4734232"/>
                <a:gd name="connsiteX103" fmla="*/ 4630994 w 6607278"/>
                <a:gd name="connsiteY103" fmla="*/ 4645742 h 4734232"/>
                <a:gd name="connsiteX104" fmla="*/ 4748981 w 6607278"/>
                <a:gd name="connsiteY104" fmla="*/ 4719484 h 4734232"/>
                <a:gd name="connsiteX105" fmla="*/ 4793226 w 6607278"/>
                <a:gd name="connsiteY105" fmla="*/ 4734232 h 4734232"/>
                <a:gd name="connsiteX106" fmla="*/ 5147188 w 6607278"/>
                <a:gd name="connsiteY106" fmla="*/ 4719484 h 4734232"/>
                <a:gd name="connsiteX107" fmla="*/ 5279923 w 6607278"/>
                <a:gd name="connsiteY107" fmla="*/ 4645742 h 4734232"/>
                <a:gd name="connsiteX108" fmla="*/ 5324168 w 6607278"/>
                <a:gd name="connsiteY108" fmla="*/ 4616245 h 4734232"/>
                <a:gd name="connsiteX109" fmla="*/ 5427407 w 6607278"/>
                <a:gd name="connsiteY109" fmla="*/ 4586748 h 4734232"/>
                <a:gd name="connsiteX110" fmla="*/ 5619136 w 6607278"/>
                <a:gd name="connsiteY110" fmla="*/ 4601497 h 4734232"/>
                <a:gd name="connsiteX111" fmla="*/ 5692878 w 6607278"/>
                <a:gd name="connsiteY111" fmla="*/ 4616245 h 4734232"/>
                <a:gd name="connsiteX112" fmla="*/ 5796117 w 6607278"/>
                <a:gd name="connsiteY112" fmla="*/ 4630993 h 4734232"/>
                <a:gd name="connsiteX113" fmla="*/ 5899355 w 6607278"/>
                <a:gd name="connsiteY113" fmla="*/ 4660490 h 4734232"/>
                <a:gd name="connsiteX114" fmla="*/ 6017342 w 6607278"/>
                <a:gd name="connsiteY114" fmla="*/ 4675239 h 4734232"/>
                <a:gd name="connsiteX115" fmla="*/ 6356555 w 6607278"/>
                <a:gd name="connsiteY115" fmla="*/ 4660490 h 4734232"/>
                <a:gd name="connsiteX116" fmla="*/ 6400800 w 6607278"/>
                <a:gd name="connsiteY116" fmla="*/ 4616245 h 4734232"/>
                <a:gd name="connsiteX117" fmla="*/ 6489291 w 6607278"/>
                <a:gd name="connsiteY117" fmla="*/ 4572000 h 4734232"/>
                <a:gd name="connsiteX118" fmla="*/ 6533536 w 6607278"/>
                <a:gd name="connsiteY118" fmla="*/ 4542503 h 4734232"/>
                <a:gd name="connsiteX119" fmla="*/ 6577781 w 6607278"/>
                <a:gd name="connsiteY119" fmla="*/ 4527755 h 4734232"/>
                <a:gd name="connsiteX120" fmla="*/ 6607278 w 6607278"/>
                <a:gd name="connsiteY120" fmla="*/ 4483510 h 4734232"/>
                <a:gd name="connsiteX121" fmla="*/ 6563033 w 6607278"/>
                <a:gd name="connsiteY121" fmla="*/ 4468761 h 4734232"/>
                <a:gd name="connsiteX122" fmla="*/ 6312310 w 6607278"/>
                <a:gd name="connsiteY122" fmla="*/ 4513006 h 4734232"/>
                <a:gd name="connsiteX123" fmla="*/ 6268065 w 6607278"/>
                <a:gd name="connsiteY123" fmla="*/ 4527755 h 4734232"/>
                <a:gd name="connsiteX124" fmla="*/ 6179575 w 6607278"/>
                <a:gd name="connsiteY124" fmla="*/ 4572000 h 4734232"/>
                <a:gd name="connsiteX125" fmla="*/ 5958349 w 6607278"/>
                <a:gd name="connsiteY125" fmla="*/ 4557252 h 4734232"/>
                <a:gd name="connsiteX126" fmla="*/ 5884607 w 6607278"/>
                <a:gd name="connsiteY126" fmla="*/ 4542503 h 4734232"/>
                <a:gd name="connsiteX127" fmla="*/ 5766620 w 6607278"/>
                <a:gd name="connsiteY127" fmla="*/ 4527755 h 4734232"/>
                <a:gd name="connsiteX128" fmla="*/ 5117691 w 6607278"/>
                <a:gd name="connsiteY128" fmla="*/ 4542503 h 4734232"/>
                <a:gd name="connsiteX129" fmla="*/ 5058697 w 6607278"/>
                <a:gd name="connsiteY129" fmla="*/ 4557252 h 4734232"/>
                <a:gd name="connsiteX130" fmla="*/ 4970207 w 6607278"/>
                <a:gd name="connsiteY130" fmla="*/ 4586748 h 4734232"/>
                <a:gd name="connsiteX131" fmla="*/ 4778478 w 6607278"/>
                <a:gd name="connsiteY131" fmla="*/ 4572000 h 4734232"/>
                <a:gd name="connsiteX132" fmla="*/ 4734233 w 6607278"/>
                <a:gd name="connsiteY132" fmla="*/ 4542503 h 4734232"/>
                <a:gd name="connsiteX133" fmla="*/ 4689988 w 6607278"/>
                <a:gd name="connsiteY133" fmla="*/ 4527755 h 4734232"/>
                <a:gd name="connsiteX134" fmla="*/ 4601497 w 6607278"/>
                <a:gd name="connsiteY134" fmla="*/ 4483510 h 4734232"/>
                <a:gd name="connsiteX135" fmla="*/ 4557252 w 6607278"/>
                <a:gd name="connsiteY135" fmla="*/ 4454013 h 4734232"/>
                <a:gd name="connsiteX136" fmla="*/ 4468762 w 6607278"/>
                <a:gd name="connsiteY136" fmla="*/ 4424516 h 4734232"/>
                <a:gd name="connsiteX137" fmla="*/ 4365523 w 6607278"/>
                <a:gd name="connsiteY137" fmla="*/ 4291781 h 4734232"/>
                <a:gd name="connsiteX138" fmla="*/ 4350775 w 6607278"/>
                <a:gd name="connsiteY138" fmla="*/ 4247535 h 4734232"/>
                <a:gd name="connsiteX139" fmla="*/ 4306530 w 6607278"/>
                <a:gd name="connsiteY139" fmla="*/ 4203290 h 4734232"/>
                <a:gd name="connsiteX140" fmla="*/ 4291781 w 6607278"/>
                <a:gd name="connsiteY140" fmla="*/ 4085303 h 4734232"/>
                <a:gd name="connsiteX141" fmla="*/ 4262284 w 6607278"/>
                <a:gd name="connsiteY141" fmla="*/ 4041058 h 4734232"/>
                <a:gd name="connsiteX142" fmla="*/ 4011562 w 6607278"/>
                <a:gd name="connsiteY142" fmla="*/ 3967316 h 4734232"/>
                <a:gd name="connsiteX143" fmla="*/ 3923071 w 6607278"/>
                <a:gd name="connsiteY143" fmla="*/ 3937819 h 4734232"/>
                <a:gd name="connsiteX144" fmla="*/ 3864078 w 6607278"/>
                <a:gd name="connsiteY144" fmla="*/ 3923071 h 4734232"/>
                <a:gd name="connsiteX145" fmla="*/ 3775588 w 6607278"/>
                <a:gd name="connsiteY145" fmla="*/ 3893574 h 4734232"/>
                <a:gd name="connsiteX146" fmla="*/ 3642852 w 6607278"/>
                <a:gd name="connsiteY146" fmla="*/ 3849329 h 4734232"/>
                <a:gd name="connsiteX147" fmla="*/ 3510117 w 6607278"/>
                <a:gd name="connsiteY147" fmla="*/ 3805084 h 4734232"/>
                <a:gd name="connsiteX148" fmla="*/ 3421626 w 6607278"/>
                <a:gd name="connsiteY148" fmla="*/ 3775587 h 4734232"/>
                <a:gd name="connsiteX149" fmla="*/ 3259394 w 6607278"/>
                <a:gd name="connsiteY149" fmla="*/ 3731342 h 4734232"/>
                <a:gd name="connsiteX150" fmla="*/ 3229897 w 6607278"/>
                <a:gd name="connsiteY150" fmla="*/ 3687097 h 4734232"/>
                <a:gd name="connsiteX151" fmla="*/ 3185652 w 6607278"/>
                <a:gd name="connsiteY151" fmla="*/ 3642852 h 4734232"/>
                <a:gd name="connsiteX152" fmla="*/ 3156155 w 6607278"/>
                <a:gd name="connsiteY152" fmla="*/ 3554361 h 4734232"/>
                <a:gd name="connsiteX153" fmla="*/ 3141407 w 6607278"/>
                <a:gd name="connsiteY153" fmla="*/ 3510116 h 4734232"/>
                <a:gd name="connsiteX154" fmla="*/ 3097162 w 6607278"/>
                <a:gd name="connsiteY154" fmla="*/ 3318387 h 4734232"/>
                <a:gd name="connsiteX155" fmla="*/ 3038168 w 6607278"/>
                <a:gd name="connsiteY155" fmla="*/ 3229897 h 4734232"/>
                <a:gd name="connsiteX156" fmla="*/ 2993923 w 6607278"/>
                <a:gd name="connsiteY156" fmla="*/ 3200400 h 4734232"/>
                <a:gd name="connsiteX157" fmla="*/ 2934930 w 6607278"/>
                <a:gd name="connsiteY157" fmla="*/ 3111910 h 4734232"/>
                <a:gd name="connsiteX158" fmla="*/ 2905433 w 6607278"/>
                <a:gd name="connsiteY158" fmla="*/ 3023419 h 4734232"/>
                <a:gd name="connsiteX159" fmla="*/ 2890684 w 6607278"/>
                <a:gd name="connsiteY159" fmla="*/ 2787445 h 4734232"/>
                <a:gd name="connsiteX160" fmla="*/ 2861188 w 6607278"/>
                <a:gd name="connsiteY160" fmla="*/ 2698955 h 4734232"/>
                <a:gd name="connsiteX161" fmla="*/ 2846439 w 6607278"/>
                <a:gd name="connsiteY161" fmla="*/ 2654710 h 4734232"/>
                <a:gd name="connsiteX162" fmla="*/ 2831691 w 6607278"/>
                <a:gd name="connsiteY162" fmla="*/ 2197510 h 4734232"/>
                <a:gd name="connsiteX163" fmla="*/ 2772697 w 6607278"/>
                <a:gd name="connsiteY163" fmla="*/ 2109019 h 4734232"/>
                <a:gd name="connsiteX164" fmla="*/ 2684207 w 6607278"/>
                <a:gd name="connsiteY164" fmla="*/ 2064774 h 4734232"/>
                <a:gd name="connsiteX165" fmla="*/ 2684207 w 6607278"/>
                <a:gd name="connsiteY165" fmla="*/ 2344993 h 4734232"/>
                <a:gd name="connsiteX166" fmla="*/ 2698955 w 6607278"/>
                <a:gd name="connsiteY166" fmla="*/ 2492477 h 4734232"/>
                <a:gd name="connsiteX167" fmla="*/ 2728452 w 6607278"/>
                <a:gd name="connsiteY167" fmla="*/ 2580968 h 4734232"/>
                <a:gd name="connsiteX168" fmla="*/ 2743200 w 6607278"/>
                <a:gd name="connsiteY168" fmla="*/ 2639961 h 4734232"/>
                <a:gd name="connsiteX169" fmla="*/ 2787446 w 6607278"/>
                <a:gd name="connsiteY169" fmla="*/ 2787445 h 4734232"/>
                <a:gd name="connsiteX170" fmla="*/ 2787446 w 6607278"/>
                <a:gd name="connsiteY170" fmla="*/ 3170903 h 4734232"/>
                <a:gd name="connsiteX171" fmla="*/ 2684207 w 6607278"/>
                <a:gd name="connsiteY171" fmla="*/ 3303639 h 4734232"/>
                <a:gd name="connsiteX172" fmla="*/ 2639962 w 6607278"/>
                <a:gd name="connsiteY172" fmla="*/ 3318387 h 4734232"/>
                <a:gd name="connsiteX173" fmla="*/ 2595717 w 6607278"/>
                <a:gd name="connsiteY173" fmla="*/ 3347884 h 4734232"/>
                <a:gd name="connsiteX174" fmla="*/ 2536723 w 6607278"/>
                <a:gd name="connsiteY174" fmla="*/ 3362632 h 4734232"/>
                <a:gd name="connsiteX175" fmla="*/ 2492478 w 6607278"/>
                <a:gd name="connsiteY175" fmla="*/ 3377381 h 4734232"/>
                <a:gd name="connsiteX176" fmla="*/ 2315497 w 6607278"/>
                <a:gd name="connsiteY176" fmla="*/ 3406877 h 4734232"/>
                <a:gd name="connsiteX177" fmla="*/ 2271252 w 6607278"/>
                <a:gd name="connsiteY177" fmla="*/ 3421626 h 4734232"/>
                <a:gd name="connsiteX178" fmla="*/ 2182762 w 6607278"/>
                <a:gd name="connsiteY178" fmla="*/ 3480619 h 4734232"/>
                <a:gd name="connsiteX179" fmla="*/ 2123768 w 6607278"/>
                <a:gd name="connsiteY179" fmla="*/ 3569110 h 4734232"/>
                <a:gd name="connsiteX180" fmla="*/ 2094271 w 6607278"/>
                <a:gd name="connsiteY180" fmla="*/ 3613355 h 4734232"/>
                <a:gd name="connsiteX181" fmla="*/ 2064775 w 6607278"/>
                <a:gd name="connsiteY181" fmla="*/ 3701845 h 4734232"/>
                <a:gd name="connsiteX182" fmla="*/ 1991033 w 6607278"/>
                <a:gd name="connsiteY182" fmla="*/ 3790335 h 4734232"/>
                <a:gd name="connsiteX183" fmla="*/ 1961536 w 6607278"/>
                <a:gd name="connsiteY183" fmla="*/ 3834581 h 4734232"/>
                <a:gd name="connsiteX184" fmla="*/ 1917291 w 6607278"/>
                <a:gd name="connsiteY184" fmla="*/ 3923071 h 4734232"/>
                <a:gd name="connsiteX185" fmla="*/ 1828800 w 6607278"/>
                <a:gd name="connsiteY185" fmla="*/ 3952568 h 4734232"/>
                <a:gd name="connsiteX186" fmla="*/ 1784555 w 6607278"/>
                <a:gd name="connsiteY186" fmla="*/ 3967316 h 4734232"/>
                <a:gd name="connsiteX187" fmla="*/ 1740310 w 6607278"/>
                <a:gd name="connsiteY187" fmla="*/ 3982064 h 4734232"/>
                <a:gd name="connsiteX188" fmla="*/ 1548581 w 6607278"/>
                <a:gd name="connsiteY188" fmla="*/ 3967316 h 4734232"/>
                <a:gd name="connsiteX189" fmla="*/ 1460091 w 6607278"/>
                <a:gd name="connsiteY189" fmla="*/ 3937819 h 4734232"/>
                <a:gd name="connsiteX190" fmla="*/ 1415846 w 6607278"/>
                <a:gd name="connsiteY190" fmla="*/ 3923071 h 4734232"/>
                <a:gd name="connsiteX191" fmla="*/ 1327355 w 6607278"/>
                <a:gd name="connsiteY191" fmla="*/ 3893574 h 4734232"/>
                <a:gd name="connsiteX192" fmla="*/ 1238865 w 6607278"/>
                <a:gd name="connsiteY192" fmla="*/ 3834581 h 4734232"/>
                <a:gd name="connsiteX193" fmla="*/ 1179871 w 6607278"/>
                <a:gd name="connsiteY193" fmla="*/ 3760839 h 4734232"/>
                <a:gd name="connsiteX194" fmla="*/ 1165123 w 6607278"/>
                <a:gd name="connsiteY194" fmla="*/ 3716593 h 4734232"/>
                <a:gd name="connsiteX195" fmla="*/ 1135626 w 6607278"/>
                <a:gd name="connsiteY195" fmla="*/ 3672348 h 4734232"/>
                <a:gd name="connsiteX196" fmla="*/ 1091381 w 6607278"/>
                <a:gd name="connsiteY196" fmla="*/ 3539613 h 4734232"/>
                <a:gd name="connsiteX197" fmla="*/ 1076633 w 6607278"/>
                <a:gd name="connsiteY197" fmla="*/ 3495368 h 4734232"/>
                <a:gd name="connsiteX198" fmla="*/ 1061884 w 6607278"/>
                <a:gd name="connsiteY198" fmla="*/ 3347884 h 4734232"/>
                <a:gd name="connsiteX199" fmla="*/ 1047136 w 6607278"/>
                <a:gd name="connsiteY199" fmla="*/ 3126658 h 4734232"/>
                <a:gd name="connsiteX200" fmla="*/ 1017639 w 6607278"/>
                <a:gd name="connsiteY200" fmla="*/ 3008671 h 4734232"/>
                <a:gd name="connsiteX201" fmla="*/ 988142 w 6607278"/>
                <a:gd name="connsiteY201" fmla="*/ 2905432 h 4734232"/>
                <a:gd name="connsiteX202" fmla="*/ 973394 w 6607278"/>
                <a:gd name="connsiteY202" fmla="*/ 2802193 h 4734232"/>
                <a:gd name="connsiteX203" fmla="*/ 958646 w 6607278"/>
                <a:gd name="connsiteY203" fmla="*/ 2536723 h 4734232"/>
                <a:gd name="connsiteX204" fmla="*/ 929149 w 6607278"/>
                <a:gd name="connsiteY204" fmla="*/ 2492477 h 4734232"/>
                <a:gd name="connsiteX205" fmla="*/ 840659 w 6607278"/>
                <a:gd name="connsiteY205" fmla="*/ 2462981 h 4734232"/>
                <a:gd name="connsiteX206" fmla="*/ 693175 w 6607278"/>
                <a:gd name="connsiteY206" fmla="*/ 2418735 h 4734232"/>
                <a:gd name="connsiteX207" fmla="*/ 604684 w 6607278"/>
                <a:gd name="connsiteY207" fmla="*/ 2359742 h 4734232"/>
                <a:gd name="connsiteX208" fmla="*/ 560439 w 6607278"/>
                <a:gd name="connsiteY208" fmla="*/ 2330245 h 4734232"/>
                <a:gd name="connsiteX209" fmla="*/ 516194 w 6607278"/>
                <a:gd name="connsiteY209" fmla="*/ 2300748 h 4734232"/>
                <a:gd name="connsiteX210" fmla="*/ 486697 w 6607278"/>
                <a:gd name="connsiteY210" fmla="*/ 2256503 h 4734232"/>
                <a:gd name="connsiteX211" fmla="*/ 398207 w 6607278"/>
                <a:gd name="connsiteY211" fmla="*/ 2197510 h 4734232"/>
                <a:gd name="connsiteX212" fmla="*/ 383459 w 6607278"/>
                <a:gd name="connsiteY212" fmla="*/ 2153264 h 4734232"/>
                <a:gd name="connsiteX213" fmla="*/ 309717 w 6607278"/>
                <a:gd name="connsiteY213" fmla="*/ 2064774 h 4734232"/>
                <a:gd name="connsiteX214" fmla="*/ 221226 w 6607278"/>
                <a:gd name="connsiteY214" fmla="*/ 1887793 h 4734232"/>
                <a:gd name="connsiteX215" fmla="*/ 191730 w 6607278"/>
                <a:gd name="connsiteY215" fmla="*/ 1843548 h 4734232"/>
                <a:gd name="connsiteX216" fmla="*/ 162233 w 6607278"/>
                <a:gd name="connsiteY216" fmla="*/ 1755058 h 4734232"/>
                <a:gd name="connsiteX217" fmla="*/ 191730 w 6607278"/>
                <a:gd name="connsiteY217" fmla="*/ 1533832 h 4734232"/>
                <a:gd name="connsiteX218" fmla="*/ 221226 w 6607278"/>
                <a:gd name="connsiteY218" fmla="*/ 1489587 h 4734232"/>
                <a:gd name="connsiteX219" fmla="*/ 265471 w 6607278"/>
                <a:gd name="connsiteY219" fmla="*/ 1474839 h 4734232"/>
                <a:gd name="connsiteX220" fmla="*/ 353962 w 6607278"/>
                <a:gd name="connsiteY220" fmla="*/ 1415845 h 4734232"/>
                <a:gd name="connsiteX221" fmla="*/ 442452 w 6607278"/>
                <a:gd name="connsiteY221" fmla="*/ 1371600 h 4734232"/>
                <a:gd name="connsiteX222" fmla="*/ 530942 w 6607278"/>
                <a:gd name="connsiteY222" fmla="*/ 1312606 h 4734232"/>
                <a:gd name="connsiteX223" fmla="*/ 575188 w 6607278"/>
                <a:gd name="connsiteY223" fmla="*/ 1283110 h 4734232"/>
                <a:gd name="connsiteX224" fmla="*/ 663678 w 6607278"/>
                <a:gd name="connsiteY224" fmla="*/ 1209368 h 4734232"/>
                <a:gd name="connsiteX225" fmla="*/ 693175 w 6607278"/>
                <a:gd name="connsiteY225" fmla="*/ 1165123 h 4734232"/>
                <a:gd name="connsiteX226" fmla="*/ 737420 w 6607278"/>
                <a:gd name="connsiteY226" fmla="*/ 1076632 h 4734232"/>
                <a:gd name="connsiteX227" fmla="*/ 752168 w 6607278"/>
                <a:gd name="connsiteY227" fmla="*/ 1002890 h 4734232"/>
                <a:gd name="connsiteX228" fmla="*/ 796413 w 6607278"/>
                <a:gd name="connsiteY228" fmla="*/ 958645 h 4734232"/>
                <a:gd name="connsiteX229" fmla="*/ 811162 w 6607278"/>
                <a:gd name="connsiteY229" fmla="*/ 840658 h 4734232"/>
                <a:gd name="connsiteX230" fmla="*/ 840659 w 6607278"/>
                <a:gd name="connsiteY230" fmla="*/ 707923 h 4734232"/>
                <a:gd name="connsiteX231" fmla="*/ 884904 w 6607278"/>
                <a:gd name="connsiteY231" fmla="*/ 589935 h 4734232"/>
                <a:gd name="connsiteX232" fmla="*/ 943897 w 6607278"/>
                <a:gd name="connsiteY232" fmla="*/ 501445 h 4734232"/>
                <a:gd name="connsiteX233" fmla="*/ 973394 w 6607278"/>
                <a:gd name="connsiteY233" fmla="*/ 457200 h 4734232"/>
                <a:gd name="connsiteX234" fmla="*/ 1061884 w 6607278"/>
                <a:gd name="connsiteY234" fmla="*/ 427703 h 4734232"/>
                <a:gd name="connsiteX235" fmla="*/ 1194620 w 6607278"/>
                <a:gd name="connsiteY235" fmla="*/ 442452 h 4734232"/>
                <a:gd name="connsiteX236" fmla="*/ 1297859 w 6607278"/>
                <a:gd name="connsiteY236" fmla="*/ 324464 h 4734232"/>
                <a:gd name="connsiteX237" fmla="*/ 1327355 w 6607278"/>
                <a:gd name="connsiteY237" fmla="*/ 280219 h 4734232"/>
                <a:gd name="connsiteX238" fmla="*/ 1415846 w 6607278"/>
                <a:gd name="connsiteY238" fmla="*/ 250723 h 4734232"/>
                <a:gd name="connsiteX239" fmla="*/ 1548581 w 6607278"/>
                <a:gd name="connsiteY239" fmla="*/ 176981 h 4734232"/>
                <a:gd name="connsiteX240" fmla="*/ 1637071 w 6607278"/>
                <a:gd name="connsiteY240" fmla="*/ 117987 h 4734232"/>
                <a:gd name="connsiteX241" fmla="*/ 1681317 w 6607278"/>
                <a:gd name="connsiteY241" fmla="*/ 88490 h 4734232"/>
                <a:gd name="connsiteX242" fmla="*/ 1725562 w 6607278"/>
                <a:gd name="connsiteY242" fmla="*/ 73742 h 4734232"/>
                <a:gd name="connsiteX243" fmla="*/ 1740310 w 6607278"/>
                <a:gd name="connsiteY243" fmla="*/ 29497 h 4734232"/>
                <a:gd name="connsiteX244" fmla="*/ 1651820 w 6607278"/>
                <a:gd name="connsiteY244" fmla="*/ 0 h 4734232"/>
                <a:gd name="connsiteX245" fmla="*/ 1548581 w 6607278"/>
                <a:gd name="connsiteY245" fmla="*/ 44245 h 4734232"/>
                <a:gd name="connsiteX246" fmla="*/ 1504336 w 6607278"/>
                <a:gd name="connsiteY246" fmla="*/ 103239 h 4734232"/>
                <a:gd name="connsiteX247" fmla="*/ 1504336 w 6607278"/>
                <a:gd name="connsiteY247" fmla="*/ 103239 h 4734232"/>
                <a:gd name="connsiteX248" fmla="*/ 1489588 w 6607278"/>
                <a:gd name="connsiteY248" fmla="*/ 103239 h 4734232"/>
                <a:gd name="connsiteX249" fmla="*/ 1489588 w 6607278"/>
                <a:gd name="connsiteY249" fmla="*/ 132735 h 473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6607278" h="4734232">
                  <a:moveTo>
                    <a:pt x="1607575" y="44245"/>
                  </a:moveTo>
                  <a:cubicBezTo>
                    <a:pt x="1592827" y="54077"/>
                    <a:pt x="1576947" y="62395"/>
                    <a:pt x="1563330" y="73742"/>
                  </a:cubicBezTo>
                  <a:cubicBezTo>
                    <a:pt x="1514407" y="114511"/>
                    <a:pt x="1529761" y="120023"/>
                    <a:pt x="1474839" y="147484"/>
                  </a:cubicBezTo>
                  <a:cubicBezTo>
                    <a:pt x="1460934" y="154436"/>
                    <a:pt x="1445342" y="157316"/>
                    <a:pt x="1430594" y="162232"/>
                  </a:cubicBezTo>
                  <a:cubicBezTo>
                    <a:pt x="1415846" y="172064"/>
                    <a:pt x="1402547" y="184530"/>
                    <a:pt x="1386349" y="191729"/>
                  </a:cubicBezTo>
                  <a:cubicBezTo>
                    <a:pt x="1357937" y="204357"/>
                    <a:pt x="1323729" y="203979"/>
                    <a:pt x="1297859" y="221226"/>
                  </a:cubicBezTo>
                  <a:cubicBezTo>
                    <a:pt x="1227661" y="268024"/>
                    <a:pt x="1281200" y="239497"/>
                    <a:pt x="1194620" y="265471"/>
                  </a:cubicBezTo>
                  <a:cubicBezTo>
                    <a:pt x="1164839" y="274405"/>
                    <a:pt x="1135627" y="285136"/>
                    <a:pt x="1106130" y="294968"/>
                  </a:cubicBezTo>
                  <a:lnTo>
                    <a:pt x="1061884" y="309716"/>
                  </a:lnTo>
                  <a:cubicBezTo>
                    <a:pt x="1047136" y="324464"/>
                    <a:pt x="1034103" y="341156"/>
                    <a:pt x="1017639" y="353961"/>
                  </a:cubicBezTo>
                  <a:cubicBezTo>
                    <a:pt x="989656" y="375726"/>
                    <a:pt x="954216" y="387888"/>
                    <a:pt x="929149" y="412955"/>
                  </a:cubicBezTo>
                  <a:cubicBezTo>
                    <a:pt x="899652" y="442452"/>
                    <a:pt x="875368" y="478306"/>
                    <a:pt x="840659" y="501445"/>
                  </a:cubicBezTo>
                  <a:cubicBezTo>
                    <a:pt x="825910" y="511277"/>
                    <a:pt x="810030" y="519594"/>
                    <a:pt x="796413" y="530942"/>
                  </a:cubicBezTo>
                  <a:cubicBezTo>
                    <a:pt x="671882" y="634717"/>
                    <a:pt x="857591" y="499257"/>
                    <a:pt x="693175" y="663677"/>
                  </a:cubicBezTo>
                  <a:lnTo>
                    <a:pt x="648930" y="707923"/>
                  </a:lnTo>
                  <a:cubicBezTo>
                    <a:pt x="644014" y="727587"/>
                    <a:pt x="634181" y="746646"/>
                    <a:pt x="634181" y="766916"/>
                  </a:cubicBezTo>
                  <a:cubicBezTo>
                    <a:pt x="634181" y="787186"/>
                    <a:pt x="643361" y="806420"/>
                    <a:pt x="648930" y="825910"/>
                  </a:cubicBezTo>
                  <a:cubicBezTo>
                    <a:pt x="664196" y="879340"/>
                    <a:pt x="660855" y="865921"/>
                    <a:pt x="693175" y="914400"/>
                  </a:cubicBezTo>
                  <a:cubicBezTo>
                    <a:pt x="687420" y="960436"/>
                    <a:pt x="695406" y="1039451"/>
                    <a:pt x="648930" y="1076632"/>
                  </a:cubicBezTo>
                  <a:cubicBezTo>
                    <a:pt x="636790" y="1086344"/>
                    <a:pt x="619433" y="1086465"/>
                    <a:pt x="604684" y="1091381"/>
                  </a:cubicBezTo>
                  <a:cubicBezTo>
                    <a:pt x="465827" y="1230238"/>
                    <a:pt x="688492" y="1020764"/>
                    <a:pt x="471949" y="1165123"/>
                  </a:cubicBezTo>
                  <a:cubicBezTo>
                    <a:pt x="414769" y="1203242"/>
                    <a:pt x="444519" y="1189014"/>
                    <a:pt x="383459" y="1209368"/>
                  </a:cubicBezTo>
                  <a:cubicBezTo>
                    <a:pt x="314145" y="1278681"/>
                    <a:pt x="350784" y="1236257"/>
                    <a:pt x="280220" y="1342103"/>
                  </a:cubicBezTo>
                  <a:cubicBezTo>
                    <a:pt x="270388" y="1356851"/>
                    <a:pt x="265471" y="1376516"/>
                    <a:pt x="250723" y="1386348"/>
                  </a:cubicBezTo>
                  <a:lnTo>
                    <a:pt x="206478" y="1415845"/>
                  </a:lnTo>
                  <a:cubicBezTo>
                    <a:pt x="196646" y="1430593"/>
                    <a:pt x="189515" y="1447556"/>
                    <a:pt x="176981" y="1460090"/>
                  </a:cubicBezTo>
                  <a:cubicBezTo>
                    <a:pt x="164447" y="1472624"/>
                    <a:pt x="144408" y="1476247"/>
                    <a:pt x="132736" y="1489587"/>
                  </a:cubicBezTo>
                  <a:cubicBezTo>
                    <a:pt x="109391" y="1516266"/>
                    <a:pt x="73742" y="1578077"/>
                    <a:pt x="73742" y="1578077"/>
                  </a:cubicBezTo>
                  <a:cubicBezTo>
                    <a:pt x="68826" y="1592826"/>
                    <a:pt x="65946" y="1608418"/>
                    <a:pt x="58994" y="1622323"/>
                  </a:cubicBezTo>
                  <a:cubicBezTo>
                    <a:pt x="51067" y="1638177"/>
                    <a:pt x="36696" y="1650370"/>
                    <a:pt x="29497" y="1666568"/>
                  </a:cubicBezTo>
                  <a:cubicBezTo>
                    <a:pt x="16869" y="1694980"/>
                    <a:pt x="0" y="1755058"/>
                    <a:pt x="0" y="1755058"/>
                  </a:cubicBezTo>
                  <a:cubicBezTo>
                    <a:pt x="18606" y="1903902"/>
                    <a:pt x="2215" y="1835440"/>
                    <a:pt x="44246" y="1961535"/>
                  </a:cubicBezTo>
                  <a:cubicBezTo>
                    <a:pt x="49162" y="1976284"/>
                    <a:pt x="50370" y="1992846"/>
                    <a:pt x="58994" y="2005781"/>
                  </a:cubicBezTo>
                  <a:lnTo>
                    <a:pt x="117988" y="2094271"/>
                  </a:lnTo>
                  <a:cubicBezTo>
                    <a:pt x="127820" y="2109019"/>
                    <a:pt x="132736" y="2128684"/>
                    <a:pt x="147484" y="2138516"/>
                  </a:cubicBezTo>
                  <a:lnTo>
                    <a:pt x="191730" y="2168013"/>
                  </a:lnTo>
                  <a:cubicBezTo>
                    <a:pt x="260555" y="2271251"/>
                    <a:pt x="221226" y="2236838"/>
                    <a:pt x="294968" y="2286000"/>
                  </a:cubicBezTo>
                  <a:cubicBezTo>
                    <a:pt x="349046" y="2367116"/>
                    <a:pt x="294968" y="2298290"/>
                    <a:pt x="368710" y="2359742"/>
                  </a:cubicBezTo>
                  <a:cubicBezTo>
                    <a:pt x="384733" y="2373095"/>
                    <a:pt x="396491" y="2391182"/>
                    <a:pt x="412955" y="2403987"/>
                  </a:cubicBezTo>
                  <a:cubicBezTo>
                    <a:pt x="440938" y="2425752"/>
                    <a:pt x="471949" y="2443316"/>
                    <a:pt x="501446" y="2462981"/>
                  </a:cubicBezTo>
                  <a:lnTo>
                    <a:pt x="545691" y="2492477"/>
                  </a:lnTo>
                  <a:cubicBezTo>
                    <a:pt x="611660" y="2591431"/>
                    <a:pt x="533948" y="2494481"/>
                    <a:pt x="619433" y="2551471"/>
                  </a:cubicBezTo>
                  <a:cubicBezTo>
                    <a:pt x="729908" y="2625121"/>
                    <a:pt x="602719" y="2575397"/>
                    <a:pt x="707923" y="2610464"/>
                  </a:cubicBezTo>
                  <a:cubicBezTo>
                    <a:pt x="717755" y="2625213"/>
                    <a:pt x="724886" y="2642176"/>
                    <a:pt x="737420" y="2654710"/>
                  </a:cubicBezTo>
                  <a:cubicBezTo>
                    <a:pt x="835743" y="2753033"/>
                    <a:pt x="732502" y="2610461"/>
                    <a:pt x="811162" y="2728452"/>
                  </a:cubicBezTo>
                  <a:cubicBezTo>
                    <a:pt x="816078" y="2743200"/>
                    <a:pt x="818360" y="2759107"/>
                    <a:pt x="825910" y="2772697"/>
                  </a:cubicBezTo>
                  <a:cubicBezTo>
                    <a:pt x="843126" y="2803686"/>
                    <a:pt x="884904" y="2861187"/>
                    <a:pt x="884904" y="2861187"/>
                  </a:cubicBezTo>
                  <a:cubicBezTo>
                    <a:pt x="889820" y="2875935"/>
                    <a:pt x="892700" y="2891527"/>
                    <a:pt x="899652" y="2905432"/>
                  </a:cubicBezTo>
                  <a:cubicBezTo>
                    <a:pt x="907579" y="2921286"/>
                    <a:pt x="928612" y="2931960"/>
                    <a:pt x="929149" y="2949677"/>
                  </a:cubicBezTo>
                  <a:cubicBezTo>
                    <a:pt x="940598" y="3327516"/>
                    <a:pt x="958249" y="3260579"/>
                    <a:pt x="899652" y="3436374"/>
                  </a:cubicBezTo>
                  <a:cubicBezTo>
                    <a:pt x="894736" y="3505200"/>
                    <a:pt x="884904" y="3573851"/>
                    <a:pt x="884904" y="3642852"/>
                  </a:cubicBezTo>
                  <a:cubicBezTo>
                    <a:pt x="884904" y="3692258"/>
                    <a:pt x="890547" y="3741775"/>
                    <a:pt x="899652" y="3790335"/>
                  </a:cubicBezTo>
                  <a:cubicBezTo>
                    <a:pt x="942634" y="4019572"/>
                    <a:pt x="909309" y="3730827"/>
                    <a:pt x="988142" y="3967316"/>
                  </a:cubicBezTo>
                  <a:cubicBezTo>
                    <a:pt x="993058" y="3982064"/>
                    <a:pt x="995341" y="3997971"/>
                    <a:pt x="1002891" y="4011561"/>
                  </a:cubicBezTo>
                  <a:cubicBezTo>
                    <a:pt x="1020107" y="4042551"/>
                    <a:pt x="1050673" y="4066421"/>
                    <a:pt x="1061884" y="4100052"/>
                  </a:cubicBezTo>
                  <a:cubicBezTo>
                    <a:pt x="1066800" y="4114800"/>
                    <a:pt x="1065640" y="4133304"/>
                    <a:pt x="1076633" y="4144297"/>
                  </a:cubicBezTo>
                  <a:cubicBezTo>
                    <a:pt x="1087626" y="4155290"/>
                    <a:pt x="1106130" y="4154129"/>
                    <a:pt x="1120878" y="4159045"/>
                  </a:cubicBezTo>
                  <a:cubicBezTo>
                    <a:pt x="1153494" y="4191661"/>
                    <a:pt x="1168303" y="4212254"/>
                    <a:pt x="1209368" y="4232787"/>
                  </a:cubicBezTo>
                  <a:cubicBezTo>
                    <a:pt x="1223273" y="4239739"/>
                    <a:pt x="1238865" y="4242619"/>
                    <a:pt x="1253613" y="4247535"/>
                  </a:cubicBezTo>
                  <a:cubicBezTo>
                    <a:pt x="1307691" y="4242619"/>
                    <a:pt x="1362022" y="4239963"/>
                    <a:pt x="1415846" y="4232787"/>
                  </a:cubicBezTo>
                  <a:cubicBezTo>
                    <a:pt x="1459078" y="4227023"/>
                    <a:pt x="1479265" y="4214667"/>
                    <a:pt x="1519084" y="4203290"/>
                  </a:cubicBezTo>
                  <a:cubicBezTo>
                    <a:pt x="1580679" y="4185691"/>
                    <a:pt x="1597046" y="4185381"/>
                    <a:pt x="1666568" y="4173793"/>
                  </a:cubicBezTo>
                  <a:cubicBezTo>
                    <a:pt x="1676283" y="4202938"/>
                    <a:pt x="1684823" y="4241493"/>
                    <a:pt x="1710813" y="4262284"/>
                  </a:cubicBezTo>
                  <a:cubicBezTo>
                    <a:pt x="1722953" y="4271996"/>
                    <a:pt x="1740310" y="4272116"/>
                    <a:pt x="1755059" y="4277032"/>
                  </a:cubicBezTo>
                  <a:cubicBezTo>
                    <a:pt x="1769807" y="4272116"/>
                    <a:pt x="1785714" y="4269834"/>
                    <a:pt x="1799304" y="4262284"/>
                  </a:cubicBezTo>
                  <a:cubicBezTo>
                    <a:pt x="1830293" y="4245068"/>
                    <a:pt x="1887794" y="4203290"/>
                    <a:pt x="1887794" y="4203290"/>
                  </a:cubicBezTo>
                  <a:cubicBezTo>
                    <a:pt x="1897626" y="4188542"/>
                    <a:pt x="1904757" y="4171579"/>
                    <a:pt x="1917291" y="4159045"/>
                  </a:cubicBezTo>
                  <a:cubicBezTo>
                    <a:pt x="1929825" y="4146511"/>
                    <a:pt x="1947112" y="4139851"/>
                    <a:pt x="1961536" y="4129548"/>
                  </a:cubicBezTo>
                  <a:cubicBezTo>
                    <a:pt x="1981538" y="4115261"/>
                    <a:pt x="2000865" y="4100051"/>
                    <a:pt x="2020530" y="4085303"/>
                  </a:cubicBezTo>
                  <a:cubicBezTo>
                    <a:pt x="2025446" y="4065639"/>
                    <a:pt x="2029454" y="4045725"/>
                    <a:pt x="2035278" y="4026310"/>
                  </a:cubicBezTo>
                  <a:cubicBezTo>
                    <a:pt x="2044212" y="3996529"/>
                    <a:pt x="2057234" y="3967983"/>
                    <a:pt x="2064775" y="3937819"/>
                  </a:cubicBezTo>
                  <a:cubicBezTo>
                    <a:pt x="2073019" y="3904840"/>
                    <a:pt x="2094657" y="3811880"/>
                    <a:pt x="2109020" y="3790335"/>
                  </a:cubicBezTo>
                  <a:lnTo>
                    <a:pt x="2138517" y="3746090"/>
                  </a:lnTo>
                  <a:cubicBezTo>
                    <a:pt x="2143242" y="3727189"/>
                    <a:pt x="2157434" y="3664009"/>
                    <a:pt x="2168013" y="3642852"/>
                  </a:cubicBezTo>
                  <a:cubicBezTo>
                    <a:pt x="2175940" y="3626998"/>
                    <a:pt x="2184170" y="3610278"/>
                    <a:pt x="2197510" y="3598606"/>
                  </a:cubicBezTo>
                  <a:cubicBezTo>
                    <a:pt x="2224189" y="3575262"/>
                    <a:pt x="2256503" y="3559277"/>
                    <a:pt x="2286000" y="3539613"/>
                  </a:cubicBezTo>
                  <a:cubicBezTo>
                    <a:pt x="2300749" y="3529781"/>
                    <a:pt x="2313430" y="3515721"/>
                    <a:pt x="2330246" y="3510116"/>
                  </a:cubicBezTo>
                  <a:cubicBezTo>
                    <a:pt x="2359743" y="3500284"/>
                    <a:pt x="2392866" y="3497866"/>
                    <a:pt x="2418736" y="3480619"/>
                  </a:cubicBezTo>
                  <a:cubicBezTo>
                    <a:pt x="2488852" y="3433876"/>
                    <a:pt x="2446165" y="3456729"/>
                    <a:pt x="2551471" y="3421626"/>
                  </a:cubicBezTo>
                  <a:lnTo>
                    <a:pt x="2595717" y="3406877"/>
                  </a:lnTo>
                  <a:cubicBezTo>
                    <a:pt x="2708788" y="3411793"/>
                    <a:pt x="2822498" y="3408653"/>
                    <a:pt x="2934930" y="3421626"/>
                  </a:cubicBezTo>
                  <a:cubicBezTo>
                    <a:pt x="2952539" y="3423658"/>
                    <a:pt x="2969781" y="3436092"/>
                    <a:pt x="2979175" y="3451123"/>
                  </a:cubicBezTo>
                  <a:cubicBezTo>
                    <a:pt x="3001187" y="3486342"/>
                    <a:pt x="3014998" y="3571246"/>
                    <a:pt x="3023420" y="3613355"/>
                  </a:cubicBezTo>
                  <a:cubicBezTo>
                    <a:pt x="3018504" y="3662516"/>
                    <a:pt x="3015658" y="3711929"/>
                    <a:pt x="3008671" y="3760839"/>
                  </a:cubicBezTo>
                  <a:cubicBezTo>
                    <a:pt x="3005804" y="3780905"/>
                    <a:pt x="2986395" y="3801012"/>
                    <a:pt x="2993923" y="3819832"/>
                  </a:cubicBezTo>
                  <a:cubicBezTo>
                    <a:pt x="2999697" y="3834266"/>
                    <a:pt x="3022924" y="3831532"/>
                    <a:pt x="3038168" y="3834581"/>
                  </a:cubicBezTo>
                  <a:cubicBezTo>
                    <a:pt x="3090773" y="3845102"/>
                    <a:pt x="3228136" y="3858965"/>
                    <a:pt x="3274142" y="3864077"/>
                  </a:cubicBezTo>
                  <a:cubicBezTo>
                    <a:pt x="3400941" y="3948609"/>
                    <a:pt x="3240514" y="3847263"/>
                    <a:pt x="3362633" y="3908323"/>
                  </a:cubicBezTo>
                  <a:cubicBezTo>
                    <a:pt x="3378487" y="3916250"/>
                    <a:pt x="3390681" y="3930620"/>
                    <a:pt x="3406878" y="3937819"/>
                  </a:cubicBezTo>
                  <a:cubicBezTo>
                    <a:pt x="3435290" y="3950447"/>
                    <a:pt x="3467558" y="3953411"/>
                    <a:pt x="3495368" y="3967316"/>
                  </a:cubicBezTo>
                  <a:cubicBezTo>
                    <a:pt x="3515033" y="3977148"/>
                    <a:pt x="3535273" y="3985905"/>
                    <a:pt x="3554362" y="3996813"/>
                  </a:cubicBezTo>
                  <a:cubicBezTo>
                    <a:pt x="3569752" y="4005607"/>
                    <a:pt x="3582315" y="4019328"/>
                    <a:pt x="3598607" y="4026310"/>
                  </a:cubicBezTo>
                  <a:cubicBezTo>
                    <a:pt x="3617238" y="4034295"/>
                    <a:pt x="3637936" y="4036142"/>
                    <a:pt x="3657600" y="4041058"/>
                  </a:cubicBezTo>
                  <a:cubicBezTo>
                    <a:pt x="3784409" y="4125597"/>
                    <a:pt x="3623963" y="4024239"/>
                    <a:pt x="3746091" y="4085303"/>
                  </a:cubicBezTo>
                  <a:cubicBezTo>
                    <a:pt x="3761945" y="4093230"/>
                    <a:pt x="3773739" y="4108576"/>
                    <a:pt x="3790336" y="4114800"/>
                  </a:cubicBezTo>
                  <a:cubicBezTo>
                    <a:pt x="3829876" y="4129627"/>
                    <a:pt x="3977427" y="4142143"/>
                    <a:pt x="3996813" y="4144297"/>
                  </a:cubicBezTo>
                  <a:cubicBezTo>
                    <a:pt x="4043557" y="4214412"/>
                    <a:pt x="4020705" y="4171727"/>
                    <a:pt x="4055807" y="4277032"/>
                  </a:cubicBezTo>
                  <a:cubicBezTo>
                    <a:pt x="4060723" y="4291780"/>
                    <a:pt x="4061932" y="4308342"/>
                    <a:pt x="4070555" y="4321277"/>
                  </a:cubicBezTo>
                  <a:lnTo>
                    <a:pt x="4100052" y="4365523"/>
                  </a:lnTo>
                  <a:cubicBezTo>
                    <a:pt x="4113038" y="4404482"/>
                    <a:pt x="4135758" y="4485580"/>
                    <a:pt x="4173794" y="4498258"/>
                  </a:cubicBezTo>
                  <a:lnTo>
                    <a:pt x="4218039" y="4513006"/>
                  </a:lnTo>
                  <a:cubicBezTo>
                    <a:pt x="4247536" y="4532671"/>
                    <a:pt x="4272898" y="4560789"/>
                    <a:pt x="4306530" y="4572000"/>
                  </a:cubicBezTo>
                  <a:cubicBezTo>
                    <a:pt x="4336027" y="4581832"/>
                    <a:pt x="4364351" y="4596386"/>
                    <a:pt x="4395020" y="4601497"/>
                  </a:cubicBezTo>
                  <a:cubicBezTo>
                    <a:pt x="4591994" y="4634325"/>
                    <a:pt x="4513979" y="4616487"/>
                    <a:pt x="4630994" y="4645742"/>
                  </a:cubicBezTo>
                  <a:cubicBezTo>
                    <a:pt x="4677738" y="4715857"/>
                    <a:pt x="4643676" y="4684382"/>
                    <a:pt x="4748981" y="4719484"/>
                  </a:cubicBezTo>
                  <a:lnTo>
                    <a:pt x="4793226" y="4734232"/>
                  </a:lnTo>
                  <a:cubicBezTo>
                    <a:pt x="4911213" y="4729316"/>
                    <a:pt x="5029421" y="4728208"/>
                    <a:pt x="5147188" y="4719484"/>
                  </a:cubicBezTo>
                  <a:cubicBezTo>
                    <a:pt x="5190991" y="4716239"/>
                    <a:pt x="5256196" y="4661560"/>
                    <a:pt x="5279923" y="4645742"/>
                  </a:cubicBezTo>
                  <a:cubicBezTo>
                    <a:pt x="5294671" y="4635910"/>
                    <a:pt x="5307352" y="4621850"/>
                    <a:pt x="5324168" y="4616245"/>
                  </a:cubicBezTo>
                  <a:cubicBezTo>
                    <a:pt x="5387643" y="4595087"/>
                    <a:pt x="5353331" y="4605268"/>
                    <a:pt x="5427407" y="4586748"/>
                  </a:cubicBezTo>
                  <a:cubicBezTo>
                    <a:pt x="5491317" y="4591664"/>
                    <a:pt x="5555430" y="4594418"/>
                    <a:pt x="5619136" y="4601497"/>
                  </a:cubicBezTo>
                  <a:cubicBezTo>
                    <a:pt x="5644050" y="4604265"/>
                    <a:pt x="5668152" y="4612124"/>
                    <a:pt x="5692878" y="4616245"/>
                  </a:cubicBezTo>
                  <a:cubicBezTo>
                    <a:pt x="5727167" y="4621960"/>
                    <a:pt x="5761704" y="4626077"/>
                    <a:pt x="5796117" y="4630993"/>
                  </a:cubicBezTo>
                  <a:cubicBezTo>
                    <a:pt x="5831189" y="4642684"/>
                    <a:pt x="5862312" y="4654316"/>
                    <a:pt x="5899355" y="4660490"/>
                  </a:cubicBezTo>
                  <a:cubicBezTo>
                    <a:pt x="5938451" y="4667006"/>
                    <a:pt x="5978013" y="4670323"/>
                    <a:pt x="6017342" y="4675239"/>
                  </a:cubicBezTo>
                  <a:cubicBezTo>
                    <a:pt x="6130413" y="4670323"/>
                    <a:pt x="6244693" y="4677700"/>
                    <a:pt x="6356555" y="4660490"/>
                  </a:cubicBezTo>
                  <a:cubicBezTo>
                    <a:pt x="6377170" y="4657318"/>
                    <a:pt x="6384777" y="4629597"/>
                    <a:pt x="6400800" y="4616245"/>
                  </a:cubicBezTo>
                  <a:cubicBezTo>
                    <a:pt x="6438921" y="4584478"/>
                    <a:pt x="6444947" y="4586781"/>
                    <a:pt x="6489291" y="4572000"/>
                  </a:cubicBezTo>
                  <a:cubicBezTo>
                    <a:pt x="6504039" y="4562168"/>
                    <a:pt x="6517682" y="4550430"/>
                    <a:pt x="6533536" y="4542503"/>
                  </a:cubicBezTo>
                  <a:cubicBezTo>
                    <a:pt x="6547441" y="4535551"/>
                    <a:pt x="6565642" y="4537466"/>
                    <a:pt x="6577781" y="4527755"/>
                  </a:cubicBezTo>
                  <a:cubicBezTo>
                    <a:pt x="6591622" y="4516682"/>
                    <a:pt x="6597446" y="4498258"/>
                    <a:pt x="6607278" y="4483510"/>
                  </a:cubicBezTo>
                  <a:cubicBezTo>
                    <a:pt x="6592530" y="4478594"/>
                    <a:pt x="6578579" y="4468761"/>
                    <a:pt x="6563033" y="4468761"/>
                  </a:cubicBezTo>
                  <a:cubicBezTo>
                    <a:pt x="6422533" y="4468761"/>
                    <a:pt x="6422140" y="4476396"/>
                    <a:pt x="6312310" y="4513006"/>
                  </a:cubicBezTo>
                  <a:cubicBezTo>
                    <a:pt x="6297562" y="4517922"/>
                    <a:pt x="6281000" y="4519131"/>
                    <a:pt x="6268065" y="4527755"/>
                  </a:cubicBezTo>
                  <a:cubicBezTo>
                    <a:pt x="6210885" y="4565875"/>
                    <a:pt x="6240636" y="4551647"/>
                    <a:pt x="6179575" y="4572000"/>
                  </a:cubicBezTo>
                  <a:cubicBezTo>
                    <a:pt x="6105833" y="4567084"/>
                    <a:pt x="6031888" y="4564606"/>
                    <a:pt x="5958349" y="4557252"/>
                  </a:cubicBezTo>
                  <a:cubicBezTo>
                    <a:pt x="5933406" y="4554758"/>
                    <a:pt x="5909383" y="4546315"/>
                    <a:pt x="5884607" y="4542503"/>
                  </a:cubicBezTo>
                  <a:cubicBezTo>
                    <a:pt x="5845433" y="4536476"/>
                    <a:pt x="5805949" y="4532671"/>
                    <a:pt x="5766620" y="4527755"/>
                  </a:cubicBezTo>
                  <a:lnTo>
                    <a:pt x="5117691" y="4542503"/>
                  </a:lnTo>
                  <a:cubicBezTo>
                    <a:pt x="5097439" y="4543347"/>
                    <a:pt x="5078112" y="4551428"/>
                    <a:pt x="5058697" y="4557252"/>
                  </a:cubicBezTo>
                  <a:cubicBezTo>
                    <a:pt x="5028916" y="4566186"/>
                    <a:pt x="4970207" y="4586748"/>
                    <a:pt x="4970207" y="4586748"/>
                  </a:cubicBezTo>
                  <a:cubicBezTo>
                    <a:pt x="4906297" y="4581832"/>
                    <a:pt x="4841479" y="4583813"/>
                    <a:pt x="4778478" y="4572000"/>
                  </a:cubicBezTo>
                  <a:cubicBezTo>
                    <a:pt x="4761056" y="4568733"/>
                    <a:pt x="4750087" y="4550430"/>
                    <a:pt x="4734233" y="4542503"/>
                  </a:cubicBezTo>
                  <a:cubicBezTo>
                    <a:pt x="4720328" y="4535551"/>
                    <a:pt x="4704736" y="4532671"/>
                    <a:pt x="4689988" y="4527755"/>
                  </a:cubicBezTo>
                  <a:cubicBezTo>
                    <a:pt x="4563179" y="4443216"/>
                    <a:pt x="4723625" y="4544574"/>
                    <a:pt x="4601497" y="4483510"/>
                  </a:cubicBezTo>
                  <a:cubicBezTo>
                    <a:pt x="4585643" y="4475583"/>
                    <a:pt x="4573450" y="4461212"/>
                    <a:pt x="4557252" y="4454013"/>
                  </a:cubicBezTo>
                  <a:cubicBezTo>
                    <a:pt x="4528840" y="4441385"/>
                    <a:pt x="4468762" y="4424516"/>
                    <a:pt x="4468762" y="4424516"/>
                  </a:cubicBezTo>
                  <a:cubicBezTo>
                    <a:pt x="4398198" y="4318672"/>
                    <a:pt x="4434835" y="4361093"/>
                    <a:pt x="4365523" y="4291781"/>
                  </a:cubicBezTo>
                  <a:cubicBezTo>
                    <a:pt x="4360607" y="4277032"/>
                    <a:pt x="4359398" y="4260470"/>
                    <a:pt x="4350775" y="4247535"/>
                  </a:cubicBezTo>
                  <a:cubicBezTo>
                    <a:pt x="4339206" y="4230181"/>
                    <a:pt x="4313658" y="4222892"/>
                    <a:pt x="4306530" y="4203290"/>
                  </a:cubicBezTo>
                  <a:cubicBezTo>
                    <a:pt x="4292985" y="4166041"/>
                    <a:pt x="4302210" y="4123541"/>
                    <a:pt x="4291781" y="4085303"/>
                  </a:cubicBezTo>
                  <a:cubicBezTo>
                    <a:pt x="4287117" y="4068202"/>
                    <a:pt x="4275624" y="4052730"/>
                    <a:pt x="4262284" y="4041058"/>
                  </a:cubicBezTo>
                  <a:cubicBezTo>
                    <a:pt x="4164129" y="3955172"/>
                    <a:pt x="4154700" y="3980328"/>
                    <a:pt x="4011562" y="3967316"/>
                  </a:cubicBezTo>
                  <a:cubicBezTo>
                    <a:pt x="3982065" y="3957484"/>
                    <a:pt x="3953235" y="3945360"/>
                    <a:pt x="3923071" y="3937819"/>
                  </a:cubicBezTo>
                  <a:cubicBezTo>
                    <a:pt x="3903407" y="3932903"/>
                    <a:pt x="3883493" y="3928895"/>
                    <a:pt x="3864078" y="3923071"/>
                  </a:cubicBezTo>
                  <a:cubicBezTo>
                    <a:pt x="3834297" y="3914137"/>
                    <a:pt x="3805085" y="3903406"/>
                    <a:pt x="3775588" y="3893574"/>
                  </a:cubicBezTo>
                  <a:lnTo>
                    <a:pt x="3642852" y="3849329"/>
                  </a:lnTo>
                  <a:lnTo>
                    <a:pt x="3510117" y="3805084"/>
                  </a:lnTo>
                  <a:cubicBezTo>
                    <a:pt x="3510107" y="3805081"/>
                    <a:pt x="3421637" y="3775590"/>
                    <a:pt x="3421626" y="3775587"/>
                  </a:cubicBezTo>
                  <a:cubicBezTo>
                    <a:pt x="3288557" y="3742319"/>
                    <a:pt x="3342098" y="3758909"/>
                    <a:pt x="3259394" y="3731342"/>
                  </a:cubicBezTo>
                  <a:cubicBezTo>
                    <a:pt x="3249562" y="3716594"/>
                    <a:pt x="3241245" y="3700714"/>
                    <a:pt x="3229897" y="3687097"/>
                  </a:cubicBezTo>
                  <a:cubicBezTo>
                    <a:pt x="3216544" y="3671074"/>
                    <a:pt x="3195781" y="3661085"/>
                    <a:pt x="3185652" y="3642852"/>
                  </a:cubicBezTo>
                  <a:cubicBezTo>
                    <a:pt x="3170552" y="3615672"/>
                    <a:pt x="3165987" y="3583858"/>
                    <a:pt x="3156155" y="3554361"/>
                  </a:cubicBezTo>
                  <a:lnTo>
                    <a:pt x="3141407" y="3510116"/>
                  </a:lnTo>
                  <a:cubicBezTo>
                    <a:pt x="3134608" y="3462519"/>
                    <a:pt x="3126610" y="3362558"/>
                    <a:pt x="3097162" y="3318387"/>
                  </a:cubicBezTo>
                  <a:cubicBezTo>
                    <a:pt x="3077497" y="3288890"/>
                    <a:pt x="3067665" y="3249562"/>
                    <a:pt x="3038168" y="3229897"/>
                  </a:cubicBezTo>
                  <a:lnTo>
                    <a:pt x="2993923" y="3200400"/>
                  </a:lnTo>
                  <a:cubicBezTo>
                    <a:pt x="2974259" y="3170903"/>
                    <a:pt x="2946140" y="3145541"/>
                    <a:pt x="2934930" y="3111910"/>
                  </a:cubicBezTo>
                  <a:lnTo>
                    <a:pt x="2905433" y="3023419"/>
                  </a:lnTo>
                  <a:cubicBezTo>
                    <a:pt x="2900517" y="2944761"/>
                    <a:pt x="2901332" y="2865534"/>
                    <a:pt x="2890684" y="2787445"/>
                  </a:cubicBezTo>
                  <a:cubicBezTo>
                    <a:pt x="2886483" y="2756638"/>
                    <a:pt x="2871020" y="2728452"/>
                    <a:pt x="2861188" y="2698955"/>
                  </a:cubicBezTo>
                  <a:lnTo>
                    <a:pt x="2846439" y="2654710"/>
                  </a:lnTo>
                  <a:cubicBezTo>
                    <a:pt x="2841523" y="2502310"/>
                    <a:pt x="2852111" y="2348616"/>
                    <a:pt x="2831691" y="2197510"/>
                  </a:cubicBezTo>
                  <a:cubicBezTo>
                    <a:pt x="2826943" y="2162378"/>
                    <a:pt x="2802194" y="2128683"/>
                    <a:pt x="2772697" y="2109019"/>
                  </a:cubicBezTo>
                  <a:cubicBezTo>
                    <a:pt x="2715517" y="2070900"/>
                    <a:pt x="2745267" y="2085128"/>
                    <a:pt x="2684207" y="2064774"/>
                  </a:cubicBezTo>
                  <a:cubicBezTo>
                    <a:pt x="2645118" y="2182042"/>
                    <a:pt x="2665542" y="2102345"/>
                    <a:pt x="2684207" y="2344993"/>
                  </a:cubicBezTo>
                  <a:cubicBezTo>
                    <a:pt x="2687996" y="2394254"/>
                    <a:pt x="2689850" y="2443917"/>
                    <a:pt x="2698955" y="2492477"/>
                  </a:cubicBezTo>
                  <a:cubicBezTo>
                    <a:pt x="2704685" y="2523037"/>
                    <a:pt x="2720911" y="2550804"/>
                    <a:pt x="2728452" y="2580968"/>
                  </a:cubicBezTo>
                  <a:cubicBezTo>
                    <a:pt x="2733368" y="2600632"/>
                    <a:pt x="2737376" y="2620546"/>
                    <a:pt x="2743200" y="2639961"/>
                  </a:cubicBezTo>
                  <a:cubicBezTo>
                    <a:pt x="2797067" y="2819518"/>
                    <a:pt x="2753447" y="2651457"/>
                    <a:pt x="2787446" y="2787445"/>
                  </a:cubicBezTo>
                  <a:cubicBezTo>
                    <a:pt x="2799670" y="2983034"/>
                    <a:pt x="2813550" y="3001228"/>
                    <a:pt x="2787446" y="3170903"/>
                  </a:cubicBezTo>
                  <a:cubicBezTo>
                    <a:pt x="2779372" y="3223382"/>
                    <a:pt x="2730381" y="3288248"/>
                    <a:pt x="2684207" y="3303639"/>
                  </a:cubicBezTo>
                  <a:lnTo>
                    <a:pt x="2639962" y="3318387"/>
                  </a:lnTo>
                  <a:cubicBezTo>
                    <a:pt x="2625214" y="3328219"/>
                    <a:pt x="2612009" y="3340902"/>
                    <a:pt x="2595717" y="3347884"/>
                  </a:cubicBezTo>
                  <a:cubicBezTo>
                    <a:pt x="2577086" y="3355869"/>
                    <a:pt x="2556213" y="3357063"/>
                    <a:pt x="2536723" y="3362632"/>
                  </a:cubicBezTo>
                  <a:cubicBezTo>
                    <a:pt x="2521775" y="3366903"/>
                    <a:pt x="2507560" y="3373610"/>
                    <a:pt x="2492478" y="3377381"/>
                  </a:cubicBezTo>
                  <a:cubicBezTo>
                    <a:pt x="2434974" y="3391757"/>
                    <a:pt x="2373763" y="3398554"/>
                    <a:pt x="2315497" y="3406877"/>
                  </a:cubicBezTo>
                  <a:cubicBezTo>
                    <a:pt x="2300749" y="3411793"/>
                    <a:pt x="2284842" y="3414076"/>
                    <a:pt x="2271252" y="3421626"/>
                  </a:cubicBezTo>
                  <a:cubicBezTo>
                    <a:pt x="2240263" y="3438842"/>
                    <a:pt x="2182762" y="3480619"/>
                    <a:pt x="2182762" y="3480619"/>
                  </a:cubicBezTo>
                  <a:lnTo>
                    <a:pt x="2123768" y="3569110"/>
                  </a:lnTo>
                  <a:lnTo>
                    <a:pt x="2094271" y="3613355"/>
                  </a:lnTo>
                  <a:cubicBezTo>
                    <a:pt x="2084439" y="3642852"/>
                    <a:pt x="2082022" y="3675975"/>
                    <a:pt x="2064775" y="3701845"/>
                  </a:cubicBezTo>
                  <a:cubicBezTo>
                    <a:pt x="1991536" y="3811703"/>
                    <a:pt x="2085669" y="3676771"/>
                    <a:pt x="1991033" y="3790335"/>
                  </a:cubicBezTo>
                  <a:cubicBezTo>
                    <a:pt x="1979685" y="3803952"/>
                    <a:pt x="1971368" y="3819832"/>
                    <a:pt x="1961536" y="3834581"/>
                  </a:cubicBezTo>
                  <a:cubicBezTo>
                    <a:pt x="1953500" y="3858690"/>
                    <a:pt x="1941368" y="3908023"/>
                    <a:pt x="1917291" y="3923071"/>
                  </a:cubicBezTo>
                  <a:cubicBezTo>
                    <a:pt x="1890925" y="3939550"/>
                    <a:pt x="1858297" y="3942736"/>
                    <a:pt x="1828800" y="3952568"/>
                  </a:cubicBezTo>
                  <a:lnTo>
                    <a:pt x="1784555" y="3967316"/>
                  </a:lnTo>
                  <a:lnTo>
                    <a:pt x="1740310" y="3982064"/>
                  </a:lnTo>
                  <a:cubicBezTo>
                    <a:pt x="1676400" y="3977148"/>
                    <a:pt x="1611895" y="3977313"/>
                    <a:pt x="1548581" y="3967316"/>
                  </a:cubicBezTo>
                  <a:cubicBezTo>
                    <a:pt x="1517869" y="3962467"/>
                    <a:pt x="1489588" y="3947651"/>
                    <a:pt x="1460091" y="3937819"/>
                  </a:cubicBezTo>
                  <a:lnTo>
                    <a:pt x="1415846" y="3923071"/>
                  </a:lnTo>
                  <a:cubicBezTo>
                    <a:pt x="1415841" y="3923069"/>
                    <a:pt x="1327360" y="3893578"/>
                    <a:pt x="1327355" y="3893574"/>
                  </a:cubicBezTo>
                  <a:lnTo>
                    <a:pt x="1238865" y="3834581"/>
                  </a:lnTo>
                  <a:cubicBezTo>
                    <a:pt x="1201795" y="3723367"/>
                    <a:pt x="1256112" y="3856140"/>
                    <a:pt x="1179871" y="3760839"/>
                  </a:cubicBezTo>
                  <a:cubicBezTo>
                    <a:pt x="1170159" y="3748699"/>
                    <a:pt x="1172075" y="3730498"/>
                    <a:pt x="1165123" y="3716593"/>
                  </a:cubicBezTo>
                  <a:cubicBezTo>
                    <a:pt x="1157196" y="3700739"/>
                    <a:pt x="1145458" y="3687096"/>
                    <a:pt x="1135626" y="3672348"/>
                  </a:cubicBezTo>
                  <a:lnTo>
                    <a:pt x="1091381" y="3539613"/>
                  </a:lnTo>
                  <a:lnTo>
                    <a:pt x="1076633" y="3495368"/>
                  </a:lnTo>
                  <a:cubicBezTo>
                    <a:pt x="1071717" y="3446207"/>
                    <a:pt x="1065824" y="3397133"/>
                    <a:pt x="1061884" y="3347884"/>
                  </a:cubicBezTo>
                  <a:cubicBezTo>
                    <a:pt x="1055990" y="3274214"/>
                    <a:pt x="1054490" y="3200197"/>
                    <a:pt x="1047136" y="3126658"/>
                  </a:cubicBezTo>
                  <a:cubicBezTo>
                    <a:pt x="1040216" y="3057452"/>
                    <a:pt x="1033570" y="3064430"/>
                    <a:pt x="1017639" y="3008671"/>
                  </a:cubicBezTo>
                  <a:cubicBezTo>
                    <a:pt x="980601" y="2879039"/>
                    <a:pt x="1023505" y="3011516"/>
                    <a:pt x="988142" y="2905432"/>
                  </a:cubicBezTo>
                  <a:cubicBezTo>
                    <a:pt x="983226" y="2871019"/>
                    <a:pt x="976166" y="2836845"/>
                    <a:pt x="973394" y="2802193"/>
                  </a:cubicBezTo>
                  <a:cubicBezTo>
                    <a:pt x="966327" y="2713849"/>
                    <a:pt x="971180" y="2624459"/>
                    <a:pt x="958646" y="2536723"/>
                  </a:cubicBezTo>
                  <a:cubicBezTo>
                    <a:pt x="956139" y="2519176"/>
                    <a:pt x="944180" y="2501872"/>
                    <a:pt x="929149" y="2492477"/>
                  </a:cubicBezTo>
                  <a:cubicBezTo>
                    <a:pt x="902783" y="2475998"/>
                    <a:pt x="840659" y="2462981"/>
                    <a:pt x="840659" y="2462981"/>
                  </a:cubicBezTo>
                  <a:cubicBezTo>
                    <a:pt x="714698" y="2379008"/>
                    <a:pt x="917491" y="2505010"/>
                    <a:pt x="693175" y="2418735"/>
                  </a:cubicBezTo>
                  <a:cubicBezTo>
                    <a:pt x="660087" y="2406009"/>
                    <a:pt x="634181" y="2379406"/>
                    <a:pt x="604684" y="2359742"/>
                  </a:cubicBezTo>
                  <a:lnTo>
                    <a:pt x="560439" y="2330245"/>
                  </a:lnTo>
                  <a:lnTo>
                    <a:pt x="516194" y="2300748"/>
                  </a:lnTo>
                  <a:cubicBezTo>
                    <a:pt x="506362" y="2286000"/>
                    <a:pt x="500037" y="2268175"/>
                    <a:pt x="486697" y="2256503"/>
                  </a:cubicBezTo>
                  <a:cubicBezTo>
                    <a:pt x="460018" y="2233159"/>
                    <a:pt x="398207" y="2197510"/>
                    <a:pt x="398207" y="2197510"/>
                  </a:cubicBezTo>
                  <a:cubicBezTo>
                    <a:pt x="393291" y="2182761"/>
                    <a:pt x="392083" y="2166199"/>
                    <a:pt x="383459" y="2153264"/>
                  </a:cubicBezTo>
                  <a:cubicBezTo>
                    <a:pt x="337145" y="2083794"/>
                    <a:pt x="341888" y="2137160"/>
                    <a:pt x="309717" y="2064774"/>
                  </a:cubicBezTo>
                  <a:cubicBezTo>
                    <a:pt x="228303" y="1881592"/>
                    <a:pt x="343879" y="2071775"/>
                    <a:pt x="221226" y="1887793"/>
                  </a:cubicBezTo>
                  <a:cubicBezTo>
                    <a:pt x="211394" y="1873045"/>
                    <a:pt x="197335" y="1860364"/>
                    <a:pt x="191730" y="1843548"/>
                  </a:cubicBezTo>
                  <a:lnTo>
                    <a:pt x="162233" y="1755058"/>
                  </a:lnTo>
                  <a:cubicBezTo>
                    <a:pt x="164151" y="1735876"/>
                    <a:pt x="175066" y="1578269"/>
                    <a:pt x="191730" y="1533832"/>
                  </a:cubicBezTo>
                  <a:cubicBezTo>
                    <a:pt x="197954" y="1517235"/>
                    <a:pt x="207385" y="1500660"/>
                    <a:pt x="221226" y="1489587"/>
                  </a:cubicBezTo>
                  <a:cubicBezTo>
                    <a:pt x="233365" y="1479875"/>
                    <a:pt x="250723" y="1479755"/>
                    <a:pt x="265471" y="1474839"/>
                  </a:cubicBezTo>
                  <a:cubicBezTo>
                    <a:pt x="349348" y="1390962"/>
                    <a:pt x="268584" y="1458534"/>
                    <a:pt x="353962" y="1415845"/>
                  </a:cubicBezTo>
                  <a:cubicBezTo>
                    <a:pt x="468322" y="1358665"/>
                    <a:pt x="331241" y="1408669"/>
                    <a:pt x="442452" y="1371600"/>
                  </a:cubicBezTo>
                  <a:lnTo>
                    <a:pt x="530942" y="1312606"/>
                  </a:lnTo>
                  <a:cubicBezTo>
                    <a:pt x="545690" y="1302774"/>
                    <a:pt x="562654" y="1295644"/>
                    <a:pt x="575188" y="1283110"/>
                  </a:cubicBezTo>
                  <a:cubicBezTo>
                    <a:pt x="631966" y="1226330"/>
                    <a:pt x="602078" y="1250433"/>
                    <a:pt x="663678" y="1209368"/>
                  </a:cubicBezTo>
                  <a:cubicBezTo>
                    <a:pt x="673510" y="1194620"/>
                    <a:pt x="685248" y="1180977"/>
                    <a:pt x="693175" y="1165123"/>
                  </a:cubicBezTo>
                  <a:cubicBezTo>
                    <a:pt x="754235" y="1043001"/>
                    <a:pt x="652886" y="1203431"/>
                    <a:pt x="737420" y="1076632"/>
                  </a:cubicBezTo>
                  <a:cubicBezTo>
                    <a:pt x="742336" y="1052051"/>
                    <a:pt x="740958" y="1025311"/>
                    <a:pt x="752168" y="1002890"/>
                  </a:cubicBezTo>
                  <a:cubicBezTo>
                    <a:pt x="761496" y="984235"/>
                    <a:pt x="789285" y="978247"/>
                    <a:pt x="796413" y="958645"/>
                  </a:cubicBezTo>
                  <a:cubicBezTo>
                    <a:pt x="809958" y="921396"/>
                    <a:pt x="805557" y="879895"/>
                    <a:pt x="811162" y="840658"/>
                  </a:cubicBezTo>
                  <a:cubicBezTo>
                    <a:pt x="838221" y="651248"/>
                    <a:pt x="811382" y="825031"/>
                    <a:pt x="840659" y="707923"/>
                  </a:cubicBezTo>
                  <a:cubicBezTo>
                    <a:pt x="866174" y="605863"/>
                    <a:pt x="836347" y="662772"/>
                    <a:pt x="884904" y="589935"/>
                  </a:cubicBezTo>
                  <a:cubicBezTo>
                    <a:pt x="910822" y="512180"/>
                    <a:pt x="882522" y="575094"/>
                    <a:pt x="943897" y="501445"/>
                  </a:cubicBezTo>
                  <a:cubicBezTo>
                    <a:pt x="955245" y="487828"/>
                    <a:pt x="958363" y="466594"/>
                    <a:pt x="973394" y="457200"/>
                  </a:cubicBezTo>
                  <a:cubicBezTo>
                    <a:pt x="999760" y="440721"/>
                    <a:pt x="1061884" y="427703"/>
                    <a:pt x="1061884" y="427703"/>
                  </a:cubicBezTo>
                  <a:cubicBezTo>
                    <a:pt x="1165123" y="462116"/>
                    <a:pt x="1120878" y="467032"/>
                    <a:pt x="1194620" y="442452"/>
                  </a:cubicBezTo>
                  <a:cubicBezTo>
                    <a:pt x="1268361" y="393290"/>
                    <a:pt x="1229034" y="427703"/>
                    <a:pt x="1297859" y="324464"/>
                  </a:cubicBezTo>
                  <a:cubicBezTo>
                    <a:pt x="1307691" y="309716"/>
                    <a:pt x="1310539" y="285824"/>
                    <a:pt x="1327355" y="280219"/>
                  </a:cubicBezTo>
                  <a:lnTo>
                    <a:pt x="1415846" y="250723"/>
                  </a:lnTo>
                  <a:cubicBezTo>
                    <a:pt x="1517271" y="183106"/>
                    <a:pt x="1470704" y="202939"/>
                    <a:pt x="1548581" y="176981"/>
                  </a:cubicBezTo>
                  <a:lnTo>
                    <a:pt x="1637071" y="117987"/>
                  </a:lnTo>
                  <a:cubicBezTo>
                    <a:pt x="1651820" y="108155"/>
                    <a:pt x="1664501" y="94095"/>
                    <a:pt x="1681317" y="88490"/>
                  </a:cubicBezTo>
                  <a:lnTo>
                    <a:pt x="1725562" y="73742"/>
                  </a:lnTo>
                  <a:cubicBezTo>
                    <a:pt x="1730478" y="58994"/>
                    <a:pt x="1751303" y="40490"/>
                    <a:pt x="1740310" y="29497"/>
                  </a:cubicBezTo>
                  <a:cubicBezTo>
                    <a:pt x="1718324" y="7511"/>
                    <a:pt x="1651820" y="0"/>
                    <a:pt x="1651820" y="0"/>
                  </a:cubicBezTo>
                  <a:cubicBezTo>
                    <a:pt x="1595596" y="14056"/>
                    <a:pt x="1592232" y="7869"/>
                    <a:pt x="1548581" y="44245"/>
                  </a:cubicBezTo>
                  <a:cubicBezTo>
                    <a:pt x="1500860" y="84013"/>
                    <a:pt x="1504336" y="69507"/>
                    <a:pt x="1504336" y="103239"/>
                  </a:cubicBezTo>
                  <a:lnTo>
                    <a:pt x="1504336" y="103239"/>
                  </a:lnTo>
                  <a:lnTo>
                    <a:pt x="1489588" y="103239"/>
                  </a:lnTo>
                  <a:lnTo>
                    <a:pt x="1489588" y="13273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6" name="Группа 75"/>
          <p:cNvGrpSpPr>
            <a:grpSpLocks/>
          </p:cNvGrpSpPr>
          <p:nvPr/>
        </p:nvGrpSpPr>
        <p:grpSpPr bwMode="auto">
          <a:xfrm>
            <a:off x="2212975" y="1592263"/>
            <a:ext cx="3586163" cy="2138362"/>
            <a:chOff x="2212258" y="1592826"/>
            <a:chExt cx="3586835" cy="2138516"/>
          </a:xfrm>
        </p:grpSpPr>
        <p:sp>
          <p:nvSpPr>
            <p:cNvPr id="72" name="Полилиния 71"/>
            <p:cNvSpPr/>
            <p:nvPr/>
          </p:nvSpPr>
          <p:spPr>
            <a:xfrm>
              <a:off x="3963599" y="1784927"/>
              <a:ext cx="668462" cy="436594"/>
            </a:xfrm>
            <a:custGeom>
              <a:avLst/>
              <a:gdLst>
                <a:gd name="connsiteX0" fmla="*/ 4299 w 668388"/>
                <a:gd name="connsiteY0" fmla="*/ 265471 h 436552"/>
                <a:gd name="connsiteX1" fmla="*/ 78041 w 668388"/>
                <a:gd name="connsiteY1" fmla="*/ 324464 h 436552"/>
                <a:gd name="connsiteX2" fmla="*/ 107538 w 668388"/>
                <a:gd name="connsiteY2" fmla="*/ 368710 h 436552"/>
                <a:gd name="connsiteX3" fmla="*/ 122286 w 668388"/>
                <a:gd name="connsiteY3" fmla="*/ 412955 h 436552"/>
                <a:gd name="connsiteX4" fmla="*/ 181280 w 668388"/>
                <a:gd name="connsiteY4" fmla="*/ 353961 h 436552"/>
                <a:gd name="connsiteX5" fmla="*/ 210777 w 668388"/>
                <a:gd name="connsiteY5" fmla="*/ 309716 h 436552"/>
                <a:gd name="connsiteX6" fmla="*/ 240273 w 668388"/>
                <a:gd name="connsiteY6" fmla="*/ 206477 h 436552"/>
                <a:gd name="connsiteX7" fmla="*/ 255022 w 668388"/>
                <a:gd name="connsiteY7" fmla="*/ 162232 h 436552"/>
                <a:gd name="connsiteX8" fmla="*/ 299267 w 668388"/>
                <a:gd name="connsiteY8" fmla="*/ 132735 h 436552"/>
                <a:gd name="connsiteX9" fmla="*/ 387757 w 668388"/>
                <a:gd name="connsiteY9" fmla="*/ 103239 h 436552"/>
                <a:gd name="connsiteX10" fmla="*/ 373009 w 668388"/>
                <a:gd name="connsiteY10" fmla="*/ 162232 h 436552"/>
                <a:gd name="connsiteX11" fmla="*/ 373009 w 668388"/>
                <a:gd name="connsiteY11" fmla="*/ 250722 h 436552"/>
                <a:gd name="connsiteX12" fmla="*/ 417254 w 668388"/>
                <a:gd name="connsiteY12" fmla="*/ 265471 h 436552"/>
                <a:gd name="connsiteX13" fmla="*/ 638480 w 668388"/>
                <a:gd name="connsiteY13" fmla="*/ 250722 h 436552"/>
                <a:gd name="connsiteX14" fmla="*/ 579486 w 668388"/>
                <a:gd name="connsiteY14" fmla="*/ 162232 h 436552"/>
                <a:gd name="connsiteX15" fmla="*/ 564738 w 668388"/>
                <a:gd name="connsiteY15" fmla="*/ 117987 h 436552"/>
                <a:gd name="connsiteX16" fmla="*/ 653228 w 668388"/>
                <a:gd name="connsiteY16" fmla="*/ 73742 h 436552"/>
                <a:gd name="connsiteX17" fmla="*/ 623731 w 668388"/>
                <a:gd name="connsiteY17" fmla="*/ 29497 h 436552"/>
                <a:gd name="connsiteX18" fmla="*/ 579486 w 668388"/>
                <a:gd name="connsiteY18" fmla="*/ 14748 h 436552"/>
                <a:gd name="connsiteX19" fmla="*/ 432002 w 668388"/>
                <a:gd name="connsiteY19" fmla="*/ 0 h 436552"/>
                <a:gd name="connsiteX20" fmla="*/ 343512 w 668388"/>
                <a:gd name="connsiteY20" fmla="*/ 29497 h 436552"/>
                <a:gd name="connsiteX21" fmla="*/ 299267 w 668388"/>
                <a:gd name="connsiteY21" fmla="*/ 58993 h 436552"/>
                <a:gd name="connsiteX22" fmla="*/ 255022 w 668388"/>
                <a:gd name="connsiteY22" fmla="*/ 103239 h 436552"/>
                <a:gd name="connsiteX23" fmla="*/ 210777 w 668388"/>
                <a:gd name="connsiteY23" fmla="*/ 117987 h 436552"/>
                <a:gd name="connsiteX24" fmla="*/ 122286 w 668388"/>
                <a:gd name="connsiteY24" fmla="*/ 176980 h 436552"/>
                <a:gd name="connsiteX25" fmla="*/ 33796 w 668388"/>
                <a:gd name="connsiteY25" fmla="*/ 221226 h 436552"/>
                <a:gd name="connsiteX26" fmla="*/ 4299 w 668388"/>
                <a:gd name="connsiteY26" fmla="*/ 265471 h 436552"/>
                <a:gd name="connsiteX27" fmla="*/ 4299 w 668388"/>
                <a:gd name="connsiteY27" fmla="*/ 265471 h 43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8388" h="436552">
                  <a:moveTo>
                    <a:pt x="4299" y="265471"/>
                  </a:moveTo>
                  <a:lnTo>
                    <a:pt x="78041" y="324464"/>
                  </a:lnTo>
                  <a:cubicBezTo>
                    <a:pt x="91882" y="335537"/>
                    <a:pt x="97706" y="353961"/>
                    <a:pt x="107538" y="368710"/>
                  </a:cubicBezTo>
                  <a:cubicBezTo>
                    <a:pt x="112454" y="383458"/>
                    <a:pt x="108381" y="406003"/>
                    <a:pt x="122286" y="412955"/>
                  </a:cubicBezTo>
                  <a:cubicBezTo>
                    <a:pt x="169480" y="436552"/>
                    <a:pt x="173414" y="369692"/>
                    <a:pt x="181280" y="353961"/>
                  </a:cubicBezTo>
                  <a:cubicBezTo>
                    <a:pt x="189207" y="338107"/>
                    <a:pt x="200945" y="324464"/>
                    <a:pt x="210777" y="309716"/>
                  </a:cubicBezTo>
                  <a:cubicBezTo>
                    <a:pt x="246144" y="203612"/>
                    <a:pt x="203227" y="336136"/>
                    <a:pt x="240273" y="206477"/>
                  </a:cubicBezTo>
                  <a:cubicBezTo>
                    <a:pt x="244544" y="191529"/>
                    <a:pt x="245310" y="174371"/>
                    <a:pt x="255022" y="162232"/>
                  </a:cubicBezTo>
                  <a:cubicBezTo>
                    <a:pt x="266095" y="148391"/>
                    <a:pt x="283069" y="139934"/>
                    <a:pt x="299267" y="132735"/>
                  </a:cubicBezTo>
                  <a:cubicBezTo>
                    <a:pt x="327679" y="120107"/>
                    <a:pt x="387757" y="103239"/>
                    <a:pt x="387757" y="103239"/>
                  </a:cubicBezTo>
                  <a:cubicBezTo>
                    <a:pt x="382841" y="122903"/>
                    <a:pt x="378578" y="142742"/>
                    <a:pt x="373009" y="162232"/>
                  </a:cubicBezTo>
                  <a:cubicBezTo>
                    <a:pt x="364269" y="192822"/>
                    <a:pt x="342419" y="220132"/>
                    <a:pt x="373009" y="250722"/>
                  </a:cubicBezTo>
                  <a:cubicBezTo>
                    <a:pt x="384002" y="261715"/>
                    <a:pt x="402506" y="260555"/>
                    <a:pt x="417254" y="265471"/>
                  </a:cubicBezTo>
                  <a:cubicBezTo>
                    <a:pt x="490996" y="260555"/>
                    <a:pt x="576129" y="290400"/>
                    <a:pt x="638480" y="250722"/>
                  </a:cubicBezTo>
                  <a:cubicBezTo>
                    <a:pt x="668388" y="231689"/>
                    <a:pt x="579486" y="162232"/>
                    <a:pt x="579486" y="162232"/>
                  </a:cubicBezTo>
                  <a:cubicBezTo>
                    <a:pt x="574570" y="147484"/>
                    <a:pt x="558964" y="132421"/>
                    <a:pt x="564738" y="117987"/>
                  </a:cubicBezTo>
                  <a:cubicBezTo>
                    <a:pt x="573535" y="95994"/>
                    <a:pt x="634601" y="79951"/>
                    <a:pt x="653228" y="73742"/>
                  </a:cubicBezTo>
                  <a:cubicBezTo>
                    <a:pt x="643396" y="58994"/>
                    <a:pt x="637572" y="40570"/>
                    <a:pt x="623731" y="29497"/>
                  </a:cubicBezTo>
                  <a:cubicBezTo>
                    <a:pt x="611592" y="19785"/>
                    <a:pt x="594851" y="17112"/>
                    <a:pt x="579486" y="14748"/>
                  </a:cubicBezTo>
                  <a:cubicBezTo>
                    <a:pt x="530654" y="7235"/>
                    <a:pt x="481163" y="4916"/>
                    <a:pt x="432002" y="0"/>
                  </a:cubicBezTo>
                  <a:cubicBezTo>
                    <a:pt x="402505" y="9832"/>
                    <a:pt x="369382" y="12250"/>
                    <a:pt x="343512" y="29497"/>
                  </a:cubicBezTo>
                  <a:cubicBezTo>
                    <a:pt x="328764" y="39329"/>
                    <a:pt x="312884" y="47646"/>
                    <a:pt x="299267" y="58993"/>
                  </a:cubicBezTo>
                  <a:cubicBezTo>
                    <a:pt x="283244" y="72346"/>
                    <a:pt x="272376" y="91669"/>
                    <a:pt x="255022" y="103239"/>
                  </a:cubicBezTo>
                  <a:cubicBezTo>
                    <a:pt x="242087" y="111862"/>
                    <a:pt x="225525" y="113071"/>
                    <a:pt x="210777" y="117987"/>
                  </a:cubicBezTo>
                  <a:cubicBezTo>
                    <a:pt x="181280" y="137651"/>
                    <a:pt x="155917" y="165769"/>
                    <a:pt x="122286" y="176980"/>
                  </a:cubicBezTo>
                  <a:cubicBezTo>
                    <a:pt x="61225" y="197334"/>
                    <a:pt x="90976" y="183105"/>
                    <a:pt x="33796" y="221226"/>
                  </a:cubicBezTo>
                  <a:cubicBezTo>
                    <a:pt x="23964" y="235974"/>
                    <a:pt x="0" y="248275"/>
                    <a:pt x="4299" y="265471"/>
                  </a:cubicBezTo>
                  <a:lnTo>
                    <a:pt x="4299" y="265471"/>
                  </a:lnTo>
                  <a:close/>
                </a:path>
              </a:pathLst>
            </a:custGeom>
            <a:solidFill>
              <a:srgbClr val="FF0066">
                <a:alpha val="78000"/>
              </a:srgbClr>
            </a:solidFill>
            <a:ln w="3175">
              <a:solidFill>
                <a:srgbClr val="FF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212258" y="1843669"/>
              <a:ext cx="354079" cy="458820"/>
            </a:xfrm>
            <a:custGeom>
              <a:avLst/>
              <a:gdLst>
                <a:gd name="connsiteX0" fmla="*/ 280219 w 353961"/>
                <a:gd name="connsiteY0" fmla="*/ 0 h 458985"/>
                <a:gd name="connsiteX1" fmla="*/ 250723 w 353961"/>
                <a:gd name="connsiteY1" fmla="*/ 44246 h 458985"/>
                <a:gd name="connsiteX2" fmla="*/ 191729 w 353961"/>
                <a:gd name="connsiteY2" fmla="*/ 176981 h 458985"/>
                <a:gd name="connsiteX3" fmla="*/ 58994 w 353961"/>
                <a:gd name="connsiteY3" fmla="*/ 235975 h 458985"/>
                <a:gd name="connsiteX4" fmla="*/ 14748 w 353961"/>
                <a:gd name="connsiteY4" fmla="*/ 265471 h 458985"/>
                <a:gd name="connsiteX5" fmla="*/ 0 w 353961"/>
                <a:gd name="connsiteY5" fmla="*/ 309717 h 458985"/>
                <a:gd name="connsiteX6" fmla="*/ 44245 w 353961"/>
                <a:gd name="connsiteY6" fmla="*/ 427704 h 458985"/>
                <a:gd name="connsiteX7" fmla="*/ 147484 w 353961"/>
                <a:gd name="connsiteY7" fmla="*/ 457200 h 458985"/>
                <a:gd name="connsiteX8" fmla="*/ 280219 w 353961"/>
                <a:gd name="connsiteY8" fmla="*/ 442452 h 458985"/>
                <a:gd name="connsiteX9" fmla="*/ 294968 w 353961"/>
                <a:gd name="connsiteY9" fmla="*/ 398207 h 458985"/>
                <a:gd name="connsiteX10" fmla="*/ 309716 w 353961"/>
                <a:gd name="connsiteY10" fmla="*/ 324465 h 458985"/>
                <a:gd name="connsiteX11" fmla="*/ 339213 w 353961"/>
                <a:gd name="connsiteY11" fmla="*/ 235975 h 458985"/>
                <a:gd name="connsiteX12" fmla="*/ 353961 w 353961"/>
                <a:gd name="connsiteY12" fmla="*/ 191729 h 458985"/>
                <a:gd name="connsiteX13" fmla="*/ 339213 w 353961"/>
                <a:gd name="connsiteY13" fmla="*/ 132736 h 458985"/>
                <a:gd name="connsiteX14" fmla="*/ 294968 w 353961"/>
                <a:gd name="connsiteY14" fmla="*/ 117987 h 458985"/>
                <a:gd name="connsiteX15" fmla="*/ 265471 w 353961"/>
                <a:gd name="connsiteY15" fmla="*/ 58994 h 458985"/>
                <a:gd name="connsiteX16" fmla="*/ 265471 w 353961"/>
                <a:gd name="connsiteY16" fmla="*/ 73742 h 45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961" h="458985">
                  <a:moveTo>
                    <a:pt x="280219" y="0"/>
                  </a:moveTo>
                  <a:cubicBezTo>
                    <a:pt x="270387" y="14749"/>
                    <a:pt x="257922" y="28048"/>
                    <a:pt x="250723" y="44246"/>
                  </a:cubicBezTo>
                  <a:cubicBezTo>
                    <a:pt x="227357" y="96819"/>
                    <a:pt x="231782" y="136928"/>
                    <a:pt x="191729" y="176981"/>
                  </a:cubicBezTo>
                  <a:cubicBezTo>
                    <a:pt x="131699" y="237011"/>
                    <a:pt x="146609" y="177568"/>
                    <a:pt x="58994" y="235975"/>
                  </a:cubicBezTo>
                  <a:lnTo>
                    <a:pt x="14748" y="265471"/>
                  </a:lnTo>
                  <a:cubicBezTo>
                    <a:pt x="9832" y="280220"/>
                    <a:pt x="0" y="294171"/>
                    <a:pt x="0" y="309717"/>
                  </a:cubicBezTo>
                  <a:cubicBezTo>
                    <a:pt x="0" y="343295"/>
                    <a:pt x="13730" y="403292"/>
                    <a:pt x="44245" y="427704"/>
                  </a:cubicBezTo>
                  <a:cubicBezTo>
                    <a:pt x="53862" y="435398"/>
                    <a:pt x="143630" y="456237"/>
                    <a:pt x="147484" y="457200"/>
                  </a:cubicBezTo>
                  <a:cubicBezTo>
                    <a:pt x="191729" y="452284"/>
                    <a:pt x="238886" y="458985"/>
                    <a:pt x="280219" y="442452"/>
                  </a:cubicBezTo>
                  <a:cubicBezTo>
                    <a:pt x="294653" y="436678"/>
                    <a:pt x="291197" y="413289"/>
                    <a:pt x="294968" y="398207"/>
                  </a:cubicBezTo>
                  <a:cubicBezTo>
                    <a:pt x="301048" y="373888"/>
                    <a:pt x="303120" y="348649"/>
                    <a:pt x="309716" y="324465"/>
                  </a:cubicBezTo>
                  <a:cubicBezTo>
                    <a:pt x="317897" y="294468"/>
                    <a:pt x="329381" y="265472"/>
                    <a:pt x="339213" y="235975"/>
                  </a:cubicBezTo>
                  <a:lnTo>
                    <a:pt x="353961" y="191729"/>
                  </a:lnTo>
                  <a:cubicBezTo>
                    <a:pt x="349045" y="172065"/>
                    <a:pt x="351875" y="148564"/>
                    <a:pt x="339213" y="132736"/>
                  </a:cubicBezTo>
                  <a:cubicBezTo>
                    <a:pt x="329501" y="120596"/>
                    <a:pt x="304680" y="130126"/>
                    <a:pt x="294968" y="117987"/>
                  </a:cubicBezTo>
                  <a:cubicBezTo>
                    <a:pt x="243958" y="54225"/>
                    <a:pt x="308994" y="58994"/>
                    <a:pt x="265471" y="58994"/>
                  </a:cubicBezTo>
                  <a:lnTo>
                    <a:pt x="265471" y="73742"/>
                  </a:lnTo>
                </a:path>
              </a:pathLst>
            </a:custGeom>
            <a:solidFill>
              <a:srgbClr val="FF0066">
                <a:alpha val="78000"/>
              </a:srgbClr>
            </a:solidFill>
            <a:ln w="3175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602206" y="1592826"/>
              <a:ext cx="196887" cy="201627"/>
            </a:xfrm>
            <a:custGeom>
              <a:avLst/>
              <a:gdLst>
                <a:gd name="connsiteX0" fmla="*/ 90518 w 196734"/>
                <a:gd name="connsiteY0" fmla="*/ 0 h 201561"/>
                <a:gd name="connsiteX1" fmla="*/ 46273 w 196734"/>
                <a:gd name="connsiteY1" fmla="*/ 14748 h 201561"/>
                <a:gd name="connsiteX2" fmla="*/ 31525 w 196734"/>
                <a:gd name="connsiteY2" fmla="*/ 162232 h 201561"/>
                <a:gd name="connsiteX3" fmla="*/ 75770 w 196734"/>
                <a:gd name="connsiteY3" fmla="*/ 191729 h 201561"/>
                <a:gd name="connsiteX4" fmla="*/ 179009 w 196734"/>
                <a:gd name="connsiteY4" fmla="*/ 176980 h 201561"/>
                <a:gd name="connsiteX5" fmla="*/ 164260 w 196734"/>
                <a:gd name="connsiteY5" fmla="*/ 103239 h 201561"/>
                <a:gd name="connsiteX6" fmla="*/ 61022 w 196734"/>
                <a:gd name="connsiteY6" fmla="*/ 44245 h 201561"/>
                <a:gd name="connsiteX7" fmla="*/ 90518 w 196734"/>
                <a:gd name="connsiteY7" fmla="*/ 0 h 20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34" h="201561">
                  <a:moveTo>
                    <a:pt x="90518" y="0"/>
                  </a:moveTo>
                  <a:cubicBezTo>
                    <a:pt x="75770" y="4916"/>
                    <a:pt x="58412" y="5037"/>
                    <a:pt x="46273" y="14748"/>
                  </a:cubicBezTo>
                  <a:cubicBezTo>
                    <a:pt x="0" y="51766"/>
                    <a:pt x="9353" y="112344"/>
                    <a:pt x="31525" y="162232"/>
                  </a:cubicBezTo>
                  <a:cubicBezTo>
                    <a:pt x="38724" y="178430"/>
                    <a:pt x="61022" y="181897"/>
                    <a:pt x="75770" y="191729"/>
                  </a:cubicBezTo>
                  <a:cubicBezTo>
                    <a:pt x="110183" y="186813"/>
                    <a:pt x="154428" y="201561"/>
                    <a:pt x="179009" y="176980"/>
                  </a:cubicBezTo>
                  <a:cubicBezTo>
                    <a:pt x="196734" y="159255"/>
                    <a:pt x="179650" y="123026"/>
                    <a:pt x="164260" y="103239"/>
                  </a:cubicBezTo>
                  <a:cubicBezTo>
                    <a:pt x="116255" y="41518"/>
                    <a:pt x="105039" y="44245"/>
                    <a:pt x="61022" y="44245"/>
                  </a:cubicBezTo>
                  <a:lnTo>
                    <a:pt x="90518" y="0"/>
                  </a:lnTo>
                  <a:close/>
                </a:path>
              </a:pathLst>
            </a:custGeom>
            <a:solidFill>
              <a:srgbClr val="FF0066"/>
            </a:solidFill>
            <a:ln w="3175">
              <a:solidFill>
                <a:srgbClr val="FF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230349" y="3324913"/>
              <a:ext cx="282628" cy="406429"/>
            </a:xfrm>
            <a:custGeom>
              <a:avLst/>
              <a:gdLst>
                <a:gd name="connsiteX0" fmla="*/ 46801 w 282775"/>
                <a:gd name="connsiteY0" fmla="*/ 7997 h 406204"/>
                <a:gd name="connsiteX1" fmla="*/ 32053 w 282775"/>
                <a:gd name="connsiteY1" fmla="*/ 184978 h 406204"/>
                <a:gd name="connsiteX2" fmla="*/ 2556 w 282775"/>
                <a:gd name="connsiteY2" fmla="*/ 229223 h 406204"/>
                <a:gd name="connsiteX3" fmla="*/ 17304 w 282775"/>
                <a:gd name="connsiteY3" fmla="*/ 273468 h 406204"/>
                <a:gd name="connsiteX4" fmla="*/ 150040 w 282775"/>
                <a:gd name="connsiteY4" fmla="*/ 391456 h 406204"/>
                <a:gd name="connsiteX5" fmla="*/ 194285 w 282775"/>
                <a:gd name="connsiteY5" fmla="*/ 406204 h 406204"/>
                <a:gd name="connsiteX6" fmla="*/ 268027 w 282775"/>
                <a:gd name="connsiteY6" fmla="*/ 391456 h 406204"/>
                <a:gd name="connsiteX7" fmla="*/ 282775 w 282775"/>
                <a:gd name="connsiteY7" fmla="*/ 347210 h 406204"/>
                <a:gd name="connsiteX8" fmla="*/ 268027 w 282775"/>
                <a:gd name="connsiteY8" fmla="*/ 243972 h 406204"/>
                <a:gd name="connsiteX9" fmla="*/ 238530 w 282775"/>
                <a:gd name="connsiteY9" fmla="*/ 199727 h 406204"/>
                <a:gd name="connsiteX10" fmla="*/ 120543 w 282775"/>
                <a:gd name="connsiteY10" fmla="*/ 66991 h 406204"/>
                <a:gd name="connsiteX11" fmla="*/ 105795 w 282775"/>
                <a:gd name="connsiteY11" fmla="*/ 22746 h 406204"/>
                <a:gd name="connsiteX12" fmla="*/ 32053 w 282775"/>
                <a:gd name="connsiteY12" fmla="*/ 81739 h 406204"/>
                <a:gd name="connsiteX13" fmla="*/ 32053 w 282775"/>
                <a:gd name="connsiteY13" fmla="*/ 96488 h 406204"/>
                <a:gd name="connsiteX14" fmla="*/ 76298 w 282775"/>
                <a:gd name="connsiteY14" fmla="*/ 96488 h 406204"/>
                <a:gd name="connsiteX15" fmla="*/ 61550 w 282775"/>
                <a:gd name="connsiteY15" fmla="*/ 96488 h 40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775" h="406204">
                  <a:moveTo>
                    <a:pt x="46801" y="7997"/>
                  </a:moveTo>
                  <a:cubicBezTo>
                    <a:pt x="41885" y="66991"/>
                    <a:pt x="43663" y="126929"/>
                    <a:pt x="32053" y="184978"/>
                  </a:cubicBezTo>
                  <a:cubicBezTo>
                    <a:pt x="28577" y="202359"/>
                    <a:pt x="5470" y="211739"/>
                    <a:pt x="2556" y="229223"/>
                  </a:cubicBezTo>
                  <a:cubicBezTo>
                    <a:pt x="0" y="244558"/>
                    <a:pt x="7760" y="261197"/>
                    <a:pt x="17304" y="273468"/>
                  </a:cubicBezTo>
                  <a:cubicBezTo>
                    <a:pt x="42176" y="305447"/>
                    <a:pt x="103444" y="368158"/>
                    <a:pt x="150040" y="391456"/>
                  </a:cubicBezTo>
                  <a:cubicBezTo>
                    <a:pt x="163945" y="398408"/>
                    <a:pt x="179537" y="401288"/>
                    <a:pt x="194285" y="406204"/>
                  </a:cubicBezTo>
                  <a:cubicBezTo>
                    <a:pt x="218866" y="401288"/>
                    <a:pt x="247170" y="405361"/>
                    <a:pt x="268027" y="391456"/>
                  </a:cubicBezTo>
                  <a:cubicBezTo>
                    <a:pt x="280962" y="382832"/>
                    <a:pt x="282775" y="362756"/>
                    <a:pt x="282775" y="347210"/>
                  </a:cubicBezTo>
                  <a:cubicBezTo>
                    <a:pt x="282775" y="312448"/>
                    <a:pt x="278016" y="277268"/>
                    <a:pt x="268027" y="243972"/>
                  </a:cubicBezTo>
                  <a:cubicBezTo>
                    <a:pt x="262934" y="226994"/>
                    <a:pt x="250306" y="212975"/>
                    <a:pt x="238530" y="199727"/>
                  </a:cubicBezTo>
                  <a:cubicBezTo>
                    <a:pt x="103831" y="48190"/>
                    <a:pt x="187488" y="167408"/>
                    <a:pt x="120543" y="66991"/>
                  </a:cubicBezTo>
                  <a:cubicBezTo>
                    <a:pt x="115627" y="52243"/>
                    <a:pt x="120229" y="28520"/>
                    <a:pt x="105795" y="22746"/>
                  </a:cubicBezTo>
                  <a:cubicBezTo>
                    <a:pt x="48932" y="0"/>
                    <a:pt x="40010" y="49912"/>
                    <a:pt x="32053" y="81739"/>
                  </a:cubicBezTo>
                  <a:cubicBezTo>
                    <a:pt x="30861" y="86509"/>
                    <a:pt x="32053" y="91572"/>
                    <a:pt x="32053" y="96488"/>
                  </a:cubicBezTo>
                  <a:lnTo>
                    <a:pt x="76298" y="96488"/>
                  </a:lnTo>
                  <a:lnTo>
                    <a:pt x="61550" y="96488"/>
                  </a:lnTo>
                </a:path>
              </a:pathLst>
            </a:custGeom>
            <a:solidFill>
              <a:srgbClr val="FF0066"/>
            </a:solidFill>
            <a:ln w="3175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72" name="Группа 36"/>
          <p:cNvGrpSpPr>
            <a:grpSpLocks/>
          </p:cNvGrpSpPr>
          <p:nvPr/>
        </p:nvGrpSpPr>
        <p:grpSpPr bwMode="auto">
          <a:xfrm>
            <a:off x="5715000" y="6072188"/>
            <a:ext cx="3124200" cy="379412"/>
            <a:chOff x="5715008" y="6072206"/>
            <a:chExt cx="3124462" cy="378847"/>
          </a:xfrm>
        </p:grpSpPr>
        <p:sp>
          <p:nvSpPr>
            <p:cNvPr id="41" name="Овал 40">
              <a:hlinkClick r:id="" action="ppaction://hlinkshowjump?jump=endshow"/>
              <a:hlinkHover r:id="" action="ppaction://noaction" highlightClick="1"/>
            </p:cNvPr>
            <p:cNvSpPr/>
            <p:nvPr/>
          </p:nvSpPr>
          <p:spPr>
            <a:xfrm>
              <a:off x="7286765" y="6072206"/>
              <a:ext cx="1552705" cy="37884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выход</a:t>
              </a:r>
            </a:p>
          </p:txBody>
        </p:sp>
        <p:sp>
          <p:nvSpPr>
            <p:cNvPr id="42" name="Овал 41">
              <a:hlinkClick r:id="" action="ppaction://hlinkshowjump?jump=firstslide"/>
              <a:hlinkHover r:id="" action="ppaction://noaction" highlightClick="1"/>
            </p:cNvPr>
            <p:cNvSpPr/>
            <p:nvPr/>
          </p:nvSpPr>
          <p:spPr>
            <a:xfrm>
              <a:off x="5715008" y="6072206"/>
              <a:ext cx="1500314" cy="37409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</a:rPr>
                <a:t>назад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75"/>
          <p:cNvSpPr txBox="1">
            <a:spLocks/>
          </p:cNvSpPr>
          <p:nvPr/>
        </p:nvSpPr>
        <p:spPr>
          <a:xfrm>
            <a:off x="1357290" y="0"/>
            <a:ext cx="6286544" cy="785794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3300"/>
                </a:solidFill>
                <a:latin typeface="+mn-lt"/>
              </a:rPr>
              <a:t>Структуры земной коры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0" y="928688"/>
            <a:ext cx="4500563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Это участки земной коры, которые отличаются геологическим строением.</a:t>
            </a:r>
          </a:p>
        </p:txBody>
      </p:sp>
      <p:sp>
        <p:nvSpPr>
          <p:cNvPr id="13" name="TextBox 12">
            <a:hlinkHover r:id="" action="ppaction://noaction" highlightClick="1"/>
          </p:cNvPr>
          <p:cNvSpPr txBox="1"/>
          <p:nvPr/>
        </p:nvSpPr>
        <p:spPr>
          <a:xfrm>
            <a:off x="571472" y="1857364"/>
            <a:ext cx="3929090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Геосинклинали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   (</a:t>
            </a:r>
            <a:r>
              <a:rPr lang="ru-RU" sz="2400" dirty="0"/>
              <a:t>складчатые области</a:t>
            </a:r>
            <a:r>
              <a:rPr lang="ru-RU" sz="2000" dirty="0"/>
              <a:t>)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относительно подвижные участки</a:t>
            </a:r>
          </a:p>
        </p:txBody>
      </p:sp>
      <p:sp>
        <p:nvSpPr>
          <p:cNvPr id="15" name="TextBox 14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>
            <a:off x="4714876" y="1857364"/>
            <a:ext cx="4143404" cy="11387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Платформы</a:t>
            </a:r>
            <a:r>
              <a:rPr lang="ru-RU" sz="2800" dirty="0"/>
              <a:t> </a:t>
            </a:r>
            <a:r>
              <a:rPr lang="ru-RU" sz="2000" dirty="0"/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относительно устойчивые участки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" y="5500688"/>
            <a:ext cx="2143125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горы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75" y="5572125"/>
            <a:ext cx="2036763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равнины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786438" y="5572125"/>
            <a:ext cx="642937" cy="48418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2786063" y="5572125"/>
            <a:ext cx="571500" cy="48418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785938" y="1071563"/>
            <a:ext cx="484187" cy="6207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858000" y="1071563"/>
            <a:ext cx="484188" cy="6207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63" y="55721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Формы рельефа</a:t>
            </a:r>
          </a:p>
        </p:txBody>
      </p:sp>
      <p:sp>
        <p:nvSpPr>
          <p:cNvPr id="27" name="Овал 26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7286625" y="6143625"/>
            <a:ext cx="1552575" cy="379413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98000"/>
                  <a:shade val="25000"/>
                  <a:satMod val="250000"/>
                </a:schemeClr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chemeClr val="accent6">
                  <a:tint val="50000"/>
                  <a:satMod val="1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29" name="Овал 28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5715000" y="6143625"/>
            <a:ext cx="1500188" cy="374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98000"/>
                  <a:shade val="25000"/>
                  <a:satMod val="250000"/>
                </a:schemeClr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chemeClr val="accent6">
                  <a:tint val="50000"/>
                  <a:satMod val="1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назад</a:t>
            </a:r>
          </a:p>
        </p:txBody>
      </p:sp>
      <p:pic>
        <p:nvPicPr>
          <p:cNvPr id="2" name="Picture 2" descr="C:\Users\Марина\Pictures\по литосфере\геосин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000375"/>
            <a:ext cx="3929063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арина\Pictures\по литосфере\др. платформ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000375"/>
            <a:ext cx="415448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71500" y="3000375"/>
            <a:ext cx="3929063" cy="2308225"/>
          </a:xfrm>
          <a:prstGeom prst="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Большие скорости колебаний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Магматические процессы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Образование руд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Землетрясения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Складки, разрывные нарушения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714875" y="2786063"/>
            <a:ext cx="4143375" cy="2616200"/>
          </a:xfrm>
          <a:prstGeom prst="rect">
            <a:avLst/>
          </a:prstGeom>
          <a:solidFill>
            <a:srgbClr val="CCFFCC">
              <a:alpha val="8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В строении выделяют 2 яруса: фундамент и щит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Медленные колебания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Преобладают осадочные породы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Почти горизонтальное залегание слоев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5"/>
          <p:cNvSpPr txBox="1">
            <a:spLocks/>
          </p:cNvSpPr>
          <p:nvPr/>
        </p:nvSpPr>
        <p:spPr>
          <a:xfrm>
            <a:off x="714348" y="0"/>
            <a:ext cx="7715304" cy="71435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3300"/>
                </a:solidFill>
                <a:latin typeface="+mn-lt"/>
              </a:rPr>
              <a:t>Типы границ между плитами</a:t>
            </a:r>
            <a:endParaRPr lang="en-US" sz="3200" b="1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1027" name="Picture 3" descr="C:\Users\Марина\Pictures\по литосфере\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8715436" cy="4714884"/>
          </a:xfrm>
          <a:prstGeom prst="rect">
            <a:avLst/>
          </a:prstGeom>
          <a:solidFill>
            <a:srgbClr val="0080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32" name="Прямоугольник 31">
            <a:hlinkHover r:id="" action="ppaction://noaction" highlightClick="1"/>
          </p:cNvPr>
          <p:cNvSpPr/>
          <p:nvPr/>
        </p:nvSpPr>
        <p:spPr>
          <a:xfrm>
            <a:off x="3429000" y="857250"/>
            <a:ext cx="2357438" cy="138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Схождение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30" name="Picture 6" descr="C:\Users\Марина\Pictures\по литосфере\т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85860"/>
            <a:ext cx="1424744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>
            <a:hlinkHover r:id="" action="ppaction://noaction" highlightClick="1"/>
          </p:cNvPr>
          <p:cNvSpPr/>
          <p:nvPr/>
        </p:nvSpPr>
        <p:spPr>
          <a:xfrm>
            <a:off x="6357938" y="857250"/>
            <a:ext cx="2132012" cy="138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Скольжение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8" name="Picture 4" descr="C:\Users\Марина\Pictures\по литосфере\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1557" y="1357298"/>
            <a:ext cx="1402851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7" name="Прямоугольник 39"/>
          <p:cNvSpPr>
            <a:spLocks noChangeArrowheads="1"/>
          </p:cNvSpPr>
          <p:nvPr/>
        </p:nvSpPr>
        <p:spPr bwMode="auto">
          <a:xfrm>
            <a:off x="4643438" y="2286000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Рифт – гигантский грабен</a:t>
            </a:r>
          </a:p>
        </p:txBody>
      </p:sp>
      <p:sp>
        <p:nvSpPr>
          <p:cNvPr id="25" name="Прямоугольник 24">
            <a:hlinkHover r:id="" action="ppaction://noaction" highlightClick="1"/>
          </p:cNvPr>
          <p:cNvSpPr/>
          <p:nvPr/>
        </p:nvSpPr>
        <p:spPr>
          <a:xfrm>
            <a:off x="714348" y="857232"/>
            <a:ext cx="235745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Расхождение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31" name="Picture 7" descr="C:\Users\Марина\Pictures\по литосфере\с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357298"/>
            <a:ext cx="1333359" cy="87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Прямая со стрелкой 28"/>
          <p:cNvCxnSpPr/>
          <p:nvPr/>
        </p:nvCxnSpPr>
        <p:spPr>
          <a:xfrm rot="5400000">
            <a:off x="4544219" y="2813844"/>
            <a:ext cx="1571625" cy="1516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036594" y="3036094"/>
            <a:ext cx="1785938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3643313" y="3571875"/>
            <a:ext cx="5226050" cy="1325563"/>
            <a:chOff x="3143240" y="7072338"/>
            <a:chExt cx="5226463" cy="132608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143240" y="7072338"/>
              <a:ext cx="5226463" cy="1326087"/>
              <a:chOff x="3681564" y="3689188"/>
              <a:chExt cx="5226463" cy="1326087"/>
            </a:xfrm>
            <a:solidFill>
              <a:srgbClr val="008000">
                <a:alpha val="47000"/>
              </a:srgbClr>
            </a:solidFill>
          </p:grpSpPr>
          <p:sp>
            <p:nvSpPr>
              <p:cNvPr id="59" name="Полилиния 58"/>
              <p:cNvSpPr/>
              <p:nvPr/>
            </p:nvSpPr>
            <p:spPr>
              <a:xfrm>
                <a:off x="3681564" y="3760626"/>
                <a:ext cx="1350212" cy="1083219"/>
              </a:xfrm>
              <a:custGeom>
                <a:avLst/>
                <a:gdLst>
                  <a:gd name="connsiteX0" fmla="*/ 0 w 1064460"/>
                  <a:gd name="connsiteY0" fmla="*/ 147949 h 906491"/>
                  <a:gd name="connsiteX1" fmla="*/ 132736 w 1064460"/>
                  <a:gd name="connsiteY1" fmla="*/ 162698 h 906491"/>
                  <a:gd name="connsiteX2" fmla="*/ 221226 w 1064460"/>
                  <a:gd name="connsiteY2" fmla="*/ 221691 h 906491"/>
                  <a:gd name="connsiteX3" fmla="*/ 294968 w 1064460"/>
                  <a:gd name="connsiteY3" fmla="*/ 280685 h 906491"/>
                  <a:gd name="connsiteX4" fmla="*/ 398207 w 1064460"/>
                  <a:gd name="connsiteY4" fmla="*/ 413420 h 906491"/>
                  <a:gd name="connsiteX5" fmla="*/ 427703 w 1064460"/>
                  <a:gd name="connsiteY5" fmla="*/ 457665 h 906491"/>
                  <a:gd name="connsiteX6" fmla="*/ 457200 w 1064460"/>
                  <a:gd name="connsiteY6" fmla="*/ 546156 h 906491"/>
                  <a:gd name="connsiteX7" fmla="*/ 471949 w 1064460"/>
                  <a:gd name="connsiteY7" fmla="*/ 752633 h 906491"/>
                  <a:gd name="connsiteX8" fmla="*/ 516194 w 1064460"/>
                  <a:gd name="connsiteY8" fmla="*/ 782130 h 906491"/>
                  <a:gd name="connsiteX9" fmla="*/ 604684 w 1064460"/>
                  <a:gd name="connsiteY9" fmla="*/ 811627 h 906491"/>
                  <a:gd name="connsiteX10" fmla="*/ 693174 w 1064460"/>
                  <a:gd name="connsiteY10" fmla="*/ 841123 h 906491"/>
                  <a:gd name="connsiteX11" fmla="*/ 737419 w 1064460"/>
                  <a:gd name="connsiteY11" fmla="*/ 855872 h 906491"/>
                  <a:gd name="connsiteX12" fmla="*/ 781665 w 1064460"/>
                  <a:gd name="connsiteY12" fmla="*/ 870620 h 906491"/>
                  <a:gd name="connsiteX13" fmla="*/ 825910 w 1064460"/>
                  <a:gd name="connsiteY13" fmla="*/ 900117 h 906491"/>
                  <a:gd name="connsiteX14" fmla="*/ 973394 w 1064460"/>
                  <a:gd name="connsiteY14" fmla="*/ 855872 h 906491"/>
                  <a:gd name="connsiteX15" fmla="*/ 1017639 w 1064460"/>
                  <a:gd name="connsiteY15" fmla="*/ 811627 h 906491"/>
                  <a:gd name="connsiteX16" fmla="*/ 1032387 w 1064460"/>
                  <a:gd name="connsiteY16" fmla="*/ 560904 h 906491"/>
                  <a:gd name="connsiteX17" fmla="*/ 1002890 w 1064460"/>
                  <a:gd name="connsiteY17" fmla="*/ 516659 h 906491"/>
                  <a:gd name="connsiteX18" fmla="*/ 914400 w 1064460"/>
                  <a:gd name="connsiteY18" fmla="*/ 457665 h 906491"/>
                  <a:gd name="connsiteX19" fmla="*/ 840658 w 1064460"/>
                  <a:gd name="connsiteY19" fmla="*/ 398672 h 906491"/>
                  <a:gd name="connsiteX20" fmla="*/ 796413 w 1064460"/>
                  <a:gd name="connsiteY20" fmla="*/ 354427 h 906491"/>
                  <a:gd name="connsiteX21" fmla="*/ 707923 w 1064460"/>
                  <a:gd name="connsiteY21" fmla="*/ 310181 h 906491"/>
                  <a:gd name="connsiteX22" fmla="*/ 575187 w 1064460"/>
                  <a:gd name="connsiteY22" fmla="*/ 177446 h 906491"/>
                  <a:gd name="connsiteX23" fmla="*/ 530942 w 1064460"/>
                  <a:gd name="connsiteY23" fmla="*/ 133201 h 906491"/>
                  <a:gd name="connsiteX24" fmla="*/ 442452 w 1064460"/>
                  <a:gd name="connsiteY24" fmla="*/ 74207 h 906491"/>
                  <a:gd name="connsiteX25" fmla="*/ 398207 w 1064460"/>
                  <a:gd name="connsiteY25" fmla="*/ 44711 h 906491"/>
                  <a:gd name="connsiteX26" fmla="*/ 339213 w 1064460"/>
                  <a:gd name="connsiteY26" fmla="*/ 29962 h 906491"/>
                  <a:gd name="connsiteX27" fmla="*/ 265471 w 1064460"/>
                  <a:gd name="connsiteY27" fmla="*/ 15214 h 906491"/>
                  <a:gd name="connsiteX28" fmla="*/ 221226 w 1064460"/>
                  <a:gd name="connsiteY28" fmla="*/ 465 h 906491"/>
                  <a:gd name="connsiteX29" fmla="*/ 88490 w 1064460"/>
                  <a:gd name="connsiteY29" fmla="*/ 15214 h 906491"/>
                  <a:gd name="connsiteX30" fmla="*/ 58994 w 1064460"/>
                  <a:gd name="connsiteY30" fmla="*/ 59459 h 906491"/>
                  <a:gd name="connsiteX31" fmla="*/ 117987 w 1064460"/>
                  <a:gd name="connsiteY31" fmla="*/ 133201 h 906491"/>
                  <a:gd name="connsiteX32" fmla="*/ 132736 w 1064460"/>
                  <a:gd name="connsiteY32" fmla="*/ 133201 h 906491"/>
                  <a:gd name="connsiteX33" fmla="*/ 132736 w 1064460"/>
                  <a:gd name="connsiteY33" fmla="*/ 133201 h 906491"/>
                  <a:gd name="connsiteX34" fmla="*/ 162232 w 1064460"/>
                  <a:gd name="connsiteY34" fmla="*/ 133201 h 90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64460" h="906491">
                    <a:moveTo>
                      <a:pt x="0" y="147949"/>
                    </a:moveTo>
                    <a:cubicBezTo>
                      <a:pt x="56536" y="129104"/>
                      <a:pt x="63910" y="116814"/>
                      <a:pt x="132736" y="162698"/>
                    </a:cubicBezTo>
                    <a:lnTo>
                      <a:pt x="221226" y="221691"/>
                    </a:lnTo>
                    <a:cubicBezTo>
                      <a:pt x="287195" y="320643"/>
                      <a:pt x="209483" y="223694"/>
                      <a:pt x="294968" y="280685"/>
                    </a:cubicBezTo>
                    <a:cubicBezTo>
                      <a:pt x="336555" y="308410"/>
                      <a:pt x="374768" y="378261"/>
                      <a:pt x="398207" y="413420"/>
                    </a:cubicBezTo>
                    <a:cubicBezTo>
                      <a:pt x="408039" y="428168"/>
                      <a:pt x="422098" y="440849"/>
                      <a:pt x="427703" y="457665"/>
                    </a:cubicBezTo>
                    <a:lnTo>
                      <a:pt x="457200" y="546156"/>
                    </a:lnTo>
                    <a:cubicBezTo>
                      <a:pt x="462116" y="614982"/>
                      <a:pt x="455214" y="685692"/>
                      <a:pt x="471949" y="752633"/>
                    </a:cubicBezTo>
                    <a:cubicBezTo>
                      <a:pt x="476248" y="769829"/>
                      <a:pt x="499996" y="774931"/>
                      <a:pt x="516194" y="782130"/>
                    </a:cubicBezTo>
                    <a:cubicBezTo>
                      <a:pt x="544606" y="794758"/>
                      <a:pt x="575187" y="801795"/>
                      <a:pt x="604684" y="811627"/>
                    </a:cubicBezTo>
                    <a:lnTo>
                      <a:pt x="693174" y="841123"/>
                    </a:lnTo>
                    <a:lnTo>
                      <a:pt x="737419" y="855872"/>
                    </a:lnTo>
                    <a:lnTo>
                      <a:pt x="781665" y="870620"/>
                    </a:lnTo>
                    <a:cubicBezTo>
                      <a:pt x="796413" y="880452"/>
                      <a:pt x="808273" y="898353"/>
                      <a:pt x="825910" y="900117"/>
                    </a:cubicBezTo>
                    <a:cubicBezTo>
                      <a:pt x="889644" y="906491"/>
                      <a:pt x="929316" y="892604"/>
                      <a:pt x="973394" y="855872"/>
                    </a:cubicBezTo>
                    <a:cubicBezTo>
                      <a:pt x="989417" y="842519"/>
                      <a:pt x="1002891" y="826375"/>
                      <a:pt x="1017639" y="811627"/>
                    </a:cubicBezTo>
                    <a:cubicBezTo>
                      <a:pt x="1055999" y="696546"/>
                      <a:pt x="1064460" y="710574"/>
                      <a:pt x="1032387" y="560904"/>
                    </a:cubicBezTo>
                    <a:cubicBezTo>
                      <a:pt x="1028673" y="543572"/>
                      <a:pt x="1016230" y="528331"/>
                      <a:pt x="1002890" y="516659"/>
                    </a:cubicBezTo>
                    <a:cubicBezTo>
                      <a:pt x="976211" y="493314"/>
                      <a:pt x="914400" y="457665"/>
                      <a:pt x="914400" y="457665"/>
                    </a:cubicBezTo>
                    <a:cubicBezTo>
                      <a:pt x="848431" y="358712"/>
                      <a:pt x="926144" y="455662"/>
                      <a:pt x="840658" y="398672"/>
                    </a:cubicBezTo>
                    <a:cubicBezTo>
                      <a:pt x="823304" y="387103"/>
                      <a:pt x="813767" y="365997"/>
                      <a:pt x="796413" y="354427"/>
                    </a:cubicBezTo>
                    <a:cubicBezTo>
                      <a:pt x="693909" y="286090"/>
                      <a:pt x="812356" y="403010"/>
                      <a:pt x="707923" y="310181"/>
                    </a:cubicBezTo>
                    <a:cubicBezTo>
                      <a:pt x="707913" y="310172"/>
                      <a:pt x="597315" y="199574"/>
                      <a:pt x="575187" y="177446"/>
                    </a:cubicBezTo>
                    <a:cubicBezTo>
                      <a:pt x="560439" y="162698"/>
                      <a:pt x="548296" y="144771"/>
                      <a:pt x="530942" y="133201"/>
                    </a:cubicBezTo>
                    <a:lnTo>
                      <a:pt x="442452" y="74207"/>
                    </a:lnTo>
                    <a:cubicBezTo>
                      <a:pt x="427704" y="64375"/>
                      <a:pt x="415403" y="49010"/>
                      <a:pt x="398207" y="44711"/>
                    </a:cubicBezTo>
                    <a:cubicBezTo>
                      <a:pt x="378542" y="39795"/>
                      <a:pt x="359000" y="34359"/>
                      <a:pt x="339213" y="29962"/>
                    </a:cubicBezTo>
                    <a:cubicBezTo>
                      <a:pt x="314742" y="24524"/>
                      <a:pt x="289790" y="21294"/>
                      <a:pt x="265471" y="15214"/>
                    </a:cubicBezTo>
                    <a:cubicBezTo>
                      <a:pt x="250389" y="11443"/>
                      <a:pt x="235974" y="5381"/>
                      <a:pt x="221226" y="465"/>
                    </a:cubicBezTo>
                    <a:cubicBezTo>
                      <a:pt x="176981" y="5381"/>
                      <a:pt x="130327" y="0"/>
                      <a:pt x="88490" y="15214"/>
                    </a:cubicBezTo>
                    <a:cubicBezTo>
                      <a:pt x="71832" y="21272"/>
                      <a:pt x="61908" y="41975"/>
                      <a:pt x="58994" y="59459"/>
                    </a:cubicBezTo>
                    <a:cubicBezTo>
                      <a:pt x="52452" y="98713"/>
                      <a:pt x="91473" y="119944"/>
                      <a:pt x="117987" y="133201"/>
                    </a:cubicBezTo>
                    <a:cubicBezTo>
                      <a:pt x="122384" y="135400"/>
                      <a:pt x="127820" y="133201"/>
                      <a:pt x="132736" y="133201"/>
                    </a:cubicBezTo>
                    <a:lnTo>
                      <a:pt x="132736" y="133201"/>
                    </a:lnTo>
                    <a:lnTo>
                      <a:pt x="162232" y="133201"/>
                    </a:lnTo>
                  </a:path>
                </a:pathLst>
              </a:custGeom>
              <a:grp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7467779" y="3689188"/>
                <a:ext cx="1440248" cy="1326087"/>
              </a:xfrm>
              <a:custGeom>
                <a:avLst/>
                <a:gdLst>
                  <a:gd name="connsiteX0" fmla="*/ 0 w 1327355"/>
                  <a:gd name="connsiteY0" fmla="*/ 86399 h 1326087"/>
                  <a:gd name="connsiteX1" fmla="*/ 103239 w 1327355"/>
                  <a:gd name="connsiteY1" fmla="*/ 174889 h 1326087"/>
                  <a:gd name="connsiteX2" fmla="*/ 147484 w 1327355"/>
                  <a:gd name="connsiteY2" fmla="*/ 204386 h 1326087"/>
                  <a:gd name="connsiteX3" fmla="*/ 191729 w 1327355"/>
                  <a:gd name="connsiteY3" fmla="*/ 219135 h 1326087"/>
                  <a:gd name="connsiteX4" fmla="*/ 235974 w 1327355"/>
                  <a:gd name="connsiteY4" fmla="*/ 263380 h 1326087"/>
                  <a:gd name="connsiteX5" fmla="*/ 368710 w 1327355"/>
                  <a:gd name="connsiteY5" fmla="*/ 366618 h 1326087"/>
                  <a:gd name="connsiteX6" fmla="*/ 383458 w 1327355"/>
                  <a:gd name="connsiteY6" fmla="*/ 410864 h 1326087"/>
                  <a:gd name="connsiteX7" fmla="*/ 516194 w 1327355"/>
                  <a:gd name="connsiteY7" fmla="*/ 528851 h 1326087"/>
                  <a:gd name="connsiteX8" fmla="*/ 560439 w 1327355"/>
                  <a:gd name="connsiteY8" fmla="*/ 543599 h 1326087"/>
                  <a:gd name="connsiteX9" fmla="*/ 619432 w 1327355"/>
                  <a:gd name="connsiteY9" fmla="*/ 632089 h 1326087"/>
                  <a:gd name="connsiteX10" fmla="*/ 648929 w 1327355"/>
                  <a:gd name="connsiteY10" fmla="*/ 676335 h 1326087"/>
                  <a:gd name="connsiteX11" fmla="*/ 752168 w 1327355"/>
                  <a:gd name="connsiteY11" fmla="*/ 809070 h 1326087"/>
                  <a:gd name="connsiteX12" fmla="*/ 811161 w 1327355"/>
                  <a:gd name="connsiteY12" fmla="*/ 897560 h 1326087"/>
                  <a:gd name="connsiteX13" fmla="*/ 840658 w 1327355"/>
                  <a:gd name="connsiteY13" fmla="*/ 941806 h 1326087"/>
                  <a:gd name="connsiteX14" fmla="*/ 884903 w 1327355"/>
                  <a:gd name="connsiteY14" fmla="*/ 1030296 h 1326087"/>
                  <a:gd name="connsiteX15" fmla="*/ 929148 w 1327355"/>
                  <a:gd name="connsiteY15" fmla="*/ 1059793 h 1326087"/>
                  <a:gd name="connsiteX16" fmla="*/ 943897 w 1327355"/>
                  <a:gd name="connsiteY16" fmla="*/ 1177780 h 1326087"/>
                  <a:gd name="connsiteX17" fmla="*/ 988142 w 1327355"/>
                  <a:gd name="connsiteY17" fmla="*/ 1207277 h 1326087"/>
                  <a:gd name="connsiteX18" fmla="*/ 1017639 w 1327355"/>
                  <a:gd name="connsiteY18" fmla="*/ 1251522 h 1326087"/>
                  <a:gd name="connsiteX19" fmla="*/ 1150374 w 1327355"/>
                  <a:gd name="connsiteY19" fmla="*/ 1325264 h 1326087"/>
                  <a:gd name="connsiteX20" fmla="*/ 1209368 w 1327355"/>
                  <a:gd name="connsiteY20" fmla="*/ 1310515 h 1326087"/>
                  <a:gd name="connsiteX21" fmla="*/ 1224116 w 1327355"/>
                  <a:gd name="connsiteY21" fmla="*/ 1236773 h 1326087"/>
                  <a:gd name="connsiteX22" fmla="*/ 1327355 w 1327355"/>
                  <a:gd name="connsiteY22" fmla="*/ 1118786 h 1326087"/>
                  <a:gd name="connsiteX23" fmla="*/ 1297858 w 1327355"/>
                  <a:gd name="connsiteY23" fmla="*/ 1000799 h 1326087"/>
                  <a:gd name="connsiteX24" fmla="*/ 1268361 w 1327355"/>
                  <a:gd name="connsiteY24" fmla="*/ 956554 h 1326087"/>
                  <a:gd name="connsiteX25" fmla="*/ 1224116 w 1327355"/>
                  <a:gd name="connsiteY25" fmla="*/ 868064 h 1326087"/>
                  <a:gd name="connsiteX26" fmla="*/ 1209368 w 1327355"/>
                  <a:gd name="connsiteY26" fmla="*/ 823818 h 1326087"/>
                  <a:gd name="connsiteX27" fmla="*/ 1106129 w 1327355"/>
                  <a:gd name="connsiteY27" fmla="*/ 705831 h 1326087"/>
                  <a:gd name="connsiteX28" fmla="*/ 1061884 w 1327355"/>
                  <a:gd name="connsiteY28" fmla="*/ 691083 h 1326087"/>
                  <a:gd name="connsiteX29" fmla="*/ 1017639 w 1327355"/>
                  <a:gd name="connsiteY29" fmla="*/ 646838 h 1326087"/>
                  <a:gd name="connsiteX30" fmla="*/ 973394 w 1327355"/>
                  <a:gd name="connsiteY30" fmla="*/ 632089 h 1326087"/>
                  <a:gd name="connsiteX31" fmla="*/ 840658 w 1327355"/>
                  <a:gd name="connsiteY31" fmla="*/ 528851 h 1326087"/>
                  <a:gd name="connsiteX32" fmla="*/ 752168 w 1327355"/>
                  <a:gd name="connsiteY32" fmla="*/ 455109 h 1326087"/>
                  <a:gd name="connsiteX33" fmla="*/ 663677 w 1327355"/>
                  <a:gd name="connsiteY33" fmla="*/ 396115 h 1326087"/>
                  <a:gd name="connsiteX34" fmla="*/ 619432 w 1327355"/>
                  <a:gd name="connsiteY34" fmla="*/ 366618 h 1326087"/>
                  <a:gd name="connsiteX35" fmla="*/ 530942 w 1327355"/>
                  <a:gd name="connsiteY35" fmla="*/ 292877 h 1326087"/>
                  <a:gd name="connsiteX36" fmla="*/ 457200 w 1327355"/>
                  <a:gd name="connsiteY36" fmla="*/ 204386 h 1326087"/>
                  <a:gd name="connsiteX37" fmla="*/ 368710 w 1327355"/>
                  <a:gd name="connsiteY37" fmla="*/ 115896 h 1326087"/>
                  <a:gd name="connsiteX38" fmla="*/ 280219 w 1327355"/>
                  <a:gd name="connsiteY38" fmla="*/ 42154 h 1326087"/>
                  <a:gd name="connsiteX39" fmla="*/ 191729 w 1327355"/>
                  <a:gd name="connsiteY39" fmla="*/ 12657 h 1326087"/>
                  <a:gd name="connsiteX40" fmla="*/ 44245 w 1327355"/>
                  <a:gd name="connsiteY40" fmla="*/ 27406 h 1326087"/>
                  <a:gd name="connsiteX41" fmla="*/ 58994 w 1327355"/>
                  <a:gd name="connsiteY41" fmla="*/ 101147 h 1326087"/>
                  <a:gd name="connsiteX42" fmla="*/ 73742 w 1327355"/>
                  <a:gd name="connsiteY42" fmla="*/ 145393 h 1326087"/>
                  <a:gd name="connsiteX43" fmla="*/ 117987 w 1327355"/>
                  <a:gd name="connsiteY43" fmla="*/ 204386 h 1326087"/>
                  <a:gd name="connsiteX44" fmla="*/ 117987 w 1327355"/>
                  <a:gd name="connsiteY44" fmla="*/ 204386 h 132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27355" h="1326087">
                    <a:moveTo>
                      <a:pt x="0" y="86399"/>
                    </a:moveTo>
                    <a:cubicBezTo>
                      <a:pt x="53601" y="140000"/>
                      <a:pt x="37017" y="127588"/>
                      <a:pt x="103239" y="174889"/>
                    </a:cubicBezTo>
                    <a:cubicBezTo>
                      <a:pt x="117663" y="185192"/>
                      <a:pt x="131630" y="196459"/>
                      <a:pt x="147484" y="204386"/>
                    </a:cubicBezTo>
                    <a:cubicBezTo>
                      <a:pt x="161389" y="211339"/>
                      <a:pt x="176981" y="214219"/>
                      <a:pt x="191729" y="219135"/>
                    </a:cubicBezTo>
                    <a:cubicBezTo>
                      <a:pt x="206477" y="233883"/>
                      <a:pt x="219510" y="250575"/>
                      <a:pt x="235974" y="263380"/>
                    </a:cubicBezTo>
                    <a:cubicBezTo>
                      <a:pt x="394746" y="386869"/>
                      <a:pt x="268256" y="266166"/>
                      <a:pt x="368710" y="366618"/>
                    </a:cubicBezTo>
                    <a:cubicBezTo>
                      <a:pt x="373626" y="381367"/>
                      <a:pt x="373914" y="398592"/>
                      <a:pt x="383458" y="410864"/>
                    </a:cubicBezTo>
                    <a:cubicBezTo>
                      <a:pt x="408333" y="442846"/>
                      <a:pt x="469597" y="505553"/>
                      <a:pt x="516194" y="528851"/>
                    </a:cubicBezTo>
                    <a:cubicBezTo>
                      <a:pt x="530099" y="535803"/>
                      <a:pt x="545691" y="538683"/>
                      <a:pt x="560439" y="543599"/>
                    </a:cubicBezTo>
                    <a:lnTo>
                      <a:pt x="619432" y="632089"/>
                    </a:lnTo>
                    <a:cubicBezTo>
                      <a:pt x="629264" y="646838"/>
                      <a:pt x="636395" y="663801"/>
                      <a:pt x="648929" y="676335"/>
                    </a:cubicBezTo>
                    <a:cubicBezTo>
                      <a:pt x="718240" y="745646"/>
                      <a:pt x="681607" y="703228"/>
                      <a:pt x="752168" y="809070"/>
                    </a:cubicBezTo>
                    <a:lnTo>
                      <a:pt x="811161" y="897560"/>
                    </a:lnTo>
                    <a:lnTo>
                      <a:pt x="840658" y="941806"/>
                    </a:lnTo>
                    <a:cubicBezTo>
                      <a:pt x="852653" y="977793"/>
                      <a:pt x="856312" y="1001705"/>
                      <a:pt x="884903" y="1030296"/>
                    </a:cubicBezTo>
                    <a:cubicBezTo>
                      <a:pt x="897437" y="1042830"/>
                      <a:pt x="914400" y="1049961"/>
                      <a:pt x="929148" y="1059793"/>
                    </a:cubicBezTo>
                    <a:cubicBezTo>
                      <a:pt x="934064" y="1099122"/>
                      <a:pt x="929177" y="1140980"/>
                      <a:pt x="943897" y="1177780"/>
                    </a:cubicBezTo>
                    <a:cubicBezTo>
                      <a:pt x="950480" y="1194238"/>
                      <a:pt x="975608" y="1194743"/>
                      <a:pt x="988142" y="1207277"/>
                    </a:cubicBezTo>
                    <a:cubicBezTo>
                      <a:pt x="1000676" y="1219811"/>
                      <a:pt x="1004299" y="1239850"/>
                      <a:pt x="1017639" y="1251522"/>
                    </a:cubicBezTo>
                    <a:cubicBezTo>
                      <a:pt x="1080053" y="1306134"/>
                      <a:pt x="1089605" y="1305007"/>
                      <a:pt x="1150374" y="1325264"/>
                    </a:cubicBezTo>
                    <a:cubicBezTo>
                      <a:pt x="1170039" y="1320348"/>
                      <a:pt x="1196392" y="1326087"/>
                      <a:pt x="1209368" y="1310515"/>
                    </a:cubicBezTo>
                    <a:cubicBezTo>
                      <a:pt x="1225416" y="1291258"/>
                      <a:pt x="1213743" y="1259594"/>
                      <a:pt x="1224116" y="1236773"/>
                    </a:cubicBezTo>
                    <a:cubicBezTo>
                      <a:pt x="1261521" y="1154483"/>
                      <a:pt x="1269324" y="1157474"/>
                      <a:pt x="1327355" y="1118786"/>
                    </a:cubicBezTo>
                    <a:cubicBezTo>
                      <a:pt x="1321746" y="1090743"/>
                      <a:pt x="1312974" y="1031030"/>
                      <a:pt x="1297858" y="1000799"/>
                    </a:cubicBezTo>
                    <a:cubicBezTo>
                      <a:pt x="1289931" y="984945"/>
                      <a:pt x="1278193" y="971302"/>
                      <a:pt x="1268361" y="956554"/>
                    </a:cubicBezTo>
                    <a:cubicBezTo>
                      <a:pt x="1231290" y="845340"/>
                      <a:pt x="1281297" y="982428"/>
                      <a:pt x="1224116" y="868064"/>
                    </a:cubicBezTo>
                    <a:cubicBezTo>
                      <a:pt x="1217164" y="854159"/>
                      <a:pt x="1216918" y="837408"/>
                      <a:pt x="1209368" y="823818"/>
                    </a:cubicBezTo>
                    <a:cubicBezTo>
                      <a:pt x="1175335" y="762558"/>
                      <a:pt x="1162474" y="734004"/>
                      <a:pt x="1106129" y="705831"/>
                    </a:cubicBezTo>
                    <a:cubicBezTo>
                      <a:pt x="1092224" y="698879"/>
                      <a:pt x="1076632" y="695999"/>
                      <a:pt x="1061884" y="691083"/>
                    </a:cubicBezTo>
                    <a:cubicBezTo>
                      <a:pt x="1047136" y="676335"/>
                      <a:pt x="1034993" y="658408"/>
                      <a:pt x="1017639" y="646838"/>
                    </a:cubicBezTo>
                    <a:cubicBezTo>
                      <a:pt x="1004704" y="638214"/>
                      <a:pt x="985665" y="641633"/>
                      <a:pt x="973394" y="632089"/>
                    </a:cubicBezTo>
                    <a:cubicBezTo>
                      <a:pt x="824171" y="516027"/>
                      <a:pt x="943014" y="562969"/>
                      <a:pt x="840658" y="528851"/>
                    </a:cubicBezTo>
                    <a:cubicBezTo>
                      <a:pt x="682546" y="423441"/>
                      <a:pt x="922513" y="587600"/>
                      <a:pt x="752168" y="455109"/>
                    </a:cubicBezTo>
                    <a:cubicBezTo>
                      <a:pt x="724185" y="433344"/>
                      <a:pt x="693174" y="415780"/>
                      <a:pt x="663677" y="396115"/>
                    </a:cubicBezTo>
                    <a:cubicBezTo>
                      <a:pt x="648929" y="386283"/>
                      <a:pt x="631966" y="379152"/>
                      <a:pt x="619432" y="366618"/>
                    </a:cubicBezTo>
                    <a:cubicBezTo>
                      <a:pt x="490159" y="237345"/>
                      <a:pt x="654149" y="395550"/>
                      <a:pt x="530942" y="292877"/>
                    </a:cubicBezTo>
                    <a:cubicBezTo>
                      <a:pt x="444483" y="220828"/>
                      <a:pt x="523490" y="278962"/>
                      <a:pt x="457200" y="204386"/>
                    </a:cubicBezTo>
                    <a:cubicBezTo>
                      <a:pt x="429486" y="173208"/>
                      <a:pt x="398207" y="145393"/>
                      <a:pt x="368710" y="115896"/>
                    </a:cubicBezTo>
                    <a:cubicBezTo>
                      <a:pt x="340926" y="88113"/>
                      <a:pt x="317177" y="58580"/>
                      <a:pt x="280219" y="42154"/>
                    </a:cubicBezTo>
                    <a:cubicBezTo>
                      <a:pt x="251807" y="29526"/>
                      <a:pt x="191729" y="12657"/>
                      <a:pt x="191729" y="12657"/>
                    </a:cubicBezTo>
                    <a:cubicBezTo>
                      <a:pt x="142568" y="17573"/>
                      <a:pt x="85354" y="0"/>
                      <a:pt x="44245" y="27406"/>
                    </a:cubicBezTo>
                    <a:cubicBezTo>
                      <a:pt x="23388" y="41311"/>
                      <a:pt x="52914" y="76828"/>
                      <a:pt x="58994" y="101147"/>
                    </a:cubicBezTo>
                    <a:cubicBezTo>
                      <a:pt x="62765" y="116229"/>
                      <a:pt x="65119" y="132458"/>
                      <a:pt x="73742" y="145393"/>
                    </a:cubicBezTo>
                    <a:cubicBezTo>
                      <a:pt x="121463" y="216976"/>
                      <a:pt x="117987" y="163157"/>
                      <a:pt x="117987" y="204386"/>
                    </a:cubicBezTo>
                    <a:lnTo>
                      <a:pt x="117987" y="204386"/>
                    </a:lnTo>
                  </a:path>
                </a:pathLst>
              </a:custGeom>
              <a:grp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4" name="Стрелка вниз 43">
              <a:hlinkHover r:id="" action="ppaction://noaction" highlightClick="1"/>
            </p:cNvPr>
            <p:cNvSpPr/>
            <p:nvPr/>
          </p:nvSpPr>
          <p:spPr>
            <a:xfrm>
              <a:off x="3929114" y="7358201"/>
              <a:ext cx="285773" cy="500261"/>
            </a:xfrm>
            <a:prstGeom prst="downArrow">
              <a:avLst>
                <a:gd name="adj1" fmla="val 45223"/>
                <a:gd name="adj2" fmla="val 59130"/>
              </a:avLst>
            </a:prstGeom>
            <a:solidFill>
              <a:srgbClr val="FF0000">
                <a:alpha val="8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71500" y="3429000"/>
            <a:ext cx="6477000" cy="1946275"/>
            <a:chOff x="1142976" y="7072338"/>
            <a:chExt cx="6476355" cy="1946787"/>
          </a:xfrm>
        </p:grpSpPr>
        <p:grpSp>
          <p:nvGrpSpPr>
            <p:cNvPr id="22557" name="Группа 56"/>
            <p:cNvGrpSpPr>
              <a:grpSpLocks/>
            </p:cNvGrpSpPr>
            <p:nvPr/>
          </p:nvGrpSpPr>
          <p:grpSpPr bwMode="auto">
            <a:xfrm>
              <a:off x="1142976" y="7072338"/>
              <a:ext cx="6476355" cy="1946787"/>
              <a:chOff x="577421" y="3429000"/>
              <a:chExt cx="6476355" cy="1946787"/>
            </a:xfrm>
          </p:grpSpPr>
          <p:sp>
            <p:nvSpPr>
              <p:cNvPr id="61" name="Полилиния 60"/>
              <p:cNvSpPr/>
              <p:nvPr/>
            </p:nvSpPr>
            <p:spPr>
              <a:xfrm>
                <a:off x="4429900" y="3429000"/>
                <a:ext cx="2623876" cy="1946787"/>
              </a:xfrm>
              <a:custGeom>
                <a:avLst/>
                <a:gdLst>
                  <a:gd name="connsiteX0" fmla="*/ 206477 w 2624652"/>
                  <a:gd name="connsiteY0" fmla="*/ 73742 h 1946787"/>
                  <a:gd name="connsiteX1" fmla="*/ 162232 w 2624652"/>
                  <a:gd name="connsiteY1" fmla="*/ 58993 h 1946787"/>
                  <a:gd name="connsiteX2" fmla="*/ 117987 w 2624652"/>
                  <a:gd name="connsiteY2" fmla="*/ 29497 h 1946787"/>
                  <a:gd name="connsiteX3" fmla="*/ 0 w 2624652"/>
                  <a:gd name="connsiteY3" fmla="*/ 44245 h 1946787"/>
                  <a:gd name="connsiteX4" fmla="*/ 14748 w 2624652"/>
                  <a:gd name="connsiteY4" fmla="*/ 162232 h 1946787"/>
                  <a:gd name="connsiteX5" fmla="*/ 88490 w 2624652"/>
                  <a:gd name="connsiteY5" fmla="*/ 250722 h 1946787"/>
                  <a:gd name="connsiteX6" fmla="*/ 132735 w 2624652"/>
                  <a:gd name="connsiteY6" fmla="*/ 265471 h 1946787"/>
                  <a:gd name="connsiteX7" fmla="*/ 265471 w 2624652"/>
                  <a:gd name="connsiteY7" fmla="*/ 368709 h 1946787"/>
                  <a:gd name="connsiteX8" fmla="*/ 309716 w 2624652"/>
                  <a:gd name="connsiteY8" fmla="*/ 398206 h 1946787"/>
                  <a:gd name="connsiteX9" fmla="*/ 353961 w 2624652"/>
                  <a:gd name="connsiteY9" fmla="*/ 412955 h 1946787"/>
                  <a:gd name="connsiteX10" fmla="*/ 398206 w 2624652"/>
                  <a:gd name="connsiteY10" fmla="*/ 442451 h 1946787"/>
                  <a:gd name="connsiteX11" fmla="*/ 501445 w 2624652"/>
                  <a:gd name="connsiteY11" fmla="*/ 486697 h 1946787"/>
                  <a:gd name="connsiteX12" fmla="*/ 604683 w 2624652"/>
                  <a:gd name="connsiteY12" fmla="*/ 545690 h 1946787"/>
                  <a:gd name="connsiteX13" fmla="*/ 737419 w 2624652"/>
                  <a:gd name="connsiteY13" fmla="*/ 619432 h 1946787"/>
                  <a:gd name="connsiteX14" fmla="*/ 825909 w 2624652"/>
                  <a:gd name="connsiteY14" fmla="*/ 678426 h 1946787"/>
                  <a:gd name="connsiteX15" fmla="*/ 870154 w 2624652"/>
                  <a:gd name="connsiteY15" fmla="*/ 707922 h 1946787"/>
                  <a:gd name="connsiteX16" fmla="*/ 958645 w 2624652"/>
                  <a:gd name="connsiteY16" fmla="*/ 796413 h 1946787"/>
                  <a:gd name="connsiteX17" fmla="*/ 1002890 w 2624652"/>
                  <a:gd name="connsiteY17" fmla="*/ 840658 h 1946787"/>
                  <a:gd name="connsiteX18" fmla="*/ 1091380 w 2624652"/>
                  <a:gd name="connsiteY18" fmla="*/ 899651 h 1946787"/>
                  <a:gd name="connsiteX19" fmla="*/ 1135625 w 2624652"/>
                  <a:gd name="connsiteY19" fmla="*/ 929148 h 1946787"/>
                  <a:gd name="connsiteX20" fmla="*/ 1179871 w 2624652"/>
                  <a:gd name="connsiteY20" fmla="*/ 958645 h 1946787"/>
                  <a:gd name="connsiteX21" fmla="*/ 1268361 w 2624652"/>
                  <a:gd name="connsiteY21" fmla="*/ 1032387 h 1946787"/>
                  <a:gd name="connsiteX22" fmla="*/ 1312606 w 2624652"/>
                  <a:gd name="connsiteY22" fmla="*/ 1076632 h 1946787"/>
                  <a:gd name="connsiteX23" fmla="*/ 1371600 w 2624652"/>
                  <a:gd name="connsiteY23" fmla="*/ 1165122 h 1946787"/>
                  <a:gd name="connsiteX24" fmla="*/ 1430593 w 2624652"/>
                  <a:gd name="connsiteY24" fmla="*/ 1253613 h 1946787"/>
                  <a:gd name="connsiteX25" fmla="*/ 1460090 w 2624652"/>
                  <a:gd name="connsiteY25" fmla="*/ 1297858 h 1946787"/>
                  <a:gd name="connsiteX26" fmla="*/ 1504335 w 2624652"/>
                  <a:gd name="connsiteY26" fmla="*/ 1327355 h 1946787"/>
                  <a:gd name="connsiteX27" fmla="*/ 1578077 w 2624652"/>
                  <a:gd name="connsiteY27" fmla="*/ 1401097 h 1946787"/>
                  <a:gd name="connsiteX28" fmla="*/ 1622322 w 2624652"/>
                  <a:gd name="connsiteY28" fmla="*/ 1445342 h 1946787"/>
                  <a:gd name="connsiteX29" fmla="*/ 1710812 w 2624652"/>
                  <a:gd name="connsiteY29" fmla="*/ 1489587 h 1946787"/>
                  <a:gd name="connsiteX30" fmla="*/ 1799303 w 2624652"/>
                  <a:gd name="connsiteY30" fmla="*/ 1533832 h 1946787"/>
                  <a:gd name="connsiteX31" fmla="*/ 1887793 w 2624652"/>
                  <a:gd name="connsiteY31" fmla="*/ 1578077 h 1946787"/>
                  <a:gd name="connsiteX32" fmla="*/ 1976283 w 2624652"/>
                  <a:gd name="connsiteY32" fmla="*/ 1666568 h 1946787"/>
                  <a:gd name="connsiteX33" fmla="*/ 2005780 w 2624652"/>
                  <a:gd name="connsiteY33" fmla="*/ 1710813 h 1946787"/>
                  <a:gd name="connsiteX34" fmla="*/ 2153264 w 2624652"/>
                  <a:gd name="connsiteY34" fmla="*/ 1799303 h 1946787"/>
                  <a:gd name="connsiteX35" fmla="*/ 2241754 w 2624652"/>
                  <a:gd name="connsiteY35" fmla="*/ 1828800 h 1946787"/>
                  <a:gd name="connsiteX36" fmla="*/ 2344993 w 2624652"/>
                  <a:gd name="connsiteY36" fmla="*/ 1887793 h 1946787"/>
                  <a:gd name="connsiteX37" fmla="*/ 2433483 w 2624652"/>
                  <a:gd name="connsiteY37" fmla="*/ 1917290 h 1946787"/>
                  <a:gd name="connsiteX38" fmla="*/ 2580967 w 2624652"/>
                  <a:gd name="connsiteY38" fmla="*/ 1946787 h 1946787"/>
                  <a:gd name="connsiteX39" fmla="*/ 2595716 w 2624652"/>
                  <a:gd name="connsiteY39" fmla="*/ 1902542 h 1946787"/>
                  <a:gd name="connsiteX40" fmla="*/ 2566219 w 2624652"/>
                  <a:gd name="connsiteY40" fmla="*/ 1858297 h 1946787"/>
                  <a:gd name="connsiteX41" fmla="*/ 2507225 w 2624652"/>
                  <a:gd name="connsiteY41" fmla="*/ 1769806 h 1946787"/>
                  <a:gd name="connsiteX42" fmla="*/ 2403987 w 2624652"/>
                  <a:gd name="connsiteY42" fmla="*/ 1637071 h 1946787"/>
                  <a:gd name="connsiteX43" fmla="*/ 2315496 w 2624652"/>
                  <a:gd name="connsiteY43" fmla="*/ 1578077 h 1946787"/>
                  <a:gd name="connsiteX44" fmla="*/ 2212258 w 2624652"/>
                  <a:gd name="connsiteY44" fmla="*/ 1474839 h 1946787"/>
                  <a:gd name="connsiteX45" fmla="*/ 2168012 w 2624652"/>
                  <a:gd name="connsiteY45" fmla="*/ 1445342 h 1946787"/>
                  <a:gd name="connsiteX46" fmla="*/ 2123767 w 2624652"/>
                  <a:gd name="connsiteY46" fmla="*/ 1401097 h 1946787"/>
                  <a:gd name="connsiteX47" fmla="*/ 2079522 w 2624652"/>
                  <a:gd name="connsiteY47" fmla="*/ 1386348 h 1946787"/>
                  <a:gd name="connsiteX48" fmla="*/ 2020529 w 2624652"/>
                  <a:gd name="connsiteY48" fmla="*/ 1297858 h 1946787"/>
                  <a:gd name="connsiteX49" fmla="*/ 1961535 w 2624652"/>
                  <a:gd name="connsiteY49" fmla="*/ 1209368 h 1946787"/>
                  <a:gd name="connsiteX50" fmla="*/ 1946787 w 2624652"/>
                  <a:gd name="connsiteY50" fmla="*/ 1165122 h 1946787"/>
                  <a:gd name="connsiteX51" fmla="*/ 1902542 w 2624652"/>
                  <a:gd name="connsiteY51" fmla="*/ 1135626 h 1946787"/>
                  <a:gd name="connsiteX52" fmla="*/ 1769806 w 2624652"/>
                  <a:gd name="connsiteY52" fmla="*/ 1032387 h 1946787"/>
                  <a:gd name="connsiteX53" fmla="*/ 1681316 w 2624652"/>
                  <a:gd name="connsiteY53" fmla="*/ 1002890 h 1946787"/>
                  <a:gd name="connsiteX54" fmla="*/ 1637071 w 2624652"/>
                  <a:gd name="connsiteY54" fmla="*/ 988142 h 1946787"/>
                  <a:gd name="connsiteX55" fmla="*/ 1592825 w 2624652"/>
                  <a:gd name="connsiteY55" fmla="*/ 958645 h 1946787"/>
                  <a:gd name="connsiteX56" fmla="*/ 1504335 w 2624652"/>
                  <a:gd name="connsiteY56" fmla="*/ 884903 h 1946787"/>
                  <a:gd name="connsiteX57" fmla="*/ 1474838 w 2624652"/>
                  <a:gd name="connsiteY57" fmla="*/ 840658 h 1946787"/>
                  <a:gd name="connsiteX58" fmla="*/ 1386348 w 2624652"/>
                  <a:gd name="connsiteY58" fmla="*/ 781664 h 1946787"/>
                  <a:gd name="connsiteX59" fmla="*/ 1312606 w 2624652"/>
                  <a:gd name="connsiteY59" fmla="*/ 663677 h 1946787"/>
                  <a:gd name="connsiteX60" fmla="*/ 1224116 w 2624652"/>
                  <a:gd name="connsiteY60" fmla="*/ 589935 h 1946787"/>
                  <a:gd name="connsiteX61" fmla="*/ 1179871 w 2624652"/>
                  <a:gd name="connsiteY61" fmla="*/ 575187 h 1946787"/>
                  <a:gd name="connsiteX62" fmla="*/ 988142 w 2624652"/>
                  <a:gd name="connsiteY62" fmla="*/ 486697 h 1946787"/>
                  <a:gd name="connsiteX63" fmla="*/ 929148 w 2624652"/>
                  <a:gd name="connsiteY63" fmla="*/ 457200 h 1946787"/>
                  <a:gd name="connsiteX64" fmla="*/ 840658 w 2624652"/>
                  <a:gd name="connsiteY64" fmla="*/ 398206 h 1946787"/>
                  <a:gd name="connsiteX65" fmla="*/ 796412 w 2624652"/>
                  <a:gd name="connsiteY65" fmla="*/ 368709 h 1946787"/>
                  <a:gd name="connsiteX66" fmla="*/ 707922 w 2624652"/>
                  <a:gd name="connsiteY66" fmla="*/ 339213 h 1946787"/>
                  <a:gd name="connsiteX67" fmla="*/ 663677 w 2624652"/>
                  <a:gd name="connsiteY67" fmla="*/ 324464 h 1946787"/>
                  <a:gd name="connsiteX68" fmla="*/ 619432 w 2624652"/>
                  <a:gd name="connsiteY68" fmla="*/ 309716 h 1946787"/>
                  <a:gd name="connsiteX69" fmla="*/ 589935 w 2624652"/>
                  <a:gd name="connsiteY69" fmla="*/ 265471 h 1946787"/>
                  <a:gd name="connsiteX70" fmla="*/ 412954 w 2624652"/>
                  <a:gd name="connsiteY70" fmla="*/ 176980 h 1946787"/>
                  <a:gd name="connsiteX71" fmla="*/ 309716 w 2624652"/>
                  <a:gd name="connsiteY71" fmla="*/ 162232 h 1946787"/>
                  <a:gd name="connsiteX72" fmla="*/ 221225 w 2624652"/>
                  <a:gd name="connsiteY72" fmla="*/ 103239 h 1946787"/>
                  <a:gd name="connsiteX73" fmla="*/ 176980 w 2624652"/>
                  <a:gd name="connsiteY73" fmla="*/ 14748 h 1946787"/>
                  <a:gd name="connsiteX74" fmla="*/ 132735 w 2624652"/>
                  <a:gd name="connsiteY74" fmla="*/ 0 h 1946787"/>
                  <a:gd name="connsiteX75" fmla="*/ 58993 w 2624652"/>
                  <a:gd name="connsiteY75" fmla="*/ 44245 h 1946787"/>
                  <a:gd name="connsiteX76" fmla="*/ 117987 w 2624652"/>
                  <a:gd name="connsiteY76" fmla="*/ 58993 h 1946787"/>
                  <a:gd name="connsiteX77" fmla="*/ 117987 w 2624652"/>
                  <a:gd name="connsiteY77" fmla="*/ 58993 h 1946787"/>
                  <a:gd name="connsiteX78" fmla="*/ 117987 w 2624652"/>
                  <a:gd name="connsiteY78" fmla="*/ 58993 h 1946787"/>
                  <a:gd name="connsiteX79" fmla="*/ 117987 w 2624652"/>
                  <a:gd name="connsiteY79" fmla="*/ 58993 h 1946787"/>
                  <a:gd name="connsiteX80" fmla="*/ 147483 w 2624652"/>
                  <a:gd name="connsiteY80" fmla="*/ 44245 h 194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624652" h="1946787">
                    <a:moveTo>
                      <a:pt x="206477" y="73742"/>
                    </a:moveTo>
                    <a:cubicBezTo>
                      <a:pt x="191729" y="68826"/>
                      <a:pt x="176137" y="65945"/>
                      <a:pt x="162232" y="58993"/>
                    </a:cubicBezTo>
                    <a:cubicBezTo>
                      <a:pt x="146378" y="51066"/>
                      <a:pt x="135639" y="31102"/>
                      <a:pt x="117987" y="29497"/>
                    </a:cubicBezTo>
                    <a:cubicBezTo>
                      <a:pt x="78515" y="25909"/>
                      <a:pt x="39329" y="39329"/>
                      <a:pt x="0" y="44245"/>
                    </a:cubicBezTo>
                    <a:cubicBezTo>
                      <a:pt x="4916" y="83574"/>
                      <a:pt x="4319" y="123994"/>
                      <a:pt x="14748" y="162232"/>
                    </a:cubicBezTo>
                    <a:cubicBezTo>
                      <a:pt x="20794" y="184400"/>
                      <a:pt x="72920" y="240342"/>
                      <a:pt x="88490" y="250722"/>
                    </a:cubicBezTo>
                    <a:cubicBezTo>
                      <a:pt x="101425" y="259346"/>
                      <a:pt x="117987" y="260555"/>
                      <a:pt x="132735" y="265471"/>
                    </a:cubicBezTo>
                    <a:cubicBezTo>
                      <a:pt x="202049" y="334785"/>
                      <a:pt x="159624" y="298145"/>
                      <a:pt x="265471" y="368709"/>
                    </a:cubicBezTo>
                    <a:cubicBezTo>
                      <a:pt x="280219" y="378541"/>
                      <a:pt x="292900" y="392601"/>
                      <a:pt x="309716" y="398206"/>
                    </a:cubicBezTo>
                    <a:cubicBezTo>
                      <a:pt x="324464" y="403122"/>
                      <a:pt x="340056" y="406003"/>
                      <a:pt x="353961" y="412955"/>
                    </a:cubicBezTo>
                    <a:cubicBezTo>
                      <a:pt x="369815" y="420882"/>
                      <a:pt x="382816" y="433657"/>
                      <a:pt x="398206" y="442451"/>
                    </a:cubicBezTo>
                    <a:cubicBezTo>
                      <a:pt x="449235" y="471610"/>
                      <a:pt x="451807" y="470150"/>
                      <a:pt x="501445" y="486697"/>
                    </a:cubicBezTo>
                    <a:cubicBezTo>
                      <a:pt x="694964" y="631837"/>
                      <a:pt x="459903" y="465257"/>
                      <a:pt x="604683" y="545690"/>
                    </a:cubicBezTo>
                    <a:cubicBezTo>
                      <a:pt x="756822" y="630211"/>
                      <a:pt x="637304" y="586061"/>
                      <a:pt x="737419" y="619432"/>
                    </a:cubicBezTo>
                    <a:lnTo>
                      <a:pt x="825909" y="678426"/>
                    </a:lnTo>
                    <a:lnTo>
                      <a:pt x="870154" y="707922"/>
                    </a:lnTo>
                    <a:cubicBezTo>
                      <a:pt x="922080" y="785812"/>
                      <a:pt x="873275" y="723239"/>
                      <a:pt x="958645" y="796413"/>
                    </a:cubicBezTo>
                    <a:cubicBezTo>
                      <a:pt x="974481" y="809987"/>
                      <a:pt x="986426" y="827853"/>
                      <a:pt x="1002890" y="840658"/>
                    </a:cubicBezTo>
                    <a:cubicBezTo>
                      <a:pt x="1030873" y="862422"/>
                      <a:pt x="1061883" y="879987"/>
                      <a:pt x="1091380" y="899651"/>
                    </a:cubicBezTo>
                    <a:lnTo>
                      <a:pt x="1135625" y="929148"/>
                    </a:lnTo>
                    <a:cubicBezTo>
                      <a:pt x="1150374" y="938980"/>
                      <a:pt x="1167337" y="946111"/>
                      <a:pt x="1179871" y="958645"/>
                    </a:cubicBezTo>
                    <a:cubicBezTo>
                      <a:pt x="1309133" y="1087907"/>
                      <a:pt x="1145162" y="929721"/>
                      <a:pt x="1268361" y="1032387"/>
                    </a:cubicBezTo>
                    <a:cubicBezTo>
                      <a:pt x="1284384" y="1045740"/>
                      <a:pt x="1297858" y="1061884"/>
                      <a:pt x="1312606" y="1076632"/>
                    </a:cubicBezTo>
                    <a:cubicBezTo>
                      <a:pt x="1340812" y="1161252"/>
                      <a:pt x="1307154" y="1082263"/>
                      <a:pt x="1371600" y="1165122"/>
                    </a:cubicBezTo>
                    <a:cubicBezTo>
                      <a:pt x="1393365" y="1193105"/>
                      <a:pt x="1410929" y="1224116"/>
                      <a:pt x="1430593" y="1253613"/>
                    </a:cubicBezTo>
                    <a:cubicBezTo>
                      <a:pt x="1440425" y="1268361"/>
                      <a:pt x="1445342" y="1288026"/>
                      <a:pt x="1460090" y="1297858"/>
                    </a:cubicBezTo>
                    <a:lnTo>
                      <a:pt x="1504335" y="1327355"/>
                    </a:lnTo>
                    <a:cubicBezTo>
                      <a:pt x="1558413" y="1408471"/>
                      <a:pt x="1504335" y="1339645"/>
                      <a:pt x="1578077" y="1401097"/>
                    </a:cubicBezTo>
                    <a:cubicBezTo>
                      <a:pt x="1594100" y="1414450"/>
                      <a:pt x="1606299" y="1431989"/>
                      <a:pt x="1622322" y="1445342"/>
                    </a:cubicBezTo>
                    <a:cubicBezTo>
                      <a:pt x="1660443" y="1477110"/>
                      <a:pt x="1666467" y="1474806"/>
                      <a:pt x="1710812" y="1489587"/>
                    </a:cubicBezTo>
                    <a:cubicBezTo>
                      <a:pt x="1837621" y="1574126"/>
                      <a:pt x="1677175" y="1472768"/>
                      <a:pt x="1799303" y="1533832"/>
                    </a:cubicBezTo>
                    <a:cubicBezTo>
                      <a:pt x="1913663" y="1591012"/>
                      <a:pt x="1776582" y="1541008"/>
                      <a:pt x="1887793" y="1578077"/>
                    </a:cubicBezTo>
                    <a:cubicBezTo>
                      <a:pt x="1917290" y="1607574"/>
                      <a:pt x="1953144" y="1631859"/>
                      <a:pt x="1976283" y="1666568"/>
                    </a:cubicBezTo>
                    <a:cubicBezTo>
                      <a:pt x="1986115" y="1681316"/>
                      <a:pt x="1992440" y="1699141"/>
                      <a:pt x="2005780" y="1710813"/>
                    </a:cubicBezTo>
                    <a:cubicBezTo>
                      <a:pt x="2034935" y="1736324"/>
                      <a:pt x="2110706" y="1782279"/>
                      <a:pt x="2153264" y="1799303"/>
                    </a:cubicBezTo>
                    <a:cubicBezTo>
                      <a:pt x="2182132" y="1810851"/>
                      <a:pt x="2215884" y="1811553"/>
                      <a:pt x="2241754" y="1828800"/>
                    </a:cubicBezTo>
                    <a:cubicBezTo>
                      <a:pt x="2281664" y="1855407"/>
                      <a:pt x="2298212" y="1869081"/>
                      <a:pt x="2344993" y="1887793"/>
                    </a:cubicBezTo>
                    <a:cubicBezTo>
                      <a:pt x="2373861" y="1899340"/>
                      <a:pt x="2402995" y="1911192"/>
                      <a:pt x="2433483" y="1917290"/>
                    </a:cubicBezTo>
                    <a:lnTo>
                      <a:pt x="2580967" y="1946787"/>
                    </a:lnTo>
                    <a:cubicBezTo>
                      <a:pt x="2585883" y="1932039"/>
                      <a:pt x="2598272" y="1917877"/>
                      <a:pt x="2595716" y="1902542"/>
                    </a:cubicBezTo>
                    <a:cubicBezTo>
                      <a:pt x="2592802" y="1885058"/>
                      <a:pt x="2574146" y="1874151"/>
                      <a:pt x="2566219" y="1858297"/>
                    </a:cubicBezTo>
                    <a:cubicBezTo>
                      <a:pt x="2498523" y="1722904"/>
                      <a:pt x="2624652" y="1920782"/>
                      <a:pt x="2507225" y="1769806"/>
                    </a:cubicBezTo>
                    <a:cubicBezTo>
                      <a:pt x="2458433" y="1707074"/>
                      <a:pt x="2460491" y="1681018"/>
                      <a:pt x="2403987" y="1637071"/>
                    </a:cubicBezTo>
                    <a:cubicBezTo>
                      <a:pt x="2376004" y="1615306"/>
                      <a:pt x="2315496" y="1578077"/>
                      <a:pt x="2315496" y="1578077"/>
                    </a:cubicBezTo>
                    <a:cubicBezTo>
                      <a:pt x="2247880" y="1476652"/>
                      <a:pt x="2290134" y="1500797"/>
                      <a:pt x="2212258" y="1474839"/>
                    </a:cubicBezTo>
                    <a:cubicBezTo>
                      <a:pt x="2197509" y="1465007"/>
                      <a:pt x="2181629" y="1456690"/>
                      <a:pt x="2168012" y="1445342"/>
                    </a:cubicBezTo>
                    <a:cubicBezTo>
                      <a:pt x="2151989" y="1431990"/>
                      <a:pt x="2141121" y="1412667"/>
                      <a:pt x="2123767" y="1401097"/>
                    </a:cubicBezTo>
                    <a:cubicBezTo>
                      <a:pt x="2110832" y="1392473"/>
                      <a:pt x="2094270" y="1391264"/>
                      <a:pt x="2079522" y="1386348"/>
                    </a:cubicBezTo>
                    <a:cubicBezTo>
                      <a:pt x="2044456" y="1281147"/>
                      <a:pt x="2094178" y="1408330"/>
                      <a:pt x="2020529" y="1297858"/>
                    </a:cubicBezTo>
                    <a:cubicBezTo>
                      <a:pt x="1935152" y="1169794"/>
                      <a:pt x="2102680" y="1350513"/>
                      <a:pt x="1961535" y="1209368"/>
                    </a:cubicBezTo>
                    <a:cubicBezTo>
                      <a:pt x="1956619" y="1194619"/>
                      <a:pt x="1956499" y="1177262"/>
                      <a:pt x="1946787" y="1165122"/>
                    </a:cubicBezTo>
                    <a:cubicBezTo>
                      <a:pt x="1935714" y="1151281"/>
                      <a:pt x="1916159" y="1146973"/>
                      <a:pt x="1902542" y="1135626"/>
                    </a:cubicBezTo>
                    <a:cubicBezTo>
                      <a:pt x="1851640" y="1093208"/>
                      <a:pt x="1844359" y="1057238"/>
                      <a:pt x="1769806" y="1032387"/>
                    </a:cubicBezTo>
                    <a:lnTo>
                      <a:pt x="1681316" y="1002890"/>
                    </a:lnTo>
                    <a:lnTo>
                      <a:pt x="1637071" y="988142"/>
                    </a:lnTo>
                    <a:cubicBezTo>
                      <a:pt x="1622322" y="978310"/>
                      <a:pt x="1606442" y="969993"/>
                      <a:pt x="1592825" y="958645"/>
                    </a:cubicBezTo>
                    <a:cubicBezTo>
                      <a:pt x="1479261" y="864009"/>
                      <a:pt x="1614193" y="958142"/>
                      <a:pt x="1504335" y="884903"/>
                    </a:cubicBezTo>
                    <a:cubicBezTo>
                      <a:pt x="1494503" y="870155"/>
                      <a:pt x="1488679" y="851731"/>
                      <a:pt x="1474838" y="840658"/>
                    </a:cubicBezTo>
                    <a:cubicBezTo>
                      <a:pt x="1356688" y="746137"/>
                      <a:pt x="1514193" y="935077"/>
                      <a:pt x="1386348" y="781664"/>
                    </a:cubicBezTo>
                    <a:cubicBezTo>
                      <a:pt x="1360595" y="750760"/>
                      <a:pt x="1334201" y="692470"/>
                      <a:pt x="1312606" y="663677"/>
                    </a:cubicBezTo>
                    <a:cubicBezTo>
                      <a:pt x="1293036" y="637584"/>
                      <a:pt x="1254094" y="604924"/>
                      <a:pt x="1224116" y="589935"/>
                    </a:cubicBezTo>
                    <a:cubicBezTo>
                      <a:pt x="1210211" y="582983"/>
                      <a:pt x="1194427" y="580646"/>
                      <a:pt x="1179871" y="575187"/>
                    </a:cubicBezTo>
                    <a:cubicBezTo>
                      <a:pt x="1088221" y="540818"/>
                      <a:pt x="1091743" y="538497"/>
                      <a:pt x="988142" y="486697"/>
                    </a:cubicBezTo>
                    <a:cubicBezTo>
                      <a:pt x="968477" y="476865"/>
                      <a:pt x="947441" y="469396"/>
                      <a:pt x="929148" y="457200"/>
                    </a:cubicBezTo>
                    <a:lnTo>
                      <a:pt x="840658" y="398206"/>
                    </a:lnTo>
                    <a:cubicBezTo>
                      <a:pt x="825909" y="388374"/>
                      <a:pt x="813228" y="374314"/>
                      <a:pt x="796412" y="368709"/>
                    </a:cubicBezTo>
                    <a:lnTo>
                      <a:pt x="707922" y="339213"/>
                    </a:lnTo>
                    <a:lnTo>
                      <a:pt x="663677" y="324464"/>
                    </a:lnTo>
                    <a:lnTo>
                      <a:pt x="619432" y="309716"/>
                    </a:lnTo>
                    <a:cubicBezTo>
                      <a:pt x="609600" y="294968"/>
                      <a:pt x="603275" y="277143"/>
                      <a:pt x="589935" y="265471"/>
                    </a:cubicBezTo>
                    <a:cubicBezTo>
                      <a:pt x="544340" y="225576"/>
                      <a:pt x="474764" y="185810"/>
                      <a:pt x="412954" y="176980"/>
                    </a:cubicBezTo>
                    <a:lnTo>
                      <a:pt x="309716" y="162232"/>
                    </a:lnTo>
                    <a:cubicBezTo>
                      <a:pt x="263330" y="146770"/>
                      <a:pt x="252789" y="150585"/>
                      <a:pt x="221225" y="103239"/>
                    </a:cubicBezTo>
                    <a:cubicBezTo>
                      <a:pt x="190689" y="57434"/>
                      <a:pt x="226711" y="54533"/>
                      <a:pt x="176980" y="14748"/>
                    </a:cubicBezTo>
                    <a:cubicBezTo>
                      <a:pt x="164841" y="5037"/>
                      <a:pt x="147483" y="4916"/>
                      <a:pt x="132735" y="0"/>
                    </a:cubicBezTo>
                    <a:cubicBezTo>
                      <a:pt x="79343" y="35595"/>
                      <a:pt x="104344" y="21570"/>
                      <a:pt x="58993" y="44245"/>
                    </a:cubicBezTo>
                    <a:lnTo>
                      <a:pt x="117987" y="58993"/>
                    </a:lnTo>
                    <a:lnTo>
                      <a:pt x="117987" y="58993"/>
                    </a:lnTo>
                    <a:lnTo>
                      <a:pt x="117987" y="58993"/>
                    </a:lnTo>
                    <a:lnTo>
                      <a:pt x="117987" y="58993"/>
                    </a:lnTo>
                    <a:lnTo>
                      <a:pt x="147483" y="44245"/>
                    </a:lnTo>
                  </a:path>
                </a:pathLst>
              </a:custGeom>
              <a:solidFill>
                <a:srgbClr val="FF4343">
                  <a:alpha val="67843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577421" y="3637018"/>
                <a:ext cx="1096854" cy="1392603"/>
              </a:xfrm>
              <a:custGeom>
                <a:avLst/>
                <a:gdLst>
                  <a:gd name="connsiteX0" fmla="*/ 572953 w 1097286"/>
                  <a:gd name="connsiteY0" fmla="*/ 1392280 h 1392280"/>
                  <a:gd name="connsiteX1" fmla="*/ 617198 w 1097286"/>
                  <a:gd name="connsiteY1" fmla="*/ 1348035 h 1392280"/>
                  <a:gd name="connsiteX2" fmla="*/ 661444 w 1097286"/>
                  <a:gd name="connsiteY2" fmla="*/ 1318538 h 1392280"/>
                  <a:gd name="connsiteX3" fmla="*/ 720437 w 1097286"/>
                  <a:gd name="connsiteY3" fmla="*/ 1230048 h 1392280"/>
                  <a:gd name="connsiteX4" fmla="*/ 749934 w 1097286"/>
                  <a:gd name="connsiteY4" fmla="*/ 1141557 h 1392280"/>
                  <a:gd name="connsiteX5" fmla="*/ 764682 w 1097286"/>
                  <a:gd name="connsiteY5" fmla="*/ 1097312 h 1392280"/>
                  <a:gd name="connsiteX6" fmla="*/ 705689 w 1097286"/>
                  <a:gd name="connsiteY6" fmla="*/ 1008822 h 1392280"/>
                  <a:gd name="connsiteX7" fmla="*/ 602450 w 1097286"/>
                  <a:gd name="connsiteY7" fmla="*/ 890835 h 1392280"/>
                  <a:gd name="connsiteX8" fmla="*/ 558205 w 1097286"/>
                  <a:gd name="connsiteY8" fmla="*/ 758099 h 1392280"/>
                  <a:gd name="connsiteX9" fmla="*/ 543456 w 1097286"/>
                  <a:gd name="connsiteY9" fmla="*/ 713854 h 1392280"/>
                  <a:gd name="connsiteX10" fmla="*/ 513960 w 1097286"/>
                  <a:gd name="connsiteY10" fmla="*/ 463132 h 1392280"/>
                  <a:gd name="connsiteX11" fmla="*/ 499211 w 1097286"/>
                  <a:gd name="connsiteY11" fmla="*/ 418886 h 1392280"/>
                  <a:gd name="connsiteX12" fmla="*/ 410721 w 1097286"/>
                  <a:gd name="connsiteY12" fmla="*/ 345145 h 1392280"/>
                  <a:gd name="connsiteX13" fmla="*/ 322231 w 1097286"/>
                  <a:gd name="connsiteY13" fmla="*/ 286151 h 1392280"/>
                  <a:gd name="connsiteX14" fmla="*/ 233740 w 1097286"/>
                  <a:gd name="connsiteY14" fmla="*/ 227157 h 1392280"/>
                  <a:gd name="connsiteX15" fmla="*/ 189495 w 1097286"/>
                  <a:gd name="connsiteY15" fmla="*/ 197661 h 1392280"/>
                  <a:gd name="connsiteX16" fmla="*/ 101005 w 1097286"/>
                  <a:gd name="connsiteY16" fmla="*/ 153415 h 1392280"/>
                  <a:gd name="connsiteX17" fmla="*/ 71508 w 1097286"/>
                  <a:gd name="connsiteY17" fmla="*/ 109170 h 1392280"/>
                  <a:gd name="connsiteX18" fmla="*/ 12514 w 1097286"/>
                  <a:gd name="connsiteY18" fmla="*/ 50177 h 1392280"/>
                  <a:gd name="connsiteX19" fmla="*/ 27263 w 1097286"/>
                  <a:gd name="connsiteY19" fmla="*/ 5932 h 1392280"/>
                  <a:gd name="connsiteX20" fmla="*/ 145250 w 1097286"/>
                  <a:gd name="connsiteY20" fmla="*/ 35428 h 1392280"/>
                  <a:gd name="connsiteX21" fmla="*/ 233740 w 1097286"/>
                  <a:gd name="connsiteY21" fmla="*/ 109170 h 1392280"/>
                  <a:gd name="connsiteX22" fmla="*/ 292734 w 1097286"/>
                  <a:gd name="connsiteY22" fmla="*/ 197661 h 1392280"/>
                  <a:gd name="connsiteX23" fmla="*/ 322231 w 1097286"/>
                  <a:gd name="connsiteY23" fmla="*/ 241906 h 1392280"/>
                  <a:gd name="connsiteX24" fmla="*/ 366476 w 1097286"/>
                  <a:gd name="connsiteY24" fmla="*/ 286151 h 1392280"/>
                  <a:gd name="connsiteX25" fmla="*/ 454966 w 1097286"/>
                  <a:gd name="connsiteY25" fmla="*/ 345145 h 1392280"/>
                  <a:gd name="connsiteX26" fmla="*/ 543456 w 1097286"/>
                  <a:gd name="connsiteY26" fmla="*/ 418886 h 1392280"/>
                  <a:gd name="connsiteX27" fmla="*/ 572953 w 1097286"/>
                  <a:gd name="connsiteY27" fmla="*/ 463132 h 1392280"/>
                  <a:gd name="connsiteX28" fmla="*/ 661444 w 1097286"/>
                  <a:gd name="connsiteY28" fmla="*/ 507377 h 1392280"/>
                  <a:gd name="connsiteX29" fmla="*/ 705689 w 1097286"/>
                  <a:gd name="connsiteY29" fmla="*/ 536874 h 1392280"/>
                  <a:gd name="connsiteX30" fmla="*/ 779431 w 1097286"/>
                  <a:gd name="connsiteY30" fmla="*/ 625364 h 1392280"/>
                  <a:gd name="connsiteX31" fmla="*/ 882669 w 1097286"/>
                  <a:gd name="connsiteY31" fmla="*/ 743351 h 1392280"/>
                  <a:gd name="connsiteX32" fmla="*/ 985908 w 1097286"/>
                  <a:gd name="connsiteY32" fmla="*/ 861338 h 1392280"/>
                  <a:gd name="connsiteX33" fmla="*/ 1030153 w 1097286"/>
                  <a:gd name="connsiteY33" fmla="*/ 876086 h 1392280"/>
                  <a:gd name="connsiteX34" fmla="*/ 1074398 w 1097286"/>
                  <a:gd name="connsiteY34" fmla="*/ 920332 h 1392280"/>
                  <a:gd name="connsiteX35" fmla="*/ 1074398 w 1097286"/>
                  <a:gd name="connsiteY35" fmla="*/ 1067815 h 1392280"/>
                  <a:gd name="connsiteX36" fmla="*/ 941663 w 1097286"/>
                  <a:gd name="connsiteY36" fmla="*/ 1141557 h 1392280"/>
                  <a:gd name="connsiteX37" fmla="*/ 897418 w 1097286"/>
                  <a:gd name="connsiteY37" fmla="*/ 1156306 h 1392280"/>
                  <a:gd name="connsiteX38" fmla="*/ 853173 w 1097286"/>
                  <a:gd name="connsiteY38" fmla="*/ 1171054 h 1392280"/>
                  <a:gd name="connsiteX39" fmla="*/ 808927 w 1097286"/>
                  <a:gd name="connsiteY39" fmla="*/ 1200551 h 1392280"/>
                  <a:gd name="connsiteX40" fmla="*/ 720437 w 1097286"/>
                  <a:gd name="connsiteY40" fmla="*/ 1274293 h 1392280"/>
                  <a:gd name="connsiteX41" fmla="*/ 631947 w 1097286"/>
                  <a:gd name="connsiteY41" fmla="*/ 1303790 h 1392280"/>
                  <a:gd name="connsiteX42" fmla="*/ 602450 w 1097286"/>
                  <a:gd name="connsiteY42" fmla="*/ 1318538 h 1392280"/>
                  <a:gd name="connsiteX43" fmla="*/ 646695 w 1097286"/>
                  <a:gd name="connsiteY43" fmla="*/ 1333286 h 139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97286" h="1392280">
                    <a:moveTo>
                      <a:pt x="572953" y="1392280"/>
                    </a:moveTo>
                    <a:cubicBezTo>
                      <a:pt x="587701" y="1377532"/>
                      <a:pt x="601175" y="1361387"/>
                      <a:pt x="617198" y="1348035"/>
                    </a:cubicBezTo>
                    <a:cubicBezTo>
                      <a:pt x="630815" y="1336687"/>
                      <a:pt x="649772" y="1331878"/>
                      <a:pt x="661444" y="1318538"/>
                    </a:cubicBezTo>
                    <a:cubicBezTo>
                      <a:pt x="684788" y="1291859"/>
                      <a:pt x="720437" y="1230048"/>
                      <a:pt x="720437" y="1230048"/>
                    </a:cubicBezTo>
                    <a:lnTo>
                      <a:pt x="749934" y="1141557"/>
                    </a:lnTo>
                    <a:lnTo>
                      <a:pt x="764682" y="1097312"/>
                    </a:lnTo>
                    <a:cubicBezTo>
                      <a:pt x="736477" y="1012695"/>
                      <a:pt x="770132" y="1091677"/>
                      <a:pt x="705689" y="1008822"/>
                    </a:cubicBezTo>
                    <a:cubicBezTo>
                      <a:pt x="613039" y="889701"/>
                      <a:pt x="688104" y="947938"/>
                      <a:pt x="602450" y="890835"/>
                    </a:cubicBezTo>
                    <a:lnTo>
                      <a:pt x="558205" y="758099"/>
                    </a:lnTo>
                    <a:lnTo>
                      <a:pt x="543456" y="713854"/>
                    </a:lnTo>
                    <a:cubicBezTo>
                      <a:pt x="532196" y="567472"/>
                      <a:pt x="542659" y="563579"/>
                      <a:pt x="513960" y="463132"/>
                    </a:cubicBezTo>
                    <a:cubicBezTo>
                      <a:pt x="509689" y="448184"/>
                      <a:pt x="507835" y="431821"/>
                      <a:pt x="499211" y="418886"/>
                    </a:cubicBezTo>
                    <a:cubicBezTo>
                      <a:pt x="466893" y="370410"/>
                      <a:pt x="451533" y="379155"/>
                      <a:pt x="410721" y="345145"/>
                    </a:cubicBezTo>
                    <a:cubicBezTo>
                      <a:pt x="337069" y="283768"/>
                      <a:pt x="399988" y="312069"/>
                      <a:pt x="322231" y="286151"/>
                    </a:cubicBezTo>
                    <a:lnTo>
                      <a:pt x="233740" y="227157"/>
                    </a:lnTo>
                    <a:cubicBezTo>
                      <a:pt x="218992" y="217325"/>
                      <a:pt x="206310" y="203266"/>
                      <a:pt x="189495" y="197661"/>
                    </a:cubicBezTo>
                    <a:cubicBezTo>
                      <a:pt x="128434" y="177307"/>
                      <a:pt x="158185" y="191536"/>
                      <a:pt x="101005" y="153415"/>
                    </a:cubicBezTo>
                    <a:cubicBezTo>
                      <a:pt x="91173" y="138667"/>
                      <a:pt x="85349" y="120243"/>
                      <a:pt x="71508" y="109170"/>
                    </a:cubicBezTo>
                    <a:cubicBezTo>
                      <a:pt x="0" y="51964"/>
                      <a:pt x="44694" y="146712"/>
                      <a:pt x="12514" y="50177"/>
                    </a:cubicBezTo>
                    <a:cubicBezTo>
                      <a:pt x="17430" y="35429"/>
                      <a:pt x="12515" y="10848"/>
                      <a:pt x="27263" y="5932"/>
                    </a:cubicBezTo>
                    <a:cubicBezTo>
                      <a:pt x="45060" y="0"/>
                      <a:pt x="121373" y="27469"/>
                      <a:pt x="145250" y="35428"/>
                    </a:cubicBezTo>
                    <a:cubicBezTo>
                      <a:pt x="184578" y="61647"/>
                      <a:pt x="203167" y="69862"/>
                      <a:pt x="233740" y="109170"/>
                    </a:cubicBezTo>
                    <a:cubicBezTo>
                      <a:pt x="255505" y="137153"/>
                      <a:pt x="273069" y="168164"/>
                      <a:pt x="292734" y="197661"/>
                    </a:cubicBezTo>
                    <a:cubicBezTo>
                      <a:pt x="302566" y="212409"/>
                      <a:pt x="309697" y="229372"/>
                      <a:pt x="322231" y="241906"/>
                    </a:cubicBezTo>
                    <a:cubicBezTo>
                      <a:pt x="336979" y="256654"/>
                      <a:pt x="350012" y="273346"/>
                      <a:pt x="366476" y="286151"/>
                    </a:cubicBezTo>
                    <a:cubicBezTo>
                      <a:pt x="394459" y="307916"/>
                      <a:pt x="429899" y="320078"/>
                      <a:pt x="454966" y="345145"/>
                    </a:cubicBezTo>
                    <a:cubicBezTo>
                      <a:pt x="511745" y="401924"/>
                      <a:pt x="481857" y="377821"/>
                      <a:pt x="543456" y="418886"/>
                    </a:cubicBezTo>
                    <a:cubicBezTo>
                      <a:pt x="553288" y="433635"/>
                      <a:pt x="560419" y="450598"/>
                      <a:pt x="572953" y="463132"/>
                    </a:cubicBezTo>
                    <a:cubicBezTo>
                      <a:pt x="615217" y="505396"/>
                      <a:pt x="613465" y="483387"/>
                      <a:pt x="661444" y="507377"/>
                    </a:cubicBezTo>
                    <a:cubicBezTo>
                      <a:pt x="677298" y="515304"/>
                      <a:pt x="690941" y="527042"/>
                      <a:pt x="705689" y="536874"/>
                    </a:cubicBezTo>
                    <a:cubicBezTo>
                      <a:pt x="811082" y="694967"/>
                      <a:pt x="646956" y="455040"/>
                      <a:pt x="779431" y="625364"/>
                    </a:cubicBezTo>
                    <a:cubicBezTo>
                      <a:pt x="872083" y="744487"/>
                      <a:pt x="797014" y="686247"/>
                      <a:pt x="882669" y="743351"/>
                    </a:cubicBezTo>
                    <a:cubicBezTo>
                      <a:pt x="926913" y="809717"/>
                      <a:pt x="924457" y="830613"/>
                      <a:pt x="985908" y="861338"/>
                    </a:cubicBezTo>
                    <a:cubicBezTo>
                      <a:pt x="999813" y="868290"/>
                      <a:pt x="1015405" y="871170"/>
                      <a:pt x="1030153" y="876086"/>
                    </a:cubicBezTo>
                    <a:cubicBezTo>
                      <a:pt x="1044901" y="890835"/>
                      <a:pt x="1064050" y="902223"/>
                      <a:pt x="1074398" y="920332"/>
                    </a:cubicBezTo>
                    <a:cubicBezTo>
                      <a:pt x="1097286" y="960385"/>
                      <a:pt x="1091173" y="1030072"/>
                      <a:pt x="1074398" y="1067815"/>
                    </a:cubicBezTo>
                    <a:cubicBezTo>
                      <a:pt x="1051360" y="1119650"/>
                      <a:pt x="985554" y="1126927"/>
                      <a:pt x="941663" y="1141557"/>
                    </a:cubicBezTo>
                    <a:lnTo>
                      <a:pt x="897418" y="1156306"/>
                    </a:lnTo>
                    <a:lnTo>
                      <a:pt x="853173" y="1171054"/>
                    </a:lnTo>
                    <a:cubicBezTo>
                      <a:pt x="838424" y="1180886"/>
                      <a:pt x="822544" y="1189203"/>
                      <a:pt x="808927" y="1200551"/>
                    </a:cubicBezTo>
                    <a:cubicBezTo>
                      <a:pt x="769234" y="1233628"/>
                      <a:pt x="767516" y="1253369"/>
                      <a:pt x="720437" y="1274293"/>
                    </a:cubicBezTo>
                    <a:cubicBezTo>
                      <a:pt x="692025" y="1286921"/>
                      <a:pt x="659757" y="1289885"/>
                      <a:pt x="631947" y="1303790"/>
                    </a:cubicBezTo>
                    <a:lnTo>
                      <a:pt x="602450" y="1318538"/>
                    </a:lnTo>
                    <a:lnTo>
                      <a:pt x="646695" y="1333286"/>
                    </a:lnTo>
                  </a:path>
                </a:pathLst>
              </a:custGeom>
              <a:solidFill>
                <a:srgbClr val="FF0000">
                  <a:alpha val="46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5" name="Стрелка вниз 44">
              <a:hlinkHover r:id="" action="ppaction://noaction" highlightClick="1"/>
            </p:cNvPr>
            <p:cNvSpPr/>
            <p:nvPr/>
          </p:nvSpPr>
          <p:spPr>
            <a:xfrm>
              <a:off x="7000268" y="8072726"/>
              <a:ext cx="357152" cy="571650"/>
            </a:xfrm>
            <a:prstGeom prst="downArrow">
              <a:avLst>
                <a:gd name="adj1" fmla="val 42604"/>
                <a:gd name="adj2" fmla="val 59130"/>
              </a:avLst>
            </a:prstGeom>
            <a:solidFill>
              <a:srgbClr val="FF0000">
                <a:alpha val="8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47" name="Группа 33"/>
          <p:cNvGrpSpPr>
            <a:grpSpLocks/>
          </p:cNvGrpSpPr>
          <p:nvPr/>
        </p:nvGrpSpPr>
        <p:grpSpPr bwMode="auto">
          <a:xfrm>
            <a:off x="5715000" y="6072188"/>
            <a:ext cx="3124200" cy="379412"/>
            <a:chOff x="5715008" y="6072206"/>
            <a:chExt cx="3124462" cy="378847"/>
          </a:xfrm>
        </p:grpSpPr>
        <p:sp>
          <p:nvSpPr>
            <p:cNvPr id="35" name="Овал 34">
              <a:hlinkClick r:id="" action="ppaction://hlinkshowjump?jump=endshow"/>
              <a:hlinkHover r:id="" action="ppaction://noaction" highlightClick="1"/>
            </p:cNvPr>
            <p:cNvSpPr/>
            <p:nvPr/>
          </p:nvSpPr>
          <p:spPr>
            <a:xfrm>
              <a:off x="7286765" y="6072206"/>
              <a:ext cx="1552705" cy="37884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выход</a:t>
              </a:r>
            </a:p>
          </p:txBody>
        </p:sp>
        <p:sp>
          <p:nvSpPr>
            <p:cNvPr id="36" name="Овал 35">
              <a:hlinkClick r:id="" action="ppaction://hlinkshowjump?jump=firstslide"/>
              <a:hlinkHover r:id="" action="ppaction://noaction" highlightClick="1"/>
            </p:cNvPr>
            <p:cNvSpPr/>
            <p:nvPr/>
          </p:nvSpPr>
          <p:spPr>
            <a:xfrm>
              <a:off x="5715008" y="6072206"/>
              <a:ext cx="1500314" cy="37409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</a:rPr>
                <a:t>назад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>
            <a:off x="2730500" y="3529013"/>
            <a:ext cx="1576388" cy="588962"/>
          </a:xfrm>
          <a:custGeom>
            <a:avLst/>
            <a:gdLst>
              <a:gd name="connsiteX0" fmla="*/ 676211 w 1575863"/>
              <a:gd name="connsiteY0" fmla="*/ 84864 h 588808"/>
              <a:gd name="connsiteX1" fmla="*/ 602469 w 1575863"/>
              <a:gd name="connsiteY1" fmla="*/ 99612 h 588808"/>
              <a:gd name="connsiteX2" fmla="*/ 558224 w 1575863"/>
              <a:gd name="connsiteY2" fmla="*/ 114361 h 588808"/>
              <a:gd name="connsiteX3" fmla="*/ 499231 w 1575863"/>
              <a:gd name="connsiteY3" fmla="*/ 129109 h 588808"/>
              <a:gd name="connsiteX4" fmla="*/ 425489 w 1575863"/>
              <a:gd name="connsiteY4" fmla="*/ 143857 h 588808"/>
              <a:gd name="connsiteX5" fmla="*/ 336999 w 1575863"/>
              <a:gd name="connsiteY5" fmla="*/ 173354 h 588808"/>
              <a:gd name="connsiteX6" fmla="*/ 145269 w 1575863"/>
              <a:gd name="connsiteY6" fmla="*/ 202851 h 588808"/>
              <a:gd name="connsiteX7" fmla="*/ 101024 w 1575863"/>
              <a:gd name="connsiteY7" fmla="*/ 217599 h 588808"/>
              <a:gd name="connsiteX8" fmla="*/ 12534 w 1575863"/>
              <a:gd name="connsiteY8" fmla="*/ 232348 h 588808"/>
              <a:gd name="connsiteX9" fmla="*/ 56779 w 1575863"/>
              <a:gd name="connsiteY9" fmla="*/ 261844 h 588808"/>
              <a:gd name="connsiteX10" fmla="*/ 71528 w 1575863"/>
              <a:gd name="connsiteY10" fmla="*/ 306090 h 588808"/>
              <a:gd name="connsiteX11" fmla="*/ 101024 w 1575863"/>
              <a:gd name="connsiteY11" fmla="*/ 438825 h 588808"/>
              <a:gd name="connsiteX12" fmla="*/ 115773 w 1575863"/>
              <a:gd name="connsiteY12" fmla="*/ 483070 h 588808"/>
              <a:gd name="connsiteX13" fmla="*/ 160018 w 1575863"/>
              <a:gd name="connsiteY13" fmla="*/ 497819 h 588808"/>
              <a:gd name="connsiteX14" fmla="*/ 292753 w 1575863"/>
              <a:gd name="connsiteY14" fmla="*/ 453574 h 588808"/>
              <a:gd name="connsiteX15" fmla="*/ 381244 w 1575863"/>
              <a:gd name="connsiteY15" fmla="*/ 424077 h 588808"/>
              <a:gd name="connsiteX16" fmla="*/ 587721 w 1575863"/>
              <a:gd name="connsiteY16" fmla="*/ 379832 h 588808"/>
              <a:gd name="connsiteX17" fmla="*/ 631966 w 1575863"/>
              <a:gd name="connsiteY17" fmla="*/ 365083 h 588808"/>
              <a:gd name="connsiteX18" fmla="*/ 690960 w 1575863"/>
              <a:gd name="connsiteY18" fmla="*/ 438825 h 588808"/>
              <a:gd name="connsiteX19" fmla="*/ 735205 w 1575863"/>
              <a:gd name="connsiteY19" fmla="*/ 483070 h 588808"/>
              <a:gd name="connsiteX20" fmla="*/ 764702 w 1575863"/>
              <a:gd name="connsiteY20" fmla="*/ 571561 h 588808"/>
              <a:gd name="connsiteX21" fmla="*/ 897437 w 1575863"/>
              <a:gd name="connsiteY21" fmla="*/ 497819 h 588808"/>
              <a:gd name="connsiteX22" fmla="*/ 1074418 w 1575863"/>
              <a:gd name="connsiteY22" fmla="*/ 468322 h 588808"/>
              <a:gd name="connsiteX23" fmla="*/ 1192405 w 1575863"/>
              <a:gd name="connsiteY23" fmla="*/ 438825 h 588808"/>
              <a:gd name="connsiteX24" fmla="*/ 1251399 w 1575863"/>
              <a:gd name="connsiteY24" fmla="*/ 424077 h 588808"/>
              <a:gd name="connsiteX25" fmla="*/ 1325140 w 1575863"/>
              <a:gd name="connsiteY25" fmla="*/ 409328 h 588808"/>
              <a:gd name="connsiteX26" fmla="*/ 1472624 w 1575863"/>
              <a:gd name="connsiteY26" fmla="*/ 365083 h 588808"/>
              <a:gd name="connsiteX27" fmla="*/ 1516869 w 1575863"/>
              <a:gd name="connsiteY27" fmla="*/ 350335 h 588808"/>
              <a:gd name="connsiteX28" fmla="*/ 1575863 w 1575863"/>
              <a:gd name="connsiteY28" fmla="*/ 335586 h 588808"/>
              <a:gd name="connsiteX29" fmla="*/ 1546366 w 1575863"/>
              <a:gd name="connsiteY29" fmla="*/ 247096 h 588808"/>
              <a:gd name="connsiteX30" fmla="*/ 1531618 w 1575863"/>
              <a:gd name="connsiteY30" fmla="*/ 202851 h 588808"/>
              <a:gd name="connsiteX31" fmla="*/ 1487373 w 1575863"/>
              <a:gd name="connsiteY31" fmla="*/ 158606 h 588808"/>
              <a:gd name="connsiteX32" fmla="*/ 1472624 w 1575863"/>
              <a:gd name="connsiteY32" fmla="*/ 114361 h 588808"/>
              <a:gd name="connsiteX33" fmla="*/ 1428379 w 1575863"/>
              <a:gd name="connsiteY33" fmla="*/ 25870 h 588808"/>
              <a:gd name="connsiteX34" fmla="*/ 1162908 w 1575863"/>
              <a:gd name="connsiteY34" fmla="*/ 55367 h 588808"/>
              <a:gd name="connsiteX35" fmla="*/ 1103915 w 1575863"/>
              <a:gd name="connsiteY35" fmla="*/ 70115 h 588808"/>
              <a:gd name="connsiteX36" fmla="*/ 1015424 w 1575863"/>
              <a:gd name="connsiteY36" fmla="*/ 84864 h 588808"/>
              <a:gd name="connsiteX37" fmla="*/ 897437 w 1575863"/>
              <a:gd name="connsiteY37" fmla="*/ 114361 h 588808"/>
              <a:gd name="connsiteX38" fmla="*/ 853192 w 1575863"/>
              <a:gd name="connsiteY38" fmla="*/ 129109 h 588808"/>
              <a:gd name="connsiteX39" fmla="*/ 779450 w 1575863"/>
              <a:gd name="connsiteY39" fmla="*/ 143857 h 588808"/>
              <a:gd name="connsiteX40" fmla="*/ 735205 w 1575863"/>
              <a:gd name="connsiteY40" fmla="*/ 129109 h 588808"/>
              <a:gd name="connsiteX41" fmla="*/ 705708 w 1575863"/>
              <a:gd name="connsiteY41" fmla="*/ 84864 h 588808"/>
              <a:gd name="connsiteX42" fmla="*/ 676211 w 1575863"/>
              <a:gd name="connsiteY42" fmla="*/ 84864 h 5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75863" h="588808">
                <a:moveTo>
                  <a:pt x="676211" y="84864"/>
                </a:moveTo>
                <a:cubicBezTo>
                  <a:pt x="659004" y="87322"/>
                  <a:pt x="626788" y="93532"/>
                  <a:pt x="602469" y="99612"/>
                </a:cubicBezTo>
                <a:cubicBezTo>
                  <a:pt x="587387" y="103383"/>
                  <a:pt x="573172" y="110090"/>
                  <a:pt x="558224" y="114361"/>
                </a:cubicBezTo>
                <a:cubicBezTo>
                  <a:pt x="538734" y="119930"/>
                  <a:pt x="519018" y="124712"/>
                  <a:pt x="499231" y="129109"/>
                </a:cubicBezTo>
                <a:cubicBezTo>
                  <a:pt x="474760" y="134547"/>
                  <a:pt x="449673" y="137261"/>
                  <a:pt x="425489" y="143857"/>
                </a:cubicBezTo>
                <a:cubicBezTo>
                  <a:pt x="395492" y="152038"/>
                  <a:pt x="367779" y="168957"/>
                  <a:pt x="336999" y="173354"/>
                </a:cubicBezTo>
                <a:cubicBezTo>
                  <a:pt x="204157" y="192332"/>
                  <a:pt x="268049" y="182388"/>
                  <a:pt x="145269" y="202851"/>
                </a:cubicBezTo>
                <a:cubicBezTo>
                  <a:pt x="130521" y="207767"/>
                  <a:pt x="116200" y="214227"/>
                  <a:pt x="101024" y="217599"/>
                </a:cubicBezTo>
                <a:cubicBezTo>
                  <a:pt x="71833" y="224086"/>
                  <a:pt x="33679" y="211203"/>
                  <a:pt x="12534" y="232348"/>
                </a:cubicBezTo>
                <a:cubicBezTo>
                  <a:pt x="0" y="244882"/>
                  <a:pt x="42031" y="252012"/>
                  <a:pt x="56779" y="261844"/>
                </a:cubicBezTo>
                <a:cubicBezTo>
                  <a:pt x="61695" y="276593"/>
                  <a:pt x="67757" y="291008"/>
                  <a:pt x="71528" y="306090"/>
                </a:cubicBezTo>
                <a:cubicBezTo>
                  <a:pt x="101937" y="427727"/>
                  <a:pt x="70747" y="332857"/>
                  <a:pt x="101024" y="438825"/>
                </a:cubicBezTo>
                <a:cubicBezTo>
                  <a:pt x="105295" y="453773"/>
                  <a:pt x="104780" y="472077"/>
                  <a:pt x="115773" y="483070"/>
                </a:cubicBezTo>
                <a:cubicBezTo>
                  <a:pt x="126766" y="494063"/>
                  <a:pt x="145270" y="492903"/>
                  <a:pt x="160018" y="497819"/>
                </a:cubicBezTo>
                <a:lnTo>
                  <a:pt x="292753" y="453574"/>
                </a:lnTo>
                <a:cubicBezTo>
                  <a:pt x="292763" y="453571"/>
                  <a:pt x="381233" y="424080"/>
                  <a:pt x="381244" y="424077"/>
                </a:cubicBezTo>
                <a:cubicBezTo>
                  <a:pt x="528242" y="387327"/>
                  <a:pt x="459243" y="401244"/>
                  <a:pt x="587721" y="379832"/>
                </a:cubicBezTo>
                <a:cubicBezTo>
                  <a:pt x="602469" y="374916"/>
                  <a:pt x="616631" y="362527"/>
                  <a:pt x="631966" y="365083"/>
                </a:cubicBezTo>
                <a:cubicBezTo>
                  <a:pt x="693810" y="375390"/>
                  <a:pt x="666515" y="402158"/>
                  <a:pt x="690960" y="438825"/>
                </a:cubicBezTo>
                <a:cubicBezTo>
                  <a:pt x="702530" y="456179"/>
                  <a:pt x="720457" y="468322"/>
                  <a:pt x="735205" y="483070"/>
                </a:cubicBezTo>
                <a:cubicBezTo>
                  <a:pt x="745037" y="512567"/>
                  <a:pt x="738832" y="588808"/>
                  <a:pt x="764702" y="571561"/>
                </a:cubicBezTo>
                <a:cubicBezTo>
                  <a:pt x="815391" y="537768"/>
                  <a:pt x="841809" y="508944"/>
                  <a:pt x="897437" y="497819"/>
                </a:cubicBezTo>
                <a:cubicBezTo>
                  <a:pt x="956083" y="486090"/>
                  <a:pt x="1017680" y="487234"/>
                  <a:pt x="1074418" y="468322"/>
                </a:cubicBezTo>
                <a:cubicBezTo>
                  <a:pt x="1153479" y="441969"/>
                  <a:pt x="1085626" y="462554"/>
                  <a:pt x="1192405" y="438825"/>
                </a:cubicBezTo>
                <a:cubicBezTo>
                  <a:pt x="1212192" y="434428"/>
                  <a:pt x="1231612" y="428474"/>
                  <a:pt x="1251399" y="424077"/>
                </a:cubicBezTo>
                <a:cubicBezTo>
                  <a:pt x="1275869" y="418639"/>
                  <a:pt x="1300670" y="414766"/>
                  <a:pt x="1325140" y="409328"/>
                </a:cubicBezTo>
                <a:cubicBezTo>
                  <a:pt x="1392019" y="394466"/>
                  <a:pt x="1399078" y="389598"/>
                  <a:pt x="1472624" y="365083"/>
                </a:cubicBezTo>
                <a:cubicBezTo>
                  <a:pt x="1487372" y="360167"/>
                  <a:pt x="1501787" y="354106"/>
                  <a:pt x="1516869" y="350335"/>
                </a:cubicBezTo>
                <a:lnTo>
                  <a:pt x="1575863" y="335586"/>
                </a:lnTo>
                <a:lnTo>
                  <a:pt x="1546366" y="247096"/>
                </a:lnTo>
                <a:cubicBezTo>
                  <a:pt x="1541450" y="232348"/>
                  <a:pt x="1542611" y="213844"/>
                  <a:pt x="1531618" y="202851"/>
                </a:cubicBezTo>
                <a:lnTo>
                  <a:pt x="1487373" y="158606"/>
                </a:lnTo>
                <a:cubicBezTo>
                  <a:pt x="1482457" y="143858"/>
                  <a:pt x="1479576" y="128266"/>
                  <a:pt x="1472624" y="114361"/>
                </a:cubicBezTo>
                <a:cubicBezTo>
                  <a:pt x="1415444" y="0"/>
                  <a:pt x="1465451" y="137081"/>
                  <a:pt x="1428379" y="25870"/>
                </a:cubicBezTo>
                <a:cubicBezTo>
                  <a:pt x="1305595" y="66800"/>
                  <a:pt x="1439705" y="26231"/>
                  <a:pt x="1162908" y="55367"/>
                </a:cubicBezTo>
                <a:cubicBezTo>
                  <a:pt x="1142750" y="57489"/>
                  <a:pt x="1123791" y="66140"/>
                  <a:pt x="1103915" y="70115"/>
                </a:cubicBezTo>
                <a:cubicBezTo>
                  <a:pt x="1074592" y="75980"/>
                  <a:pt x="1044664" y="78598"/>
                  <a:pt x="1015424" y="84864"/>
                </a:cubicBezTo>
                <a:cubicBezTo>
                  <a:pt x="975784" y="93358"/>
                  <a:pt x="935896" y="101542"/>
                  <a:pt x="897437" y="114361"/>
                </a:cubicBezTo>
                <a:cubicBezTo>
                  <a:pt x="882689" y="119277"/>
                  <a:pt x="868274" y="125339"/>
                  <a:pt x="853192" y="129109"/>
                </a:cubicBezTo>
                <a:cubicBezTo>
                  <a:pt x="828873" y="135189"/>
                  <a:pt x="804031" y="138941"/>
                  <a:pt x="779450" y="143857"/>
                </a:cubicBezTo>
                <a:cubicBezTo>
                  <a:pt x="764702" y="138941"/>
                  <a:pt x="747344" y="138820"/>
                  <a:pt x="735205" y="129109"/>
                </a:cubicBezTo>
                <a:cubicBezTo>
                  <a:pt x="721364" y="118036"/>
                  <a:pt x="716781" y="98705"/>
                  <a:pt x="705708" y="84864"/>
                </a:cubicBezTo>
                <a:cubicBezTo>
                  <a:pt x="697022" y="74006"/>
                  <a:pt x="693418" y="82406"/>
                  <a:pt x="676211" y="84864"/>
                </a:cubicBezTo>
                <a:close/>
              </a:path>
            </a:pathLst>
          </a:custGeom>
          <a:solidFill>
            <a:srgbClr val="C68C52">
              <a:alpha val="61000"/>
            </a:srgbClr>
          </a:solidFill>
          <a:ln>
            <a:solidFill>
              <a:srgbClr val="C6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214438" y="3214688"/>
            <a:ext cx="3429000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Вещество мантии поднимается, остывает, нарастает новая земная кора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43500" y="2928938"/>
            <a:ext cx="3643313" cy="1477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Океаническая кора погружается под материк в мантию и растворяется. Образуются глубоководные желоба и островные дуги.</a:t>
            </a:r>
          </a:p>
        </p:txBody>
      </p:sp>
      <p:sp>
        <p:nvSpPr>
          <p:cNvPr id="31" name="5-конечная звезда 30">
            <a:hlinkHover r:id="" action="ppaction://noaction" highlightClick="1"/>
          </p:cNvPr>
          <p:cNvSpPr/>
          <p:nvPr/>
        </p:nvSpPr>
        <p:spPr>
          <a:xfrm>
            <a:off x="5500688" y="642938"/>
            <a:ext cx="500062" cy="55721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285750" y="3000375"/>
            <a:ext cx="3857625" cy="3128963"/>
            <a:chOff x="-3357618" y="1071546"/>
            <a:chExt cx="3857652" cy="3129155"/>
          </a:xfrm>
        </p:grpSpPr>
        <p:pic>
          <p:nvPicPr>
            <p:cNvPr id="22553" name="Picture 2" descr="C:\Users\Марина\Pictures\по литосфере\42  Continental-continental_con-ru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357618" y="1071546"/>
              <a:ext cx="3822700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-3357618" y="3000477"/>
              <a:ext cx="3857652" cy="12002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Схождение 2-х материковых плит привело к образованию самых высоких горных систем – Гималаи, Тибет.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на\Pictures\по литосфере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428750" cy="6143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Заголовок 175"/>
          <p:cNvSpPr txBox="1">
            <a:spLocks/>
          </p:cNvSpPr>
          <p:nvPr/>
        </p:nvSpPr>
        <p:spPr>
          <a:xfrm>
            <a:off x="2000232" y="0"/>
            <a:ext cx="5143536" cy="785794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50000">
                <a:schemeClr val="bg1">
                  <a:alpha val="72000"/>
                </a:schemeClr>
              </a:gs>
              <a:gs pos="0">
                <a:srgbClr val="226C30">
                  <a:alpha val="21000"/>
                </a:srgbClr>
              </a:gs>
            </a:gsLst>
            <a:lin ang="5400000" scaled="0"/>
          </a:gra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3300"/>
                </a:solidFill>
                <a:latin typeface="+mn-lt"/>
              </a:rPr>
              <a:t>Почему движутся плиты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428625" y="1857375"/>
            <a:ext cx="2074863" cy="107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630" tIns="87630" rIns="87630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Отодвигают от осей СОХ</a:t>
            </a: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6643688" y="1928813"/>
            <a:ext cx="2257425" cy="1039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20" tIns="121920" rIns="121920" bIns="12192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Затягивают в зоны схождения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13" y="2000250"/>
            <a:ext cx="3143250" cy="8302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Течения мантии перетаскивают плиты</a:t>
            </a:r>
          </a:p>
        </p:txBody>
      </p:sp>
      <p:pic>
        <p:nvPicPr>
          <p:cNvPr id="24584" name="Picture 2" descr="C:\Users\Марина\Pictures\по литосфере\движение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000375"/>
            <a:ext cx="6491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5400000" flipH="1" flipV="1">
            <a:off x="4237832" y="4314031"/>
            <a:ext cx="527050" cy="15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4875" y="3921125"/>
            <a:ext cx="5715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3571875" y="3854450"/>
            <a:ext cx="714375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214438" y="4572000"/>
            <a:ext cx="571500" cy="3571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7286626" y="4714875"/>
            <a:ext cx="500062" cy="3571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Стрелка вправо 41"/>
          <p:cNvSpPr/>
          <p:nvPr/>
        </p:nvSpPr>
        <p:spPr>
          <a:xfrm>
            <a:off x="6215063" y="2214563"/>
            <a:ext cx="500062" cy="412750"/>
          </a:xfrm>
          <a:prstGeom prst="rightArrow">
            <a:avLst/>
          </a:prstGeom>
          <a:solidFill>
            <a:srgbClr val="FDEAD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flipH="1">
            <a:off x="2428875" y="2143125"/>
            <a:ext cx="642938" cy="484188"/>
          </a:xfrm>
          <a:prstGeom prst="rightArrow">
            <a:avLst/>
          </a:prstGeom>
          <a:solidFill>
            <a:srgbClr val="FDEAD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429125" y="1643063"/>
            <a:ext cx="428625" cy="406400"/>
          </a:xfrm>
          <a:prstGeom prst="downArrow">
            <a:avLst>
              <a:gd name="adj1" fmla="val 50000"/>
              <a:gd name="adj2" fmla="val 5362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5-конечная звезда 48">
            <a:hlinkHover r:id="" action="ppaction://noaction" highlightClick="1"/>
          </p:cNvPr>
          <p:cNvSpPr/>
          <p:nvPr/>
        </p:nvSpPr>
        <p:spPr>
          <a:xfrm>
            <a:off x="8072438" y="3429000"/>
            <a:ext cx="714375" cy="70008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594" name="Группа 25"/>
          <p:cNvGrpSpPr>
            <a:grpSpLocks/>
          </p:cNvGrpSpPr>
          <p:nvPr/>
        </p:nvGrpSpPr>
        <p:grpSpPr bwMode="auto">
          <a:xfrm>
            <a:off x="5786438" y="6143625"/>
            <a:ext cx="3124200" cy="379413"/>
            <a:chOff x="5715008" y="6072206"/>
            <a:chExt cx="3124462" cy="378847"/>
          </a:xfrm>
        </p:grpSpPr>
        <p:sp>
          <p:nvSpPr>
            <p:cNvPr id="27" name="Овал 26">
              <a:hlinkClick r:id="" action="ppaction://hlinkshowjump?jump=endshow"/>
              <a:hlinkHover r:id="" action="ppaction://noaction" highlightClick="1"/>
            </p:cNvPr>
            <p:cNvSpPr/>
            <p:nvPr/>
          </p:nvSpPr>
          <p:spPr>
            <a:xfrm>
              <a:off x="7286765" y="6072206"/>
              <a:ext cx="1552705" cy="37884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выход</a:t>
              </a:r>
            </a:p>
          </p:txBody>
        </p:sp>
        <p:sp>
          <p:nvSpPr>
            <p:cNvPr id="29" name="Овал 28">
              <a:hlinkClick r:id="" action="ppaction://hlinkshowjump?jump=firstslide"/>
              <a:hlinkHover r:id="" action="ppaction://noaction" highlightClick="1"/>
            </p:cNvPr>
            <p:cNvSpPr/>
            <p:nvPr/>
          </p:nvSpPr>
          <p:spPr>
            <a:xfrm>
              <a:off x="5715008" y="6072206"/>
              <a:ext cx="1500313" cy="3740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</a:rPr>
                <a:t>назад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595" name="Прямоугольник 30"/>
          <p:cNvSpPr>
            <a:spLocks noChangeArrowheads="1"/>
          </p:cNvSpPr>
          <p:nvPr/>
        </p:nvSpPr>
        <p:spPr bwMode="auto">
          <a:xfrm>
            <a:off x="1143000" y="85725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Главный «мотор» тектоники плит – конвекция </a:t>
            </a:r>
          </a:p>
          <a:p>
            <a:pPr algn="ctr"/>
            <a:r>
              <a:rPr lang="ru-RU" sz="2400">
                <a:latin typeface="Calibri" pitchFamily="34" charset="0"/>
              </a:rPr>
              <a:t>(тепловое перемешивание) в мантии.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6 0.00023 C -0.02153 0.00093 -0.00763 0.00208 0.00643 0.00255 C 0.03004 0.00347 0.05365 0.00347 0.07726 0.00463 C 0.0882 0.00509 0.10955 0.01111 0.10955 0.01111 C 0.11876 0.01505 0.12778 0.01782 0.13698 0.02176 C 0.13907 0.02268 0.14132 0.02292 0.14341 0.02384 C 0.14671 0.02523 0.15313 0.02824 0.15313 0.02824 C 0.16198 0.04005 0.17205 0.04537 0.18212 0.05393 C 0.19185 0.07315 0.17865 0.05 0.19028 0.06273 C 0.19341 0.0662 0.19862 0.0831 0.19983 0.08843 C 0.2007 0.0956 0.20313 0.10255 0.20313 0.10995 C 0.20313 0.12685 0.19445 0.13403 0.18542 0.14213 C 0.18351 0.14375 0.18247 0.14699 0.18056 0.14861 C 0.17396 0.1544 0.15921 0.1544 0.15313 0.15509 C 0.1408 0.16042 0.12726 0.15926 0.11441 0.16157 C 0.09775 0.16088 0.08108 0.16065 0.06441 0.15949 C 0.05157 0.15856 0.0382 0.14861 0.0257 0.14444 C 0.0198 0.13912 0.0132 0.13657 0.00643 0.13356 C 0.00313 0.13218 -0.0033 0.1294 -0.0033 0.1294 C -0.00955 0.12384 -0.01546 0.12176 -0.02275 0.11852 C -0.02431 0.11782 -0.02761 0.11643 -0.02761 0.11643 C -0.03056 0.1125 -0.03455 0.10995 -0.03715 0.10555 C -0.0401 0.10093 -0.0441 0.08449 -0.04532 0.07986 C -0.04636 0.07546 -0.04739 0.0713 -0.04843 0.0669 C -0.04895 0.06481 -0.05018 0.06042 -0.05018 0.06042 C -0.04965 0.04745 -0.05121 0.03426 -0.04843 0.02176 C -0.04671 0.01389 -0.0356 0.00995 -0.0356 0.00023 Z " pathEditMode="relative" ptsTypes="fffffffffffffffffffffffffff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59 0.00995 C 0.04374 0.01991 0.09635 0.00671 -0.01181 0.01412 C -0.01945 0.01458 -0.02674 0.01944 -0.03438 0.0206 C -0.04462 0.02546 -0.05417 0.02569 -0.06511 0.02708 C -0.06719 0.02778 -0.06945 0.02824 -0.07153 0.02917 C -0.07483 0.03055 -0.08126 0.03356 -0.08126 0.03356 C -0.09445 0.04537 -0.1158 0.05046 -0.13126 0.05717 C -0.1356 0.06597 -0.1382 0.07454 -0.14254 0.0831 C -0.14636 0.09884 -0.14844 0.10162 -0.1441 0.12176 C -0.14358 0.1243 -0.1408 0.1243 -0.13924 0.12592 C -0.13751 0.12778 -0.13612 0.13055 -0.13438 0.13241 C -0.13143 0.13565 -0.12483 0.14097 -0.12483 0.14097 C -0.12067 0.14907 -0.1132 0.15694 -0.10695 0.1625 C -0.1014 0.16736 -0.09358 0.16736 -0.08768 0.1713 C -0.08594 0.17245 -0.08455 0.17454 -0.08282 0.17546 C -0.07466 0.17986 -0.05695 0.18194 -0.05695 0.18194 C -0.04515 0.18125 -0.03334 0.18148 -0.02153 0.17986 C -0.01667 0.17917 -0.01181 0.17477 -0.00695 0.17338 C -0.00313 0.17245 0.0052 0.17037 0.00902 0.16898 C 0.01597 0.16667 0.02308 0.16481 0.03003 0.1625 C 0.03333 0.16134 0.03645 0.15972 0.03975 0.15833 C 0.04131 0.15764 0.04461 0.15625 0.04461 0.15625 C 0.05433 0.14329 0.06631 0.13634 0.07847 0.12824 C 0.08003 0.12731 0.08176 0.12708 0.08333 0.12592 C 0.0868 0.12338 0.09305 0.11736 0.09305 0.11736 C 0.10156 0.10046 0.10295 0.09537 0.10746 0.07662 C 0.10729 0.07454 0.10711 0.05509 0.10433 0.04861 C 0.10242 0.04398 0.09774 0.03565 0.09774 0.03565 C 0.0967 0.03148 0.09739 0.02546 0.09461 0.02292 C 0.08367 0.01296 0.08767 0.01782 0.08159 0.00995 Z " pathEditMode="relative" ptsTypes="ffffffffffffffffffffffffffffff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1111 C 0.00052 0.00741 0.01181 0.00139 0.02222 -0.00717 C 0.025 -0.00926 0.02795 -0.01204 0.03073 -0.01389 C 0.03333 -0.0162 0.03906 -0.01852 0.03906 -0.01829 C 0.04167 -0.01805 0.04462 -0.01829 0.0474 -0.01643 C 0.05382 -0.0118 0.05799 -0.00185 0.06389 0.00417 C 0.06736 0.0125 0.0691 0.01898 0.07361 0.02477 C 0.08073 0.0338 0.08385 0.03588 0.08872 0.04792 C 0.09097 0.0588 0.09427 0.06667 0.09983 0.07292 C 0.10469 0.08426 0.10226 0.08866 0.09983 0.10046 C 0.09601 0.11991 0.08958 0.13449 0.08056 0.14838 C 0.07622 0.17037 0.08073 0.14537 0.07778 0.19908 C 0.07726 0.20602 0.07604 0.21273 0.075 0.21945 C 0.07431 0.22408 0.0724 0.23333 0.0724 0.2338 C 0.04618 0.23148 0.02552 0.22593 0 0.21945 C -0.00937 0.21412 -0.01944 0.21435 -0.02899 0.21042 C -0.03299 0.20625 -0.03385 0.20671 -0.03576 0.19908 C -0.03715 0.19468 -0.03854 0.18542 -0.03854 0.18565 C -0.03802 0.16528 -0.03576 0.11158 -0.02743 0.0912 C -0.02552 0.07408 -0.02187 0.0581 -0.01944 0.04097 C -0.01736 0.02778 -0.01771 0.01875 -0.01094 0.01111 C -0.0099 0.0088 -0.00955 0.00556 -0.00816 0.00417 C -0.0059 0.00162 0 -0.00023 0 -1.11111E-6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9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338 C -0.025 -0.03149 -0.0316 -0.02848 -0.03871 -0.02524 C -0.04184 -0.02385 -0.04826 -0.02107 -0.04826 -0.02107 C -0.05156 -0.01806 -0.05469 -0.01528 -0.05798 -0.01227 C -0.06111 -0.00949 -0.06076 -0.00116 -0.06441 0.00046 C -0.06597 0.00115 -0.06771 0.00208 -0.06927 0.00277 C -0.07413 0.01226 -0.07344 0.0199 -0.08212 0.0243 C -0.08802 0.03541 -0.09774 0.04051 -0.10486 0.05 C -0.10642 0.05648 -0.10798 0.06296 -0.10955 0.06944 C -0.11007 0.07152 -0.11128 0.07592 -0.11128 0.07592 C -0.10937 0.08796 -0.10503 0.09583 -0.1 0.10601 C -0.09896 0.1081 -0.09774 0.11018 -0.0967 0.11226 C -0.09566 0.11435 -0.0934 0.11875 -0.0934 0.11875 C -0.09062 0.13009 -0.08663 0.14236 -0.07899 0.14884 C -0.07708 0.15254 -0.06805 0.17338 -0.06771 0.17476 C -0.06632 0.18078 -0.06632 0.18402 -0.06128 0.18773 C -0.05833 0.18981 -0.05486 0.19051 -0.05156 0.19189 C -0.04392 0.19513 -0.03541 0.19351 -0.02743 0.19421 C -0.01007 0.19305 0.01215 0.20138 0.02101 0.17685 C 0.02691 0.16064 0.01736 0.18078 0.02587 0.16388 C 0.02691 0.15972 0.02813 0.15532 0.02917 0.15115 C 0.03021 0.14676 0.03229 0.13819 0.03229 0.13819 C 0.03143 0.09629 0.03768 0.07083 0.01788 0.04351 C 0.0125 0.02338 -0.00104 0.01527 -0.00955 -0.00162 C -0.01719 -0.01667 -0.01406 -0.01019 -0.01927 -0.02107 C -0.021 -0.02477 -0.01823 -0.02963 -0.01771 -0.0338 Z " pathEditMode="relative" ptsTypes="ffffffffffffffffffffffffff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571875" y="214313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571500"/>
            <a:ext cx="8072437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err="1">
                <a:latin typeface="+mn-lt"/>
              </a:rPr>
              <a:t>Литосферные</a:t>
            </a:r>
            <a:r>
              <a:rPr lang="ru-RU" dirty="0">
                <a:latin typeface="+mn-lt"/>
              </a:rPr>
              <a:t> плиты. </a:t>
            </a:r>
            <a:r>
              <a:rPr lang="ru-RU" u="sng" dirty="0">
                <a:latin typeface="+mn-lt"/>
                <a:hlinkClick r:id="rId2"/>
              </a:rPr>
              <a:t>http://upload.wikimedia.org/wikipedia/ru/2/22/Tectonic_plates%28rus%29.png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Конвективные перемешивания. </a:t>
            </a:r>
            <a:r>
              <a:rPr lang="ru-RU" u="sng" dirty="0">
                <a:latin typeface="+mn-lt"/>
                <a:hlinkClick r:id="rId3"/>
              </a:rPr>
              <a:t>http://commons.wikimedia.org/wiki/File:Oceanic_spreading-sv.png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Тектоническое плато. </a:t>
            </a:r>
            <a:r>
              <a:rPr lang="ru-RU" u="sng" dirty="0">
                <a:latin typeface="+mn-lt"/>
                <a:hlinkClick r:id="rId4"/>
              </a:rPr>
              <a:t>http://commons.wikimedia.org/wiki/File:Tectonic_plate_boundaries2.png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Карта «Строение земной коры и полезные  ископаемые» </a:t>
            </a:r>
            <a:r>
              <a:rPr lang="ru-RU" u="sng" dirty="0">
                <a:latin typeface="+mn-lt"/>
                <a:hlinkClick r:id="rId5"/>
              </a:rPr>
              <a:t>http://ngl2006.narod.ru/Contents/Geo/Geo-kart/MK/Pictures/011.jpg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Карта землетрясений и вулканов. </a:t>
            </a:r>
            <a:r>
              <a:rPr lang="ru-RU" u="sng" dirty="0">
                <a:latin typeface="+mn-lt"/>
                <a:hlinkClick r:id="rId6"/>
              </a:rPr>
              <a:t>http://portalsafety.at.ua/_ph/3/2/788572366.jpg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Континентальные плиты. </a:t>
            </a:r>
            <a:r>
              <a:rPr lang="ru-RU" u="sng" dirty="0">
                <a:latin typeface="+mn-lt"/>
                <a:hlinkClick r:id="rId7"/>
              </a:rPr>
              <a:t>http://ru.wikipedia.org/wiki/%D0%A4%D0%B0%D0%B9%D0%BB:Continental-continental_con-rus.png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Фигуры для презентаций «Лого»   </a:t>
            </a:r>
            <a:r>
              <a:rPr lang="en-US" dirty="0">
                <a:latin typeface="+mn-lt"/>
                <a:hlinkClick r:id="rId8"/>
              </a:rPr>
              <a:t>www.themegallery.com</a:t>
            </a:r>
            <a:r>
              <a:rPr lang="ru-RU" dirty="0">
                <a:latin typeface="+mn-lt"/>
              </a:rPr>
              <a:t> </a:t>
            </a:r>
            <a:endParaRPr lang="ru-RU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Рисунки М.Н. </a:t>
            </a:r>
            <a:r>
              <a:rPr lang="ru-RU" dirty="0" err="1">
                <a:latin typeface="+mn-lt"/>
              </a:rPr>
              <a:t>Пуриковой</a:t>
            </a:r>
            <a:r>
              <a:rPr lang="ru-RU" dirty="0"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Литература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1. Крылова О.В. Уроки географии 7 класс. Из опыта работы. - М.: Просвещение, 1990.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2. Сергеев М.Б., Сергеева Т.В. Планета Земля. - М.: ТО «Земля», Ассоциация «</a:t>
            </a:r>
            <a:r>
              <a:rPr lang="ru-RU" dirty="0" err="1">
                <a:latin typeface="+mn-lt"/>
              </a:rPr>
              <a:t>Экост</a:t>
            </a:r>
            <a:r>
              <a:rPr lang="ru-RU" dirty="0">
                <a:latin typeface="+mn-lt"/>
              </a:rPr>
              <a:t>», 2000.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6629" name="Группа 9"/>
          <p:cNvGrpSpPr>
            <a:grpSpLocks/>
          </p:cNvGrpSpPr>
          <p:nvPr/>
        </p:nvGrpSpPr>
        <p:grpSpPr bwMode="auto">
          <a:xfrm>
            <a:off x="5715000" y="6072188"/>
            <a:ext cx="3124200" cy="379412"/>
            <a:chOff x="5715008" y="6072206"/>
            <a:chExt cx="3124462" cy="378847"/>
          </a:xfrm>
        </p:grpSpPr>
        <p:sp>
          <p:nvSpPr>
            <p:cNvPr id="11" name="Овал 10">
              <a:hlinkClick r:id="" action="ppaction://hlinkshowjump?jump=endshow"/>
              <a:hlinkHover r:id="" action="ppaction://noaction" highlightClick="1"/>
            </p:cNvPr>
            <p:cNvSpPr/>
            <p:nvPr/>
          </p:nvSpPr>
          <p:spPr>
            <a:xfrm>
              <a:off x="7286765" y="6072206"/>
              <a:ext cx="1552705" cy="37884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выход</a:t>
              </a:r>
            </a:p>
          </p:txBody>
        </p:sp>
        <p:sp>
          <p:nvSpPr>
            <p:cNvPr id="12" name="Овал 11">
              <a:hlinkClick r:id="" action="ppaction://hlinkshowjump?jump=firstslide"/>
              <a:hlinkHover r:id="" action="ppaction://noaction" highlightClick="1"/>
            </p:cNvPr>
            <p:cNvSpPr/>
            <p:nvPr/>
          </p:nvSpPr>
          <p:spPr>
            <a:xfrm>
              <a:off x="5715008" y="6072206"/>
              <a:ext cx="1500314" cy="37409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</a:rPr>
                <a:t>назад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433</Words>
  <Application>Microsoft Office PowerPoint</Application>
  <PresentationFormat>Экран (4:3)</PresentationFormat>
  <Paragraphs>111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265</cp:revision>
  <dcterms:created xsi:type="dcterms:W3CDTF">2010-07-30T12:53:57Z</dcterms:created>
  <dcterms:modified xsi:type="dcterms:W3CDTF">2023-09-11T18:16:37Z</dcterms:modified>
</cp:coreProperties>
</file>