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605"/>
    <a:srgbClr val="D0D41C"/>
    <a:srgbClr val="DDA313"/>
    <a:srgbClr val="EAD32A"/>
    <a:srgbClr val="F0EA00"/>
    <a:srgbClr val="E9D017"/>
    <a:srgbClr val="FDFCD0"/>
    <a:srgbClr val="F6ECA6"/>
    <a:srgbClr val="CDC8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6912768" cy="2448272"/>
          </a:xfrm>
        </p:spPr>
        <p:txBody>
          <a:bodyPr>
            <a:noAutofit/>
          </a:bodyPr>
          <a:lstStyle/>
          <a:p>
            <a:r>
              <a:rPr lang="ru-RU" sz="5400" b="1" dirty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Представление о мире в древности. Появление географических карт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589240"/>
            <a:ext cx="4324819" cy="10801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ln w="11430"/>
                <a:solidFill>
                  <a:schemeClr val="tx1"/>
                </a:solidFill>
              </a:rPr>
              <a:t>Сташкова Елена Валерьевна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n w="11430"/>
                <a:solidFill>
                  <a:schemeClr val="tx1"/>
                </a:solidFill>
              </a:rPr>
              <a:t>учитель географии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n w="11430"/>
                <a:solidFill>
                  <a:schemeClr val="tx1"/>
                </a:solidFill>
              </a:rPr>
              <a:t>МБОУ СОШ № 45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ln w="11430"/>
                <a:solidFill>
                  <a:schemeClr val="tx1"/>
                </a:solidFill>
              </a:rPr>
              <a:t>г. Мурманск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Эратосфен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84DD8A-D5CF-47FF-9982-F0BD0143C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12685"/>
            <a:ext cx="7322424" cy="54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5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72008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Геродот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04318E-C1F5-4E7D-AC82-49D55515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96753"/>
            <a:ext cx="7578080" cy="56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94096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560840" cy="22608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dirty="0"/>
              <a:t>Параграф № 2 стр. 10 прочитать, вопрос 1 стр. 12 (устно).</a:t>
            </a:r>
          </a:p>
        </p:txBody>
      </p:sp>
    </p:spTree>
    <p:extLst>
      <p:ext uri="{BB962C8B-B14F-4D97-AF65-F5344CB8AC3E}">
        <p14:creationId xmlns:p14="http://schemas.microsoft.com/office/powerpoint/2010/main" val="419155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94096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Китай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2FE6FB-5A5C-47A3-9F5F-0AF8C264B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14" y="2060848"/>
            <a:ext cx="5483082" cy="4320480"/>
          </a:xfrm>
          <a:prstGeom prst="rect">
            <a:avLst/>
          </a:prstGeom>
        </p:spPr>
      </p:pic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3418A5D3-E9D6-4730-9EDF-7C68545D495D}"/>
              </a:ext>
            </a:extLst>
          </p:cNvPr>
          <p:cNvSpPr/>
          <p:nvPr/>
        </p:nvSpPr>
        <p:spPr>
          <a:xfrm>
            <a:off x="107504" y="1412776"/>
            <a:ext cx="3888432" cy="5184576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Обожествлялись природные явления и стихии: леса, солнце горы и реки. Небо считалось самым главным божеством.</a:t>
            </a: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8900" y="122717"/>
            <a:ext cx="6789440" cy="94096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Древний Египет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9115A0-57C9-4F55-A7A8-5329D418F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73" y="1916832"/>
            <a:ext cx="6051576" cy="3910831"/>
          </a:xfrm>
          <a:prstGeom prst="rect">
            <a:avLst/>
          </a:prstGeom>
        </p:spPr>
      </p:pic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3B2633ED-B862-40B8-8782-BB82DA793598}"/>
              </a:ext>
            </a:extLst>
          </p:cNvPr>
          <p:cNvSpPr/>
          <p:nvPr/>
        </p:nvSpPr>
        <p:spPr>
          <a:xfrm>
            <a:off x="144016" y="1030337"/>
            <a:ext cx="3203848" cy="5711031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представляет собой хаос, первозданная пучина вод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Из хаоса вышли боги, создавшие землю, небо, людей, животных и растения. Первым богом было Солнце.</a:t>
            </a:r>
          </a:p>
        </p:txBody>
      </p:sp>
    </p:spTree>
    <p:extLst>
      <p:ext uri="{BB962C8B-B14F-4D97-AF65-F5344CB8AC3E}">
        <p14:creationId xmlns:p14="http://schemas.microsoft.com/office/powerpoint/2010/main" val="126061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94096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Греция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99AC39-8FE9-4171-B9BF-198C4FA99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40868"/>
            <a:ext cx="5932398" cy="4176464"/>
          </a:xfrm>
          <a:prstGeom prst="rect">
            <a:avLst/>
          </a:prstGeom>
        </p:spPr>
      </p:pic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302F0973-1A8C-4010-8DEE-EDEAFBF4832B}"/>
              </a:ext>
            </a:extLst>
          </p:cNvPr>
          <p:cNvSpPr/>
          <p:nvPr/>
        </p:nvSpPr>
        <p:spPr>
          <a:xfrm>
            <a:off x="32251" y="1736812"/>
            <a:ext cx="3312368" cy="468052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на три мира. Верхний – небо (боги), средний – земля (люди, животные), низший – подземелье (души умерших людей).</a:t>
            </a:r>
          </a:p>
        </p:txBody>
      </p:sp>
    </p:spTree>
    <p:extLst>
      <p:ext uri="{BB962C8B-B14F-4D97-AF65-F5344CB8AC3E}">
        <p14:creationId xmlns:p14="http://schemas.microsoft.com/office/powerpoint/2010/main" val="152645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789440" cy="94096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Индия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6B8529-E6FA-46F9-9D20-3C6FAD8A7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40" y="1201614"/>
            <a:ext cx="5889131" cy="3960440"/>
          </a:xfrm>
          <a:prstGeom prst="rect">
            <a:avLst/>
          </a:prstGeom>
        </p:spPr>
      </p:pic>
      <p:sp>
        <p:nvSpPr>
          <p:cNvPr id="6" name="Свиток: вертикальный 5">
            <a:extLst>
              <a:ext uri="{FF2B5EF4-FFF2-40B4-BE49-F238E27FC236}">
                <a16:creationId xmlns:a16="http://schemas.microsoft.com/office/drawing/2014/main" id="{4C456E0D-7FE6-47A8-A914-EBB33B634551}"/>
              </a:ext>
            </a:extLst>
          </p:cNvPr>
          <p:cNvSpPr/>
          <p:nvPr/>
        </p:nvSpPr>
        <p:spPr>
          <a:xfrm>
            <a:off x="9127" y="2996952"/>
            <a:ext cx="3672408" cy="3752626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Полусфера, на четырех слонах, слоны на черепахе, а черепаха на Земле. Змея огибала все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267990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680" y="-12577"/>
            <a:ext cx="8445624" cy="94096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Пифея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1815FB-FE08-455D-8455-B31562D9B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0" y="1684689"/>
            <a:ext cx="7920880" cy="48078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DC99E2-61AD-4903-9C16-6018EFEC0831}"/>
              </a:ext>
            </a:extLst>
          </p:cNvPr>
          <p:cNvSpPr txBox="1"/>
          <p:nvPr/>
        </p:nvSpPr>
        <p:spPr>
          <a:xfrm>
            <a:off x="1835696" y="74372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13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Древнегреческий купец, путешественник, географ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FE098E4B-A507-42BE-8C05-4FC16D6EEC93}"/>
              </a:ext>
            </a:extLst>
          </p:cNvPr>
          <p:cNvSpPr/>
          <p:nvPr/>
        </p:nvSpPr>
        <p:spPr>
          <a:xfrm>
            <a:off x="3489456" y="1324359"/>
            <a:ext cx="5544616" cy="72066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Описал Британию – как треугольный остров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C71B6659-9C79-4BDC-A83F-77B0DC267D75}"/>
              </a:ext>
            </a:extLst>
          </p:cNvPr>
          <p:cNvSpPr/>
          <p:nvPr/>
        </p:nvSpPr>
        <p:spPr>
          <a:xfrm>
            <a:off x="179512" y="5949280"/>
            <a:ext cx="5904656" cy="648072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Описал полярный день, полярное сияние и вечные льды</a:t>
            </a:r>
          </a:p>
        </p:txBody>
      </p:sp>
    </p:spTree>
    <p:extLst>
      <p:ext uri="{BB962C8B-B14F-4D97-AF65-F5344CB8AC3E}">
        <p14:creationId xmlns:p14="http://schemas.microsoft.com/office/powerpoint/2010/main" val="323149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8944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Плавания Финикийцев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ED75F3-9EBA-4E5C-A0C9-2C6FA26A8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30" y="908720"/>
            <a:ext cx="5885476" cy="5231535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B91ADCDC-C19F-4062-8A2C-91208853DADE}"/>
              </a:ext>
            </a:extLst>
          </p:cNvPr>
          <p:cNvSpPr/>
          <p:nvPr/>
        </p:nvSpPr>
        <p:spPr>
          <a:xfrm>
            <a:off x="227641" y="1196752"/>
            <a:ext cx="2808312" cy="4522233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ОТКРЫЛИ: северные земли Европы,</a:t>
            </a:r>
          </a:p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Африку, </a:t>
            </a:r>
          </a:p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Средиземное море, </a:t>
            </a:r>
          </a:p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Атлантический океан,</a:t>
            </a:r>
          </a:p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Индийский океан.</a:t>
            </a:r>
          </a:p>
        </p:txBody>
      </p:sp>
    </p:spTree>
    <p:extLst>
      <p:ext uri="{BB962C8B-B14F-4D97-AF65-F5344CB8AC3E}">
        <p14:creationId xmlns:p14="http://schemas.microsoft.com/office/powerpoint/2010/main" val="339343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37512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Экспедиции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Т.Хейердала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B6A3D7-E8B1-4752-8396-8C68CF4C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049688" cy="30372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1D299A-3D8C-4B3D-AF1A-A8B9389EF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08" y="908720"/>
            <a:ext cx="4049688" cy="30372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CEEF24-FF82-4677-928A-AD13B45E3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71" y="3801970"/>
            <a:ext cx="4015458" cy="30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97552" cy="724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географических карт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3DDBC7-E5DD-4398-B506-0E789A855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84" y="1916832"/>
            <a:ext cx="6623843" cy="4739663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3538DC43-74ED-43F2-8612-9F0122BA5FEE}"/>
              </a:ext>
            </a:extLst>
          </p:cNvPr>
          <p:cNvSpPr/>
          <p:nvPr/>
        </p:nvSpPr>
        <p:spPr>
          <a:xfrm>
            <a:off x="86816" y="841574"/>
            <a:ext cx="2664296" cy="2813174"/>
          </a:xfrm>
          <a:prstGeom prst="wedgeRound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13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Клавдий </a:t>
            </a:r>
            <a:r>
              <a:rPr lang="ru-RU" sz="3200" b="1" dirty="0" err="1">
                <a:solidFill>
                  <a:srgbClr val="7136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Птоломей</a:t>
            </a:r>
            <a:endParaRPr lang="ru-RU" sz="3200" b="1" dirty="0">
              <a:solidFill>
                <a:srgbClr val="7136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 и астроном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веке создал карту</a:t>
            </a:r>
          </a:p>
        </p:txBody>
      </p:sp>
    </p:spTree>
    <p:extLst>
      <p:ext uri="{BB962C8B-B14F-4D97-AF65-F5344CB8AC3E}">
        <p14:creationId xmlns:p14="http://schemas.microsoft.com/office/powerpoint/2010/main" val="4098771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204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Тема Office</vt:lpstr>
      <vt:lpstr>Представление о мире в древности. Появление географических карт</vt:lpstr>
      <vt:lpstr>Древний Китай</vt:lpstr>
      <vt:lpstr>Древний Египет</vt:lpstr>
      <vt:lpstr>Древняя Греция</vt:lpstr>
      <vt:lpstr>Древняя Индия</vt:lpstr>
      <vt:lpstr>Путешествие Пифея</vt:lpstr>
      <vt:lpstr>Плавания Финикийцев</vt:lpstr>
      <vt:lpstr>Экспедиции Т.Хейердала</vt:lpstr>
      <vt:lpstr>Появление географических карт</vt:lpstr>
      <vt:lpstr>Эратосфен</vt:lpstr>
      <vt:lpstr>Геродот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Елена Сташкова</cp:lastModifiedBy>
  <cp:revision>45</cp:revision>
  <dcterms:created xsi:type="dcterms:W3CDTF">2015-04-19T15:51:03Z</dcterms:created>
  <dcterms:modified xsi:type="dcterms:W3CDTF">2023-08-17T13:34:32Z</dcterms:modified>
</cp:coreProperties>
</file>