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2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Атмосферные осадки и их виды.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34400" y="5217510"/>
            <a:ext cx="3200400" cy="948294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Выучить записи в тетради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78430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03437B-B9EB-46AB-B741-72486E18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06CCAD2-1804-420C-B3A0-F5CCE34D8D75}"/>
              </a:ext>
            </a:extLst>
          </p:cNvPr>
          <p:cNvSpPr/>
          <p:nvPr/>
        </p:nvSpPr>
        <p:spPr>
          <a:xfrm>
            <a:off x="1396511" y="1960685"/>
            <a:ext cx="9398977" cy="281353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АТМОСФЕРНЫЕ ОСАДКИ </a:t>
            </a:r>
            <a:r>
              <a:rPr lang="ru-RU" sz="4000" b="1" dirty="0">
                <a:solidFill>
                  <a:srgbClr val="002060"/>
                </a:solidFill>
              </a:rPr>
              <a:t>– вода в твердом или жидком виде, выпавшая на земную поверхность из атмосферы.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104BB9-5AEC-4062-A8D5-B1754663D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5F0DF3A-4DA5-493A-801D-5A3C077960DB}"/>
              </a:ext>
            </a:extLst>
          </p:cNvPr>
          <p:cNvSpPr/>
          <p:nvPr/>
        </p:nvSpPr>
        <p:spPr>
          <a:xfrm>
            <a:off x="3516923" y="518746"/>
            <a:ext cx="4835770" cy="7737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осадков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16CA982-6F17-4E66-9DDA-4A44C45F6896}"/>
              </a:ext>
            </a:extLst>
          </p:cNvPr>
          <p:cNvSpPr/>
          <p:nvPr/>
        </p:nvSpPr>
        <p:spPr>
          <a:xfrm>
            <a:off x="851388" y="1811215"/>
            <a:ext cx="10489223" cy="35960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</a:rPr>
              <a:t>-облака состоят из мельчайших капель и кристалликов льда, удерживаемые потоками воздуха;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-при понижении температуры воздуха капли соединяются друг с другом и увеличиваются в размерах;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-масса капель становится больше, и они падают на земную поверхность в виде осадков.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C0650F-E56E-46AE-9667-708237F2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9904E7-61C4-417A-862A-81514F8C1BA5}"/>
              </a:ext>
            </a:extLst>
          </p:cNvPr>
          <p:cNvSpPr/>
          <p:nvPr/>
        </p:nvSpPr>
        <p:spPr>
          <a:xfrm>
            <a:off x="3361592" y="644036"/>
            <a:ext cx="5644661" cy="7913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Атмосферные осадки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201E9E5-EEAD-4C4D-9EDC-76F252DDDFA2}"/>
              </a:ext>
            </a:extLst>
          </p:cNvPr>
          <p:cNvSpPr/>
          <p:nvPr/>
        </p:nvSpPr>
        <p:spPr>
          <a:xfrm>
            <a:off x="1079988" y="2171701"/>
            <a:ext cx="4387361" cy="352571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Выпавшие из облаков: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-дождь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-морось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-град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-снег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-крупа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DE68B4D-CBAF-45C1-BC83-8362A47C9FCC}"/>
              </a:ext>
            </a:extLst>
          </p:cNvPr>
          <p:cNvSpPr/>
          <p:nvPr/>
        </p:nvSpPr>
        <p:spPr>
          <a:xfrm>
            <a:off x="7129097" y="2171701"/>
            <a:ext cx="3982915" cy="352571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Выпавшие из воздуха: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-роса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-иней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-изморось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-гололед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E95D0C7-FC7E-480E-9938-63FC7F16F3F5}"/>
              </a:ext>
            </a:extLst>
          </p:cNvPr>
          <p:cNvCxnSpPr/>
          <p:nvPr/>
        </p:nvCxnSpPr>
        <p:spPr>
          <a:xfrm flipH="1">
            <a:off x="3842238" y="1435344"/>
            <a:ext cx="2341684" cy="64403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45172EE-809F-4D15-80D4-84562EB80DCD}"/>
              </a:ext>
            </a:extLst>
          </p:cNvPr>
          <p:cNvCxnSpPr>
            <a:cxnSpLocks/>
          </p:cNvCxnSpPr>
          <p:nvPr/>
        </p:nvCxnSpPr>
        <p:spPr>
          <a:xfrm>
            <a:off x="6183922" y="1435344"/>
            <a:ext cx="2142393" cy="64403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9DC86B-EEAD-4623-9C48-38FE6129C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588E7-E825-4059-8382-D43F73712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92" y="54400"/>
            <a:ext cx="5452695" cy="40895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F7A2B9-FB00-4E01-AE45-D54B8617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" y="292135"/>
            <a:ext cx="3842592" cy="605819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38FA35C-3AF0-40E3-9E9E-615771561AAB}"/>
              </a:ext>
            </a:extLst>
          </p:cNvPr>
          <p:cNvSpPr/>
          <p:nvPr/>
        </p:nvSpPr>
        <p:spPr>
          <a:xfrm>
            <a:off x="2936630" y="1285872"/>
            <a:ext cx="4290647" cy="162657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осадков </a:t>
            </a:r>
            <a:r>
              <a:rPr lang="ru-RU" sz="2800" b="1" dirty="0">
                <a:solidFill>
                  <a:srgbClr val="002060"/>
                </a:solidFill>
              </a:rPr>
              <a:t>– толщина слоя выпавших осадков в миллиметрах.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C6784C5-1D77-4C8F-8E5D-0AA1BD7E8D4B}"/>
              </a:ext>
            </a:extLst>
          </p:cNvPr>
          <p:cNvSpPr/>
          <p:nvPr/>
        </p:nvSpPr>
        <p:spPr>
          <a:xfrm>
            <a:off x="4255476" y="4409149"/>
            <a:ext cx="6682154" cy="162657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ОСАДКОМЕР</a:t>
            </a:r>
            <a:r>
              <a:rPr lang="ru-RU" sz="3600" b="1" dirty="0">
                <a:solidFill>
                  <a:srgbClr val="002060"/>
                </a:solidFill>
              </a:rPr>
              <a:t> – прибор для измерения жидких осадков.</a:t>
            </a:r>
          </a:p>
        </p:txBody>
      </p:sp>
    </p:spTree>
    <p:extLst>
      <p:ext uri="{BB962C8B-B14F-4D97-AF65-F5344CB8AC3E}">
        <p14:creationId xmlns:p14="http://schemas.microsoft.com/office/powerpoint/2010/main" val="272434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74235A-F0BE-4B82-B4EE-30F4261D8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134EB22-9E24-4690-9F46-033F758C24DC}"/>
              </a:ext>
            </a:extLst>
          </p:cNvPr>
          <p:cNvSpPr/>
          <p:nvPr/>
        </p:nvSpPr>
        <p:spPr>
          <a:xfrm>
            <a:off x="413239" y="347298"/>
            <a:ext cx="10295792" cy="150348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года </a:t>
            </a:r>
            <a:r>
              <a:rPr lang="ru-RU" sz="2800" b="1" dirty="0">
                <a:solidFill>
                  <a:srgbClr val="002060"/>
                </a:solidFill>
              </a:rPr>
              <a:t>на земную поверхность выпадает более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тыс. км³ </a:t>
            </a:r>
            <a:r>
              <a:rPr lang="ru-RU" sz="2800" b="1" dirty="0">
                <a:solidFill>
                  <a:srgbClr val="002060"/>
                </a:solidFill>
              </a:rPr>
              <a:t>осадков.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Больше выпадает над океаном, над сушей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21%.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ABAE5FF-F875-45A6-BCDB-7BEF620D0D8F}"/>
              </a:ext>
            </a:extLst>
          </p:cNvPr>
          <p:cNvSpPr/>
          <p:nvPr/>
        </p:nvSpPr>
        <p:spPr>
          <a:xfrm>
            <a:off x="948104" y="2437669"/>
            <a:ext cx="10295792" cy="150348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количество осадков влияет</a:t>
            </a:r>
            <a:r>
              <a:rPr lang="ru-RU" sz="2800" b="1" dirty="0">
                <a:solidFill>
                  <a:srgbClr val="002060"/>
                </a:solidFill>
              </a:rPr>
              <a:t>: температура воздуха, АД, циркуляция атмосферы, удаленность от океана, рельеф, близость теплых и холодных течений.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22AE17D-60FB-436B-9A72-BA089291AEF7}"/>
              </a:ext>
            </a:extLst>
          </p:cNvPr>
          <p:cNvSpPr/>
          <p:nvPr/>
        </p:nvSpPr>
        <p:spPr>
          <a:xfrm>
            <a:off x="1635369" y="4528040"/>
            <a:ext cx="10295792" cy="150348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всего выпадает </a:t>
            </a:r>
            <a:r>
              <a:rPr lang="ru-RU" sz="2800" b="1" dirty="0">
                <a:solidFill>
                  <a:srgbClr val="002060"/>
                </a:solidFill>
              </a:rPr>
              <a:t>в экваториальных (1500-2000 мм/год) и умеренных (до 1000 мм/год) широтах.</a:t>
            </a:r>
          </a:p>
        </p:txBody>
      </p:sp>
    </p:spTree>
    <p:extLst>
      <p:ext uri="{BB962C8B-B14F-4D97-AF65-F5344CB8AC3E}">
        <p14:creationId xmlns:p14="http://schemas.microsoft.com/office/powerpoint/2010/main" val="256280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D8806C-841F-4CCF-B5E5-FCC400FE5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77" y="0"/>
            <a:ext cx="4355123" cy="29034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FDCEB-6524-4D91-8647-F94A303CD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77" y="2516797"/>
            <a:ext cx="3276600" cy="24574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FCA0D-E9A1-401D-9C71-75C21BB68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59" y="71314"/>
            <a:ext cx="4624060" cy="30939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F74D0E-5D53-484F-871A-4A0421100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0" y="2516798"/>
            <a:ext cx="3708651" cy="2457450"/>
          </a:xfrm>
          <a:prstGeom prst="rect">
            <a:avLst/>
          </a:prstGeom>
        </p:spPr>
      </p:pic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0DAC8479-1641-45A3-989E-FDABA9330120}"/>
              </a:ext>
            </a:extLst>
          </p:cNvPr>
          <p:cNvSpPr/>
          <p:nvPr/>
        </p:nvSpPr>
        <p:spPr>
          <a:xfrm>
            <a:off x="6468208" y="5284176"/>
            <a:ext cx="5354515" cy="1310055"/>
          </a:xfrm>
          <a:prstGeom prst="wedgeRoundRectCallout">
            <a:avLst>
              <a:gd name="adj1" fmla="val -48091"/>
              <a:gd name="adj2" fmla="val -103642"/>
              <a:gd name="adj3" fmla="val 16667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Черапунджи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предгорьях Гималаев </a:t>
            </a:r>
            <a:r>
              <a:rPr lang="ru-RU" sz="2800" b="1" dirty="0">
                <a:solidFill>
                  <a:srgbClr val="002060"/>
                </a:solidFill>
              </a:rPr>
              <a:t>(в среднем в год 12000 мм, максимум 21020 мм)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BE4E6193-10B2-4531-A9B0-F486ECF97D96}"/>
              </a:ext>
            </a:extLst>
          </p:cNvPr>
          <p:cNvSpPr/>
          <p:nvPr/>
        </p:nvSpPr>
        <p:spPr>
          <a:xfrm>
            <a:off x="369277" y="5284176"/>
            <a:ext cx="5354515" cy="1310055"/>
          </a:xfrm>
          <a:prstGeom prst="wedgeRoundRectCallout">
            <a:avLst>
              <a:gd name="adj1" fmla="val -48583"/>
              <a:gd name="adj2" fmla="val -97343"/>
              <a:gd name="adj3" fmla="val 16667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Гавайские острова </a:t>
            </a:r>
            <a:r>
              <a:rPr lang="ru-RU" sz="2800" b="1" dirty="0">
                <a:solidFill>
                  <a:srgbClr val="002060"/>
                </a:solidFill>
              </a:rPr>
              <a:t>(в среднем в год 12500 мм, максимум 24000 мм)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4AD92F3-84EC-4345-BCFB-AC4B622A7A9C}"/>
              </a:ext>
            </a:extLst>
          </p:cNvPr>
          <p:cNvSpPr/>
          <p:nvPr/>
        </p:nvSpPr>
        <p:spPr>
          <a:xfrm>
            <a:off x="369277" y="158262"/>
            <a:ext cx="7183315" cy="43961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Максимальное количество осадков на суше:</a:t>
            </a:r>
          </a:p>
        </p:txBody>
      </p:sp>
    </p:spTree>
    <p:extLst>
      <p:ext uri="{BB962C8B-B14F-4D97-AF65-F5344CB8AC3E}">
        <p14:creationId xmlns:p14="http://schemas.microsoft.com/office/powerpoint/2010/main" val="103559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F21162-CF7B-48CE-B32A-73DD43516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63" y="0"/>
            <a:ext cx="3956537" cy="26389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A36B6-1BD1-4EAF-82CD-5A19E57F1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79" y="2028828"/>
            <a:ext cx="3897922" cy="25986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DE8849-A5B0-47A5-9F5A-4D117A78B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3701013"/>
            <a:ext cx="4032738" cy="268586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6ED2D73-9E92-40DA-8A9C-264CAF6CD999}"/>
              </a:ext>
            </a:extLst>
          </p:cNvPr>
          <p:cNvSpPr/>
          <p:nvPr/>
        </p:nvSpPr>
        <p:spPr>
          <a:xfrm>
            <a:off x="536331" y="181951"/>
            <a:ext cx="6594231" cy="204860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Минимальное количество осадков </a:t>
            </a:r>
            <a:r>
              <a:rPr lang="ru-RU" sz="2800" b="1" dirty="0">
                <a:solidFill>
                  <a:srgbClr val="002060"/>
                </a:solidFill>
              </a:rPr>
              <a:t>характерно для тропических (100-400 мм/год) и полярных (100-200 мм/год) широт.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0BA6F8C9-AC60-4063-94CF-268C4CEA90D5}"/>
              </a:ext>
            </a:extLst>
          </p:cNvPr>
          <p:cNvSpPr/>
          <p:nvPr/>
        </p:nvSpPr>
        <p:spPr>
          <a:xfrm>
            <a:off x="1292469" y="4264268"/>
            <a:ext cx="6242539" cy="1863969"/>
          </a:xfrm>
          <a:prstGeom prst="wedgeRoundRectCallout">
            <a:avLst>
              <a:gd name="adj1" fmla="val 53443"/>
              <a:gd name="adj2" fmla="val -77761"/>
              <a:gd name="adj3" fmla="val 1666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пустыне Атакама </a:t>
            </a:r>
            <a:r>
              <a:rPr lang="ru-RU" sz="2800" b="1" dirty="0">
                <a:solidFill>
                  <a:srgbClr val="002060"/>
                </a:solidFill>
              </a:rPr>
              <a:t>(Южная Америка) зафиксировано минимальное количество осадков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(0,01 мм/год).</a:t>
            </a:r>
          </a:p>
        </p:txBody>
      </p:sp>
    </p:spTree>
    <p:extLst>
      <p:ext uri="{BB962C8B-B14F-4D97-AF65-F5344CB8AC3E}">
        <p14:creationId xmlns:p14="http://schemas.microsoft.com/office/powerpoint/2010/main" val="674298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6143</TotalTime>
  <Words>279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AGReverance</vt:lpstr>
      <vt:lpstr>Calibri</vt:lpstr>
      <vt:lpstr>Tw Cen MT</vt:lpstr>
      <vt:lpstr>Wingdings 3</vt:lpstr>
      <vt:lpstr>Интеграл</vt:lpstr>
      <vt:lpstr>Атмосферные осадки и их виды.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237</cp:revision>
  <dcterms:created xsi:type="dcterms:W3CDTF">2018-02-25T15:29:25Z</dcterms:created>
  <dcterms:modified xsi:type="dcterms:W3CDTF">2023-12-22T21:28:12Z</dcterms:modified>
  <cp:category>География;Страны</cp:category>
</cp:coreProperties>
</file>