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4"/>
  </p:handoutMasterIdLst>
  <p:sldIdLst>
    <p:sldId id="257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23.12.2023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us.123rf.com/450wm/andegro4ka/andegro4ka1311/andegro4ka131100030/23865891-pirates-treasure-map-with-spyglass-and-compass-illustration.jpg?ver=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593"/>
            <a:ext cx="1331407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H="1">
            <a:off x="7742490" y="5080275"/>
            <a:ext cx="4449510" cy="177772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rot="5400000">
            <a:off x="-1426107" y="1426107"/>
            <a:ext cx="4749990" cy="189777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7oom.ru/powerpoint/fon-dlya-prezentacii-po-geografii-2.jpg?ver=3.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7521"/>
            <a:ext cx="2803021" cy="2110478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rot="5400000">
            <a:off x="-1778670" y="1778670"/>
            <a:ext cx="5924286" cy="236694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3"/>
          <a:stretch/>
        </p:blipFill>
        <p:spPr bwMode="auto">
          <a:xfrm>
            <a:off x="0" y="5924286"/>
            <a:ext cx="12192001" cy="93149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isualife.newmobapp.com/wp-content/uploads/2014/07/treasure-map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336984"/>
            <a:ext cx="973668" cy="9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499563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0" b="14674"/>
          <a:stretch/>
        </p:blipFill>
        <p:spPr bwMode="auto">
          <a:xfrm flipH="1">
            <a:off x="0" y="6264066"/>
            <a:ext cx="12192000" cy="593933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98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3"/>
          <a:stretch/>
        </p:blipFill>
        <p:spPr bwMode="auto">
          <a:xfrm>
            <a:off x="0" y="5924286"/>
            <a:ext cx="12192000" cy="93149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1" r:id="rId4"/>
    <p:sldLayoutId id="2147483702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климата мурманской области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28185" y="5252679"/>
            <a:ext cx="3200400" cy="877955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 СОШ № 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12B153-937C-4D0A-B9A8-EC130C511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6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076F4B-FC58-45A9-8B10-F343A25EB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8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Повторить изученный материал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54422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4898CC-3855-4172-B9F9-69FF2B42B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40BBE18-4618-400A-95D1-AAD46C8F7AC8}"/>
              </a:ext>
            </a:extLst>
          </p:cNvPr>
          <p:cNvSpPr/>
          <p:nvPr/>
        </p:nvSpPr>
        <p:spPr>
          <a:xfrm>
            <a:off x="3294183" y="3108082"/>
            <a:ext cx="8721969" cy="14375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Мурманская область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– уникальный уголок со своеобразной растительностью, нетипичными периодами времен года.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F958E65-BF01-4DDA-8E66-EFC67F845B85}"/>
              </a:ext>
            </a:extLst>
          </p:cNvPr>
          <p:cNvSpPr/>
          <p:nvPr/>
        </p:nvSpPr>
        <p:spPr>
          <a:xfrm>
            <a:off x="1081454" y="4934683"/>
            <a:ext cx="10934698" cy="15342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 Мурманской области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не имеет аналогов, несравним даже с теми регионами, которые расположены в аналогичных широтах. Это обусловлено географическим положением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A77D1-BD07-4B2A-9DD8-BC58EF615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DDFE443-28BB-4C0C-BE79-154985A961D3}"/>
              </a:ext>
            </a:extLst>
          </p:cNvPr>
          <p:cNvSpPr/>
          <p:nvPr/>
        </p:nvSpPr>
        <p:spPr>
          <a:xfrm>
            <a:off x="422030" y="505558"/>
            <a:ext cx="6805246" cy="9319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климата Мурманской области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0549803-D409-4F32-A8E9-CA62A2E88034}"/>
              </a:ext>
            </a:extLst>
          </p:cNvPr>
          <p:cNvSpPr/>
          <p:nvPr/>
        </p:nvSpPr>
        <p:spPr>
          <a:xfrm>
            <a:off x="1134209" y="1943100"/>
            <a:ext cx="10717822" cy="41060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Большую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роль в формировании климата играет Атлантический океан. 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часть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территории находится за пределами Северного полярного круга – климат субарктический.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Отличается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продолжительной зимой, обильными осадками, нетипичным течением времен года.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D452D4-295F-4A1D-BB8C-98257E1CB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5DBA438-D9EB-43A7-9ED9-AC583F5D9835}"/>
              </a:ext>
            </a:extLst>
          </p:cNvPr>
          <p:cNvSpPr/>
          <p:nvPr/>
        </p:nvSpPr>
        <p:spPr>
          <a:xfrm>
            <a:off x="808892" y="567104"/>
            <a:ext cx="10137530" cy="23035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Средние зимние температуры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-8°….-12°С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, средние летние температуры доходят до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+12°….+14°С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, а в горах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+10°….+12°С.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Но бывают и морозы до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-40°С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и жара до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+30°С.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96BB77A-E007-47CF-8632-6FD32A65E7B2}"/>
              </a:ext>
            </a:extLst>
          </p:cNvPr>
          <p:cNvSpPr/>
          <p:nvPr/>
        </p:nvSpPr>
        <p:spPr>
          <a:xfrm>
            <a:off x="1608993" y="3521318"/>
            <a:ext cx="10137530" cy="28970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летний период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в Заполярье возможны заморозки и снегопады. Сильные ветры, с порывами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50-60 м/с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характерны для побережья и гор.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Осадков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за год выпадает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мм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Снежный покров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появляется в середине октября и лежит до середины мая.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98F365-A9D1-4E1A-A438-FAEDFC6DA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B64F988-45CE-40C1-8501-B31AB20F7706}"/>
              </a:ext>
            </a:extLst>
          </p:cNvPr>
          <p:cNvSpPr/>
          <p:nvPr/>
        </p:nvSpPr>
        <p:spPr>
          <a:xfrm>
            <a:off x="1106365" y="342900"/>
            <a:ext cx="9979269" cy="2514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На климат большое влияние оказывают окружающие моря, которые в зимний период действуют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отепляюще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(незамерзающее Баренцево море), 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а в летний период они охлаждают территорию.</a:t>
            </a:r>
          </a:p>
        </p:txBody>
      </p:sp>
    </p:spTree>
    <p:extLst>
      <p:ext uri="{BB962C8B-B14F-4D97-AF65-F5344CB8AC3E}">
        <p14:creationId xmlns:p14="http://schemas.microsoft.com/office/powerpoint/2010/main" val="385898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FDB3D7-27DC-46FD-8A84-EDA4D39FF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5264371-035E-4E67-926D-3042E7AFA4E5}"/>
              </a:ext>
            </a:extLst>
          </p:cNvPr>
          <p:cNvSpPr/>
          <p:nvPr/>
        </p:nvSpPr>
        <p:spPr>
          <a:xfrm>
            <a:off x="2233247" y="290146"/>
            <a:ext cx="9557238" cy="15386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и весна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в области наступают в разных местах в разные сроки, что зависит от близости или удаленности от моря.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1493CA8-92B5-459B-A0FD-82CE40E0A857}"/>
              </a:ext>
            </a:extLst>
          </p:cNvPr>
          <p:cNvSpPr/>
          <p:nvPr/>
        </p:nvSpPr>
        <p:spPr>
          <a:xfrm>
            <a:off x="413239" y="3736731"/>
            <a:ext cx="10805746" cy="27519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летнего периода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 до 2,5 месяцев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. За короткий летний период земля области успевает оттаять, поэтому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вечная мерзлота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встречается отдельными кусками и составляет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15%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общей площади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304929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0CB83C-31CC-49E3-B8EA-E9E6C3F47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DF7E88-6740-4653-B8D8-4847D5D80A43}"/>
              </a:ext>
            </a:extLst>
          </p:cNvPr>
          <p:cNvSpPr/>
          <p:nvPr/>
        </p:nvSpPr>
        <p:spPr>
          <a:xfrm>
            <a:off x="729762" y="775922"/>
            <a:ext cx="8581292" cy="2057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Характеристиками для Мурманской области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является высокая влажность, частые туманы, облачность и штормы, что связано с теплым течением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Гольфстрим.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0606BF9-E70A-48EC-8A45-D498DD2556C2}"/>
              </a:ext>
            </a:extLst>
          </p:cNvPr>
          <p:cNvSpPr/>
          <p:nvPr/>
        </p:nvSpPr>
        <p:spPr>
          <a:xfrm>
            <a:off x="3244362" y="3609243"/>
            <a:ext cx="8581292" cy="162657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Ледовитый океан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максимально охлаждается к февралю, поэтому для области февраль месяц самый холодный.</a:t>
            </a:r>
          </a:p>
        </p:txBody>
      </p:sp>
    </p:spTree>
    <p:extLst>
      <p:ext uri="{BB962C8B-B14F-4D97-AF65-F5344CB8AC3E}">
        <p14:creationId xmlns:p14="http://schemas.microsoft.com/office/powerpoint/2010/main" val="35337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57AE28-1A10-4CE3-AADF-36D620A8C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39"/>
            <a:ext cx="12192000" cy="6867039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80F5556-DFD9-41E5-B712-B4D71FFF1917}"/>
              </a:ext>
            </a:extLst>
          </p:cNvPr>
          <p:cNvSpPr/>
          <p:nvPr/>
        </p:nvSpPr>
        <p:spPr>
          <a:xfrm>
            <a:off x="2029558" y="263770"/>
            <a:ext cx="8132884" cy="685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полярного дня и полярной ночи.</a:t>
            </a:r>
          </a:p>
        </p:txBody>
      </p:sp>
    </p:spTree>
    <p:extLst>
      <p:ext uri="{BB962C8B-B14F-4D97-AF65-F5344CB8AC3E}">
        <p14:creationId xmlns:p14="http://schemas.microsoft.com/office/powerpoint/2010/main" val="43921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8179A2-33DD-4E57-8A93-802CE16D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4DE4979-E84F-46EF-8C53-422280FF701C}"/>
              </a:ext>
            </a:extLst>
          </p:cNvPr>
          <p:cNvSpPr/>
          <p:nvPr/>
        </p:nvSpPr>
        <p:spPr>
          <a:xfrm>
            <a:off x="1090246" y="351692"/>
            <a:ext cx="8379069" cy="18024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Северное Сияние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– это потрясающее световое явление в полярных широтах планеты.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Мурманская область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– одно из лучших мест на планете для наблюдения за Северным Сиянием.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D0AE832-A83D-475F-9E1B-A13F6CF99FA0}"/>
              </a:ext>
            </a:extLst>
          </p:cNvPr>
          <p:cNvSpPr/>
          <p:nvPr/>
        </p:nvSpPr>
        <p:spPr>
          <a:xfrm>
            <a:off x="3050932" y="2338755"/>
            <a:ext cx="8809892" cy="18991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Северного Сияния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 сентября до середины апреля. В Мурманской области Северное Сияние видно почти везде, лучше всего видно в ночные часы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 22:00 до 3:00.</a:t>
            </a:r>
          </a:p>
        </p:txBody>
      </p:sp>
    </p:spTree>
    <p:extLst>
      <p:ext uri="{BB962C8B-B14F-4D97-AF65-F5344CB8AC3E}">
        <p14:creationId xmlns:p14="http://schemas.microsoft.com/office/powerpoint/2010/main" val="2244830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6064</TotalTime>
  <Words>375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AGReverance</vt:lpstr>
      <vt:lpstr>Calibri</vt:lpstr>
      <vt:lpstr>Tw Cen MT</vt:lpstr>
      <vt:lpstr>Wingdings 3</vt:lpstr>
      <vt:lpstr>Интеграл</vt:lpstr>
      <vt:lpstr>Особенности климата мурманской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223</cp:revision>
  <dcterms:created xsi:type="dcterms:W3CDTF">2018-02-25T15:29:25Z</dcterms:created>
  <dcterms:modified xsi:type="dcterms:W3CDTF">2023-12-23T16:43:54Z</dcterms:modified>
  <cp:category>География;Страны</cp:category>
</cp:coreProperties>
</file>