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2E588EF-90E0-421A-8C02-8BF80682BE89}" type="datetimeFigureOut">
              <a:rPr lang="ru-RU" smtClean="0"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3C51A56-D153-4DCA-998C-2C2619726563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инка\Desktop\арх\dpp0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260648"/>
            <a:ext cx="7579176" cy="4149988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Климат Архангельской области</a:t>
            </a:r>
            <a:endParaRPr lang="ru-RU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56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3672408" cy="6741368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chemeClr val="tx1"/>
                </a:solidFill>
              </a:rPr>
              <a:t> Большая протяжённость территории Архангельской области с юга на север </a:t>
            </a:r>
            <a:r>
              <a:rPr lang="ru-RU" sz="2000" dirty="0" smtClean="0">
                <a:solidFill>
                  <a:schemeClr val="tx1"/>
                </a:solidFill>
              </a:rPr>
              <a:t> определяет </a:t>
            </a:r>
            <a:r>
              <a:rPr lang="ru-RU" sz="2000" dirty="0">
                <a:solidFill>
                  <a:schemeClr val="tx1"/>
                </a:solidFill>
              </a:rPr>
              <a:t>разнообразие её климата. Северная часть области, включающая территорию Ненецкого национального округа и острова Арктики имеет субарктический морской климат, а южная – умеренно-континентальный климат лесной зоны. Причём </a:t>
            </a:r>
            <a:r>
              <a:rPr lang="ru-RU" sz="2000" dirty="0" err="1">
                <a:solidFill>
                  <a:schemeClr val="tx1"/>
                </a:solidFill>
              </a:rPr>
              <a:t>континентальность</a:t>
            </a:r>
            <a:r>
              <a:rPr lang="ru-RU" sz="2000" dirty="0">
                <a:solidFill>
                  <a:schemeClr val="tx1"/>
                </a:solidFill>
              </a:rPr>
              <a:t> его увеличивается по мере продвижения в глубь материка с севера на юг и с запада на восток.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588224" y="548680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олинка\Desktop\арх\0_7464f_185dcb1b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69" y="-16641"/>
            <a:ext cx="4933131" cy="329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полинка\Desktop\арх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868" y="3303320"/>
            <a:ext cx="4933131" cy="35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29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олинка\Desktop\арх\r_p_c4ad5ad651a265086cd4d72b7965ef7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420624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</a:t>
            </a:r>
            <a:r>
              <a:rPr lang="ru-RU" dirty="0">
                <a:solidFill>
                  <a:schemeClr val="tx1"/>
                </a:solidFill>
              </a:rPr>
              <a:t>В зимние месяцы солнце над горизонтом стоит низко. В это время на севере области наблюдается полярная ночь, на её крайнем юге долгота дня сокращается до 5-6 часов. Приток солнечной радиации в этот период года незначительный, но и он тратится на излучение и отражение от снега. Поэтому земная поверхность сильно охлаждается.</a:t>
            </a:r>
          </a:p>
        </p:txBody>
      </p:sp>
    </p:spTree>
    <p:extLst>
      <p:ext uri="{BB962C8B-B14F-4D97-AF65-F5344CB8AC3E}">
        <p14:creationId xmlns:p14="http://schemas.microsoft.com/office/powerpoint/2010/main" val="437354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9346"/>
            <a:ext cx="6192688" cy="4680520"/>
          </a:xfrm>
        </p:spPr>
        <p:txBody>
          <a:bodyPr/>
          <a:lstStyle/>
          <a:p>
            <a:r>
              <a:rPr lang="ru-RU" dirty="0"/>
              <a:t>В тыл циклонов, проходящих через Архангельскую область, часто вторгается холодный воздух, идущий из Арктики к югу. Такое вторжение обычно сопровождается шквалистыми ветрами, а иногда ливневыми кратковременными осадками. В начале лета арктические воздушные массы, проникая в глубь материка, нередко вызывают заморозки в воздухе и на земной поверхности.</a:t>
            </a:r>
          </a:p>
        </p:txBody>
      </p:sp>
      <p:pic>
        <p:nvPicPr>
          <p:cNvPr id="4098" name="Picture 2" descr="C:\Users\полинка\Desktop\арх\16966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" y="3499697"/>
            <a:ext cx="6301716" cy="332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полинка\Desktop\арх\i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1" y="23294"/>
            <a:ext cx="5822199" cy="38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олинка\Desktop\арх\1351496728_malyje_korely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10" y="0"/>
            <a:ext cx="3294237" cy="682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18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полинка\Desktop\арх\IMG_41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913" y="0"/>
            <a:ext cx="9802717" cy="702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445" y="3519960"/>
            <a:ext cx="9144000" cy="322140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 большей части территории самым холодным месяцем является январь, в крайних северных районах, как </a:t>
            </a:r>
            <a:r>
              <a:rPr lang="ru-RU" sz="2800" dirty="0" err="1">
                <a:solidFill>
                  <a:schemeClr val="bg1"/>
                </a:solidFill>
              </a:rPr>
              <a:t>Ходовариха</a:t>
            </a:r>
            <a:r>
              <a:rPr lang="ru-RU" sz="2800" dirty="0">
                <a:solidFill>
                  <a:schemeClr val="bg1"/>
                </a:solidFill>
              </a:rPr>
              <a:t>, - февраль, а на о. Новая Земля - март. Самый тёплый месяц - июль. На Крайнем Севере и здесь представляет исключение: на Новой Земле самым тёплым является август.</a:t>
            </a:r>
          </a:p>
        </p:txBody>
      </p:sp>
    </p:spTree>
    <p:extLst>
      <p:ext uri="{BB962C8B-B14F-4D97-AF65-F5344CB8AC3E}">
        <p14:creationId xmlns:p14="http://schemas.microsoft.com/office/powerpoint/2010/main" val="2421568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инка\Desktop\арх\0_19ec8_998ecb31_XL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005" y="4309839"/>
            <a:ext cx="405235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 descr="C:\Users\полинка\Desktop\арх\251_0053730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642" y="37730"/>
            <a:ext cx="5118358" cy="358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инка\Desktop\арх\dpp01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5396" y="37730"/>
            <a:ext cx="4171038" cy="407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инка\Desktop\арх\IMG_28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659" y="3622261"/>
            <a:ext cx="5212921" cy="348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олинка\Desktop\арх\8a491ab5b1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3" y="37730"/>
            <a:ext cx="9152130" cy="43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396" y="37730"/>
            <a:ext cx="9324239" cy="4272109"/>
          </a:xfrm>
          <a:noFill/>
        </p:spPr>
        <p:txBody>
          <a:bodyPr/>
          <a:lstStyle/>
          <a:p>
            <a:r>
              <a:rPr lang="ru-RU" sz="2000" dirty="0">
                <a:solidFill>
                  <a:srgbClr val="FFFF00"/>
                </a:solidFill>
              </a:rPr>
              <a:t>Снежный покров устойчив на всей территории. В зоне тайги он держится от 150 до 170 дней, в зоне тундры - от 180 до 240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201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полинка\Desktop\арх\51444054_1258790816_res_1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олинка\Desktop\арх\1322fbvdfbgnb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83" y="0"/>
            <a:ext cx="6741417" cy="505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олинка\Desktop\арх\0_321b_273377bd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14" y="0"/>
            <a:ext cx="6512511" cy="1143000"/>
          </a:xfrm>
        </p:spPr>
        <p:txBody>
          <a:bodyPr/>
          <a:lstStyle/>
          <a:p>
            <a:pPr algn="l"/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Годовая сумма осадков в лесной зоне колеблется от 400 мм на севере и до 500-540 мм на юге. В зоне тундры годовая сумма осадков составляет 300-400 мм. Больше осадков выпадает в тёплый период года. Летом они преимущественно ливневого характера и нередко сопровождаются грозами. Осенью преобладают обложные дожди</a:t>
            </a:r>
            <a:r>
              <a:rPr 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106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полинка\Desktop\арх\lomonos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21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5424" y="4842484"/>
            <a:ext cx="9142112" cy="20162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</a:rPr>
              <a:t>На всей территории области отмечается значительная облачность. В летние месяцы облачных дней больше, чем ясных. В приморских районах в этот период года часты туманы.</a:t>
            </a:r>
          </a:p>
        </p:txBody>
      </p:sp>
    </p:spTree>
    <p:extLst>
      <p:ext uri="{BB962C8B-B14F-4D97-AF65-F5344CB8AC3E}">
        <p14:creationId xmlns:p14="http://schemas.microsoft.com/office/powerpoint/2010/main" val="48072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45</TotalTime>
  <Words>334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Климат Архангельской области</vt:lpstr>
      <vt:lpstr> Большая протяжённость территории Архангельской области с юга на север  определяет разнообразие её климата. Северная часть области, включающая территорию Ненецкого национального округа и острова Арктики имеет субарктический морской климат, а южная – умеренно-континентальный климат лесной зоны. Причём континентальность его увеличивается по мере продвижения в глубь материка с севера на юг и с запада на восток.</vt:lpstr>
      <vt:lpstr>Презентация PowerPoint</vt:lpstr>
      <vt:lpstr>Презентация PowerPoint</vt:lpstr>
      <vt:lpstr>Презентация PowerPoint</vt:lpstr>
      <vt:lpstr>Снежный покров устойчив на всей территории. В зоне тайги он держится от 150 до 170 дней, в зоне тундры - от 180 до 240.</vt:lpstr>
      <vt:lpstr>Годовая сумма осадков в лесной зоне колеблется от 400 мм на севере и до 500-540 мм на юге. В зоне тундры годовая сумма осадков составляет 300-400 мм. Больше осадков выпадает в тёплый период года. Летом они преимущественно ливневого характера и нередко сопровождаются грозами. Осенью преобладают обложные дожди.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Архангельской области</dc:title>
  <dc:creator>полинка</dc:creator>
  <cp:lastModifiedBy>полинка</cp:lastModifiedBy>
  <cp:revision>5</cp:revision>
  <dcterms:created xsi:type="dcterms:W3CDTF">2013-04-23T16:27:18Z</dcterms:created>
  <dcterms:modified xsi:type="dcterms:W3CDTF">2013-04-23T17:12:48Z</dcterms:modified>
</cp:coreProperties>
</file>