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sldIdLst>
    <p:sldId id="256" r:id="rId2"/>
    <p:sldId id="257" r:id="rId3"/>
    <p:sldId id="263" r:id="rId4"/>
    <p:sldId id="258" r:id="rId5"/>
    <p:sldId id="262" r:id="rId6"/>
    <p:sldId id="260" r:id="rId7"/>
    <p:sldId id="261" r:id="rId8"/>
    <p:sldId id="259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3" d="100"/>
          <a:sy n="113" d="100"/>
        </p:scale>
        <p:origin x="-47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04E7D4A-17FD-475A-B39B-9AE27F0428EA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1540C65-FE9A-4EC1-858E-76F79B40C72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2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7D4A-17FD-475A-B39B-9AE27F0428EA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C65-FE9A-4EC1-858E-76F79B40C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4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7D4A-17FD-475A-B39B-9AE27F0428EA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C65-FE9A-4EC1-858E-76F79B40C72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626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7D4A-17FD-475A-B39B-9AE27F0428EA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C65-FE9A-4EC1-858E-76F79B40C7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564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7D4A-17FD-475A-B39B-9AE27F0428EA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C65-FE9A-4EC1-858E-76F79B40C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390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7D4A-17FD-475A-B39B-9AE27F0428EA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C65-FE9A-4EC1-858E-76F79B40C7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06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7D4A-17FD-475A-B39B-9AE27F0428EA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C65-FE9A-4EC1-858E-76F79B40C72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817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7D4A-17FD-475A-B39B-9AE27F0428EA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C65-FE9A-4EC1-858E-76F79B40C72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758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7D4A-17FD-475A-B39B-9AE27F0428EA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C65-FE9A-4EC1-858E-76F79B40C72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51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7D4A-17FD-475A-B39B-9AE27F0428EA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C65-FE9A-4EC1-858E-76F79B40C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21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7D4A-17FD-475A-B39B-9AE27F0428EA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C65-FE9A-4EC1-858E-76F79B40C72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69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7D4A-17FD-475A-B39B-9AE27F0428EA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C65-FE9A-4EC1-858E-76F79B40C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1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7D4A-17FD-475A-B39B-9AE27F0428EA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C65-FE9A-4EC1-858E-76F79B40C72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51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7D4A-17FD-475A-B39B-9AE27F0428EA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C65-FE9A-4EC1-858E-76F79B40C72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58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7D4A-17FD-475A-B39B-9AE27F0428EA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C65-FE9A-4EC1-858E-76F79B40C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9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7D4A-17FD-475A-B39B-9AE27F0428EA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C65-FE9A-4EC1-858E-76F79B40C72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58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7D4A-17FD-475A-B39B-9AE27F0428EA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C65-FE9A-4EC1-858E-76F79B40C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41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4E7D4A-17FD-475A-B39B-9AE27F0428EA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540C65-FE9A-4EC1-858E-76F79B40C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62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2832" y="1753436"/>
            <a:ext cx="7731659" cy="1515533"/>
          </a:xfrm>
        </p:spPr>
        <p:txBody>
          <a:bodyPr/>
          <a:lstStyle/>
          <a:p>
            <a:r>
              <a:rPr lang="ru-RU" sz="4400" dirty="0" smtClean="0">
                <a:solidFill>
                  <a:srgbClr val="002060"/>
                </a:solidFill>
                <a:latin typeface="Book Antiqua" pitchFamily="18" charset="0"/>
              </a:rPr>
              <a:t>Санкт-Петербург – культурная столица России</a:t>
            </a:r>
            <a:endParaRPr lang="ru-RU" sz="4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7726" y="3776034"/>
            <a:ext cx="6815669" cy="40639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География. 9 класс</a:t>
            </a:r>
            <a:endParaRPr lang="ru-RU" dirty="0"/>
          </a:p>
        </p:txBody>
      </p:sp>
      <p:pic>
        <p:nvPicPr>
          <p:cNvPr id="2050" name="Picture 2" descr="https://st3.depositphotos.com/3549169/16140/v/950/depositphotos_161401080-stock-illustration-set-of-the-landmarks-o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211" b="51087"/>
          <a:stretch>
            <a:fillRect/>
          </a:stretch>
        </p:blipFill>
        <p:spPr bwMode="auto">
          <a:xfrm>
            <a:off x="-132955" y="3954402"/>
            <a:ext cx="12324955" cy="3126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99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0830" y="882115"/>
            <a:ext cx="9730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Город Санкт-Петербург – культурная столица России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11216" y="1680698"/>
            <a:ext cx="926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dirty="0" smtClean="0"/>
              <a:t>Санкт-Петербург – город-музей!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9940" y="5253324"/>
            <a:ext cx="3485072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Храм Спас на крови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4825" y="5250283"/>
            <a:ext cx="3485072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Река Нева, каналы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98832" y="5255867"/>
            <a:ext cx="3485072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Алые паруса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28674" name="Picture 2" descr="https://avatars.mds.yandex.net/get-pdb/471286/2628dd74-c48a-45a6-9ca7-69158688b7e3/s1200"/>
          <p:cNvPicPr>
            <a:picLocks noChangeAspect="1" noChangeArrowheads="1"/>
          </p:cNvPicPr>
          <p:nvPr/>
        </p:nvPicPr>
        <p:blipFill>
          <a:blip r:embed="rId2" cstate="print"/>
          <a:srcRect b="12048"/>
          <a:stretch>
            <a:fillRect/>
          </a:stretch>
        </p:blipFill>
        <p:spPr bwMode="auto">
          <a:xfrm>
            <a:off x="576146" y="2462318"/>
            <a:ext cx="3502323" cy="2808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s4.fotokto.ru/photo/full/673/6738579.jpg"/>
          <p:cNvPicPr>
            <a:picLocks noChangeAspect="1" noChangeArrowheads="1"/>
          </p:cNvPicPr>
          <p:nvPr/>
        </p:nvPicPr>
        <p:blipFill>
          <a:blip r:embed="rId3" cstate="print"/>
          <a:srcRect l="13306" r="12177"/>
          <a:stretch>
            <a:fillRect/>
          </a:stretch>
        </p:blipFill>
        <p:spPr bwMode="auto">
          <a:xfrm>
            <a:off x="4044462" y="2517348"/>
            <a:ext cx="3604846" cy="2721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s://fortuna-travel.ru/upload/iblock/c8a/c8af1722bb5c8c2b619fbe354898ee1d.jpg"/>
          <p:cNvPicPr>
            <a:picLocks noChangeAspect="1" noChangeArrowheads="1"/>
          </p:cNvPicPr>
          <p:nvPr/>
        </p:nvPicPr>
        <p:blipFill>
          <a:blip r:embed="rId4" cstate="print"/>
          <a:srcRect l="6124" r="11206" b="12016"/>
          <a:stretch>
            <a:fillRect/>
          </a:stretch>
        </p:blipFill>
        <p:spPr bwMode="auto">
          <a:xfrm>
            <a:off x="7622933" y="2505808"/>
            <a:ext cx="4113278" cy="2795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98610" y="584037"/>
            <a:ext cx="6189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 smtClean="0"/>
              <a:t>Санкт- Петербург – город Федерального значения!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Дата основания г. Санкт-Петербург –  27 мая 1703 год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14843" y="2551966"/>
            <a:ext cx="98075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 Город Санкт – Петербург назван в честь Святого Петра, но его название больше ассоциируется с именем Петра </a:t>
            </a:r>
            <a:r>
              <a:rPr lang="en-US" sz="2000" dirty="0" smtClean="0"/>
              <a:t>I</a:t>
            </a:r>
            <a:r>
              <a:rPr lang="ru-RU" sz="2000" dirty="0" smtClean="0"/>
              <a:t>, который и является его </a:t>
            </a:r>
            <a:r>
              <a:rPr lang="en-US" sz="2000" dirty="0" smtClean="0"/>
              <a:t> </a:t>
            </a:r>
            <a:r>
              <a:rPr lang="ru-RU" sz="2000" dirty="0" smtClean="0"/>
              <a:t>основателем.</a:t>
            </a:r>
          </a:p>
          <a:p>
            <a:pPr algn="just"/>
            <a:endParaRPr lang="ru-RU" sz="2000" dirty="0" smtClean="0"/>
          </a:p>
          <a:p>
            <a:pPr algn="ctr"/>
            <a:r>
              <a:rPr lang="ru-RU" sz="2000" b="1" dirty="0" smtClean="0"/>
              <a:t>История переименования города</a:t>
            </a:r>
            <a:endParaRPr lang="ru-RU" sz="2000" dirty="0" smtClean="0"/>
          </a:p>
          <a:p>
            <a:pPr algn="just"/>
            <a:r>
              <a:rPr lang="ru-RU" sz="2000" dirty="0" smtClean="0"/>
              <a:t>Санкт-Петербург – с 1703 по 1914 г.</a:t>
            </a:r>
          </a:p>
          <a:p>
            <a:pPr algn="just"/>
            <a:r>
              <a:rPr lang="ru-RU" sz="2000" dirty="0" smtClean="0"/>
              <a:t>Петроград – с 1914 по 1924 г.</a:t>
            </a:r>
          </a:p>
          <a:p>
            <a:pPr algn="just"/>
            <a:r>
              <a:rPr lang="ru-RU" sz="2000" dirty="0" smtClean="0"/>
              <a:t>Ленинград  –  с 1924  по 1991 г.</a:t>
            </a:r>
          </a:p>
          <a:p>
            <a:pPr algn="just"/>
            <a:r>
              <a:rPr lang="ru-RU" sz="2000" dirty="0" smtClean="0"/>
              <a:t>Санкт-Петербург – с 1991 г. по настоящее время.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b="1" i="1" dirty="0" smtClean="0"/>
              <a:t>1712 – 1918 г. – г. Санкт-Петербург столица России</a:t>
            </a:r>
            <a:endParaRPr lang="ru-RU" sz="2000" b="1" i="1" dirty="0"/>
          </a:p>
        </p:txBody>
      </p:sp>
      <p:pic>
        <p:nvPicPr>
          <p:cNvPr id="1033" name="Picture 9" descr="https://fs.znanio.ru/d5af0e/55/19/aeb3b94d59a5a15de7dc63236803e1fdd1.jpg"/>
          <p:cNvPicPr>
            <a:picLocks noChangeAspect="1" noChangeArrowheads="1"/>
          </p:cNvPicPr>
          <p:nvPr/>
        </p:nvPicPr>
        <p:blipFill>
          <a:blip r:embed="rId2" cstate="print"/>
          <a:srcRect r="41964"/>
          <a:stretch>
            <a:fillRect/>
          </a:stretch>
        </p:blipFill>
        <p:spPr bwMode="auto">
          <a:xfrm>
            <a:off x="8721305" y="2992887"/>
            <a:ext cx="2518914" cy="326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0823" y="836762"/>
            <a:ext cx="1165610" cy="1253033"/>
          </a:xfrm>
          <a:prstGeom prst="rect">
            <a:avLst/>
          </a:prstGeom>
          <a:noFill/>
        </p:spPr>
      </p:pic>
      <p:pic>
        <p:nvPicPr>
          <p:cNvPr id="15" name="Picture 2" descr="Фла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4306" y="905735"/>
            <a:ext cx="1667135" cy="1110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79861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upload.wikimedia.org/wikipedia/commons/thumb/d/d1/Spb_all_districts_2005_abc_rus.svg/1024px-Spb_all_districts_2005_abc_ru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2623" y="2449902"/>
            <a:ext cx="4097714" cy="3933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 l="14403" t="28789" r="39263" b="37411"/>
          <a:stretch>
            <a:fillRect/>
          </a:stretch>
        </p:blipFill>
        <p:spPr bwMode="auto">
          <a:xfrm>
            <a:off x="1216901" y="2518912"/>
            <a:ext cx="5928455" cy="243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02589" y="1071896"/>
            <a:ext cx="9264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Административно-территориальное устройство </a:t>
            </a:r>
          </a:p>
          <a:p>
            <a:pPr algn="ctr"/>
            <a:r>
              <a:rPr lang="ru-RU" sz="3200" dirty="0" smtClean="0"/>
              <a:t>города Санкт-Петербург</a:t>
            </a:r>
            <a:endParaRPr lang="ru-RU" sz="3200" dirty="0"/>
          </a:p>
        </p:txBody>
      </p:sp>
      <p:pic>
        <p:nvPicPr>
          <p:cNvPr id="26629" name="Picture 5" descr="Naval Cathedral of St Nicholas in Kronstadt 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7539" y="5055079"/>
            <a:ext cx="2045630" cy="1354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носка 1 (граница и черта) 7"/>
          <p:cNvSpPr/>
          <p:nvPr/>
        </p:nvSpPr>
        <p:spPr>
          <a:xfrm>
            <a:off x="6081623" y="5322498"/>
            <a:ext cx="3165894" cy="897148"/>
          </a:xfrm>
          <a:prstGeom prst="accentBorderCallout1">
            <a:avLst>
              <a:gd name="adj1" fmla="val 18750"/>
              <a:gd name="adj2" fmla="val -8333"/>
              <a:gd name="adj3" fmla="val -144999"/>
              <a:gd name="adj4" fmla="val 7640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Кронштадтский район </a:t>
            </a:r>
            <a:r>
              <a:rPr lang="ru-RU" sz="1400" dirty="0" smtClean="0"/>
              <a:t>расположен на острове Котлин. Кронштадт – город боевой славы, город-порт.</a:t>
            </a:r>
            <a:endParaRPr lang="ru-RU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76778" y="1097775"/>
            <a:ext cx="6607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Географическое положение  </a:t>
            </a:r>
          </a:p>
          <a:p>
            <a:pPr algn="ctr"/>
            <a:r>
              <a:rPr lang="ru-RU" sz="3200" dirty="0" smtClean="0"/>
              <a:t>города Санкт-Петербург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52865" y="2638229"/>
            <a:ext cx="49150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Санкт – Петербург расположен на северо-западе России, является центром Северо-Западного экономического района.</a:t>
            </a:r>
          </a:p>
          <a:p>
            <a:pPr algn="just"/>
            <a:r>
              <a:rPr lang="ru-RU" sz="2000" dirty="0" smtClean="0"/>
              <a:t>      </a:t>
            </a:r>
          </a:p>
          <a:p>
            <a:pPr algn="just"/>
            <a:r>
              <a:rPr lang="ru-RU" sz="2000" dirty="0" smtClean="0"/>
              <a:t>      Санкт – Петербург расположен на берегу Финского залива в устье реки Нева. Река Нева вытекает из Ладожского озера и впадает в Финский залив Балтийского моря. </a:t>
            </a:r>
            <a:endParaRPr lang="ru-RU" sz="2000" dirty="0"/>
          </a:p>
        </p:txBody>
      </p:sp>
      <p:pic>
        <p:nvPicPr>
          <p:cNvPr id="21506" name="Picture 2" descr="https://discovery55.ru/wp-content/uploads/2015/10/Leningrad-Region-Tourist-Circuit-Map-1024x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6320" y="2501661"/>
            <a:ext cx="5313182" cy="3824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 l="73857" t="33580" r="3047" b="43365"/>
          <a:stretch>
            <a:fillRect/>
          </a:stretch>
        </p:blipFill>
        <p:spPr bwMode="auto">
          <a:xfrm>
            <a:off x="1014599" y="545008"/>
            <a:ext cx="3463438" cy="194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79861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4181" y="1132280"/>
            <a:ext cx="9730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Население</a:t>
            </a:r>
          </a:p>
          <a:p>
            <a:pPr algn="ctr"/>
            <a:r>
              <a:rPr lang="ru-RU" sz="3200" dirty="0" smtClean="0"/>
              <a:t>города Санкт-Петербург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88522" y="2577845"/>
            <a:ext cx="734107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u="sng" dirty="0" smtClean="0"/>
              <a:t> </a:t>
            </a:r>
            <a:r>
              <a:rPr lang="ru-RU" u="sng" dirty="0" smtClean="0"/>
              <a:t>Численность населения г. Санкт-Петербург - 5 млн. 384 тысяч человек.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       Санкт-Петербург самый северный город мира с численностью населения более 1 млн. человек.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       Санкт-Петербург самый западный город миллионер России.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       Санкт-Петербург в части света Европа третий по населению, уступает только Москве и Лондону. 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       Среди городов Европы не являющимися столицами Санкт-Петербург крупнейший город.</a:t>
            </a:r>
            <a:endParaRPr lang="ru-RU" dirty="0"/>
          </a:p>
        </p:txBody>
      </p:sp>
      <p:pic>
        <p:nvPicPr>
          <p:cNvPr id="25602" name="Picture 2" descr="https://www.gov.spb.ru/static/writable/ckeditor/uploads/2021/05/27/40/iStock-1139409248_d_850.jpg"/>
          <p:cNvPicPr>
            <a:picLocks noChangeAspect="1" noChangeArrowheads="1"/>
          </p:cNvPicPr>
          <p:nvPr/>
        </p:nvPicPr>
        <p:blipFill>
          <a:blip r:embed="rId2" cstate="print"/>
          <a:srcRect l="13674" r="10887"/>
          <a:stretch>
            <a:fillRect/>
          </a:stretch>
        </p:blipFill>
        <p:spPr bwMode="auto">
          <a:xfrm>
            <a:off x="8248242" y="2587924"/>
            <a:ext cx="3224891" cy="3027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79861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7697" y="683706"/>
            <a:ext cx="9730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Город Санкт-Петербург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76710" y="1508168"/>
            <a:ext cx="9575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     </a:t>
            </a:r>
            <a:r>
              <a:rPr lang="ru-RU" sz="2000" b="1" dirty="0" smtClean="0"/>
              <a:t>В Санкт-Петербурге расположены важные государственные </a:t>
            </a:r>
          </a:p>
          <a:p>
            <a:pPr algn="ctr"/>
            <a:r>
              <a:rPr lang="ru-RU" sz="2000" b="1" dirty="0" smtClean="0"/>
              <a:t>и общественно значимые учреждения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32093" y="2879768"/>
            <a:ext cx="689047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Конституционный суд Российской Федерации.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Геральдический совет при Президенте Российской Федерации.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Межпарламентская ассамблея СНГ (Содружество Независимых государств).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Главное командование Военно-Морского флота России.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Штаб Западного округа вооружённых сил России.</a:t>
            </a:r>
          </a:p>
        </p:txBody>
      </p:sp>
      <p:pic>
        <p:nvPicPr>
          <p:cNvPr id="22530" name="Picture 2" descr="Герб или эмблем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555" y="728602"/>
            <a:ext cx="1448818" cy="1593700"/>
          </a:xfrm>
          <a:prstGeom prst="rect">
            <a:avLst/>
          </a:prstGeom>
          <a:noFill/>
        </p:spPr>
      </p:pic>
      <p:pic>
        <p:nvPicPr>
          <p:cNvPr id="22532" name="Picture 4" descr="Изображение логоти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6910" y="4563373"/>
            <a:ext cx="1288200" cy="12229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816861" y="5814205"/>
            <a:ext cx="1725283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Эмблема СНГ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22534" name="Picture 6" descr="Great emblem of the Russian Navy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63510" y="2501660"/>
            <a:ext cx="1439472" cy="16122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788107" y="4189564"/>
            <a:ext cx="1725283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1"/>
                </a:solidFill>
              </a:rPr>
              <a:t>Эмблема ВМФ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s://www.rgo.ru/sites/default/files/node/21363/img-2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6076" y="2905499"/>
            <a:ext cx="4736232" cy="3157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s://i.mycdn.me/i?r=AyH4iRPQ2q0otWIFepML2LxRt46mADGMBt3aVbt4Z4-N8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8760" y="2356419"/>
            <a:ext cx="2232833" cy="2232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16324" y="709586"/>
            <a:ext cx="9730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Город Санкт-Петербург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66492" y="1439158"/>
            <a:ext cx="9264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800" dirty="0" smtClean="0"/>
              <a:t>Штаб-квартира Русского Географического Общества </a:t>
            </a:r>
          </a:p>
          <a:p>
            <a:pPr marL="457200" indent="-457200" algn="ctr"/>
            <a:r>
              <a:rPr lang="ru-RU" sz="2800" dirty="0" smtClean="0"/>
              <a:t>(РГО)</a:t>
            </a:r>
            <a:endParaRPr lang="ru-RU" sz="2800" dirty="0"/>
          </a:p>
        </p:txBody>
      </p:sp>
      <p:pic>
        <p:nvPicPr>
          <p:cNvPr id="24578" name="Picture 2" descr="https://avatars.mds.yandex.net/get-altay/216588/2a0000015b7b04d553aa48dd874dcd9cabde/XX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513" y="2613746"/>
            <a:ext cx="2510032" cy="3346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s://i.mycdn.me/i?r=AyH4iRPQ2q0otWIFepML2LxROhjw3cslX0ns0c7FRAY1F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048" y="3554080"/>
            <a:ext cx="2734575" cy="273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0830" y="882115"/>
            <a:ext cx="9730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Город Санкт-Петербург – культурная столица России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11216" y="1680698"/>
            <a:ext cx="926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dirty="0" smtClean="0"/>
              <a:t>Санкт-Петербург – город-музей!</a:t>
            </a:r>
            <a:endParaRPr lang="ru-RU" dirty="0"/>
          </a:p>
        </p:txBody>
      </p:sp>
      <p:pic>
        <p:nvPicPr>
          <p:cNvPr id="23554" name="Picture 2" descr="Western Military District buildings Saint Petersburg 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395" y="2501658"/>
            <a:ext cx="3694308" cy="2464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81487" y="4986071"/>
            <a:ext cx="3485072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Дворцовая площадь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23556" name="Picture 4" descr="Spb 06-2017 img03 Spit of Vasilievsky Is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4695" y="2498037"/>
            <a:ext cx="3691608" cy="2460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301706" y="4991822"/>
            <a:ext cx="3485072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Василевский остров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23558" name="Picture 6" descr="https://stihi.ru/pics/2021/05/30/38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2096" y="2508818"/>
            <a:ext cx="3700044" cy="2468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7982310" y="4988946"/>
            <a:ext cx="3485072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Петергоф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0830" y="882115"/>
            <a:ext cx="9730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Город Санкт-Петербург – культурная столица России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11216" y="1680698"/>
            <a:ext cx="926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dirty="0" smtClean="0"/>
              <a:t>Санкт-Петербург – город-музей!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1487" y="4986071"/>
            <a:ext cx="3485072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Река Нева, разводные мосты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1706" y="4991822"/>
            <a:ext cx="3485072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Исаакиевский собор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2310" y="4988946"/>
            <a:ext cx="3485072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Эрмитаж – картинная галерея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27650" name="Picture 2" descr="https://mustangclub.ru/forum/uploads/monthly_2019_07/5d1fbc2740015_-4.jpg.6361c3500ffeb8f9ba47daa06eea16c6.jpg"/>
          <p:cNvPicPr>
            <a:picLocks noChangeAspect="1" noChangeArrowheads="1"/>
          </p:cNvPicPr>
          <p:nvPr/>
        </p:nvPicPr>
        <p:blipFill>
          <a:blip r:embed="rId2" cstate="print"/>
          <a:srcRect l="10774" t="11690" r="18362"/>
          <a:stretch>
            <a:fillRect/>
          </a:stretch>
        </p:blipFill>
        <p:spPr bwMode="auto">
          <a:xfrm>
            <a:off x="649052" y="2493034"/>
            <a:ext cx="3638275" cy="2518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s://avatars.mds.yandex.net/get-zen_doc/1626348/pub_5d3897954e057700ad7d5242_5d389b0ffe289100ac29ee4f/scale_1200"/>
          <p:cNvPicPr>
            <a:picLocks noChangeAspect="1" noChangeArrowheads="1"/>
          </p:cNvPicPr>
          <p:nvPr/>
        </p:nvPicPr>
        <p:blipFill>
          <a:blip r:embed="rId3" cstate="print"/>
          <a:srcRect b="8124"/>
          <a:stretch>
            <a:fillRect/>
          </a:stretch>
        </p:blipFill>
        <p:spPr bwMode="auto">
          <a:xfrm>
            <a:off x="4196920" y="2484409"/>
            <a:ext cx="3639808" cy="244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https://ds05.infourok.ru/uploads/ex/09b7/000fd4ae-526f7409/img18.jpg"/>
          <p:cNvPicPr>
            <a:picLocks noChangeAspect="1" noChangeArrowheads="1"/>
          </p:cNvPicPr>
          <p:nvPr/>
        </p:nvPicPr>
        <p:blipFill>
          <a:blip r:embed="rId4" cstate="print"/>
          <a:srcRect l="18088" t="7967" r="7343" b="22185"/>
          <a:stretch>
            <a:fillRect/>
          </a:stretch>
        </p:blipFill>
        <p:spPr bwMode="auto">
          <a:xfrm>
            <a:off x="7772397" y="2424023"/>
            <a:ext cx="3745186" cy="263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256</TotalTime>
  <Words>293</Words>
  <Application>Microsoft Office PowerPoint</Application>
  <PresentationFormat>Произвольный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Санкт-Петербург – культурная столица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Начальная УЧ</dc:creator>
  <cp:lastModifiedBy>Пользователь Windows</cp:lastModifiedBy>
  <cp:revision>29</cp:revision>
  <dcterms:created xsi:type="dcterms:W3CDTF">2022-01-11T06:06:18Z</dcterms:created>
  <dcterms:modified xsi:type="dcterms:W3CDTF">2022-11-07T15:16:29Z</dcterms:modified>
</cp:coreProperties>
</file>