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2" r:id="rId4"/>
    <p:sldId id="257" r:id="rId5"/>
    <p:sldId id="263" r:id="rId6"/>
    <p:sldId id="259" r:id="rId7"/>
    <p:sldId id="260" r:id="rId8"/>
    <p:sldId id="261" r:id="rId9"/>
    <p:sldId id="277" r:id="rId10"/>
    <p:sldId id="264" r:id="rId11"/>
    <p:sldId id="266" r:id="rId12"/>
    <p:sldId id="267" r:id="rId13"/>
    <p:sldId id="268" r:id="rId14"/>
    <p:sldId id="269" r:id="rId15"/>
    <p:sldId id="270" r:id="rId16"/>
    <p:sldId id="265" r:id="rId17"/>
    <p:sldId id="272" r:id="rId18"/>
    <p:sldId id="271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D%D0%B5%D1%84%D1%82%D1%8F%D0%BD%D0%B0%D1%8F%20%D0%BF%D1%80%D0%BE%D0%BC%D1%8B%D1%88%D0%BB%D0%B5%D0%BD%D0%BD%D0%BE%D1%81%D1%82%D1%8C%20%D1%84%D0%BE%D1%82%D0%BE&amp;noreask=1&amp;img_url=s.primamedia.ru%2Ff%2Fbig%2F173%2F172399.jpg&amp;pos=27&amp;rpt=simage&amp;lr=3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7344816" cy="1512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</a:rPr>
              <a:t>НЕФТЯНАЯ ПРОМЫШЛЕННОСТЬ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25606" name="Picture 6" descr="http://ruprom-image.s3.amazonaws.com/1848168_w640_h640_neft_na_zakate_solnt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32855"/>
            <a:ext cx="5760640" cy="4610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омплексная характеристика особенностей, сырьевых баз, современного состояния и перспектив развития нефтяной промышленности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128792" cy="4536504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51520" y="332656"/>
            <a:ext cx="8478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Доля экономических районов России в добыче нефти.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itera.ru/images/139_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896544" cy="612068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148064" y="260648"/>
            <a:ext cx="381642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Западная Сибирь: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Крупнейший нефтеносный и нефтедобывающий район РФ включает территорию Тюменской, Томской, Новосибирской и Омской областей, Ханты-Мансийского и Ямало-Ненецкого автономных округов, а также прилегающий шельф Карского моря. Добыча нефти ведется с 1964 года.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Пик добычи нефти в Западной Сибири (408,6 млн.тонн) достигнут в 1988 году.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Важнейшая особенность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сырьевой базы нефти Западной Сибири заключается в исключительно благоприятной структуре разведанных запасов.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Главный фактор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высокая концентрация запасов в крупных и крупнейших месторождениях(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Самотлорском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Федоровском и др.).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Другие благоприятные факторы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приуроченность основных запасов к средне и высокопроницаемым коллекторам, высокая продуктивность месторождений, преобладание малосернистых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бессернистых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нефтей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572000" y="0"/>
            <a:ext cx="41399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Ханты-Мансийский АО -богатейший нефтяной регион.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2/3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добываемой в стране нефти, имеет развитую инфраструктуру. В его пределах открыто 273 месторождения нефти, из которых 120 введено в разработку. Важнейшую роль в сырьевой базе играют крупнейшие(9 ) и крупные (77)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месторождения,в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которых заключено 90% разведанных запасов нефти. Потенциал неразведанных ресурсов нефти является практически крупнейшим в России, хотя и не предвещает улучшения качественных характеристик сырьевой базы.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5" name="Picture 7" descr="http://www.photobelta.by/apimages/37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3928" cy="4509120"/>
          </a:xfrm>
          <a:prstGeom prst="rect">
            <a:avLst/>
          </a:prstGeom>
          <a:noFill/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4611231"/>
            <a:ext cx="44999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ЯНАО-также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характеризуется крупнейшими запасами и ресурсами нефти, но по сравнению с ХМАО их структура сложнее, так как преобладающую роль имеют нефти высокой плотности и вязкости (Русское, Северо-Комсомольское,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Тазовское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Западно-Мессояхское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месторождения). Разрабатываются 26 из 129 нефтяных месторождений. В разрабатываемых месторождениях сосредоточено 42% текущих разведанных запасов нефти. С севера к ЯНАО примыкает акватория Карского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моря.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20" name="Picture 12" descr="http://us.123rf.com/400wm/400/400/sgv/sgv1005/sgv100500073/7032958-industrial-construction-and-mechanism-work-of-oil-indust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912"/>
            <a:ext cx="4572000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07504" y="0"/>
            <a:ext cx="903649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Томская область образует третий по значению центр нефтедобывающей промышленности Западной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Сибири.В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разработку вовлечено 18 из 84 нефтяных месторождений, в том числе все крупные (Советское, Первомайское,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Лугинецкое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Игольско-Таловое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 Неразведанные ресурсы нефти в Томской области превышают согласно геологическому прогнозу уже разведанные запасы в 1,8 раза, что создает возможность многолетней сырьевой обеспеченности нефтедобывающих предприятий.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517232"/>
            <a:ext cx="8964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Остальные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административно-территороиальные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субъекты Западной Сибири (юг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Тюменской,а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также Новосибирская и Омская области)играют незначительную роль в региональном балансе запасов и добычи нефти в Западной Сибири. В трех областях открыто16 небольших месторождений, из которых только 3 (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Кальчинское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Тюменской,Прирахтовское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Омской и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Малоичское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Новосибирской областях) находятся в промышленной или опытной разработке. Геологические перспективы развития сырьевой базы в целом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незначительны.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 descr="http://topneftegaz.ru/images/%D0%98%D0%A0%D0%98%D0%9D%D0%90/%D0%9F%D0%9D%D0%93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691276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04664"/>
            <a:ext cx="379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Уральский и Поволжский районы:</a:t>
            </a:r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364088" y="1124744"/>
            <a:ext cx="367240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районы, объединяющие ряд республик и областей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Приуралья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Среднего и Нижнего Поволжья, составляют 2 по значению (после Западной Сибири) крупнейший нефтедобывающий центр России, известный как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Урало-Поволжье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второе Баку.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характерно наличие большой группы крупнейших нефтяных месторождений, включая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Ромашкинское,Арланское,Туймазинское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Мухановское,Шкаповское,Кулешовское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Батырбайское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Республики Татарстан и Башкортостан являются центрами нефтяной промышленности Урала-Поволжья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Самарская область — одна из наиболее забуренных глубокими скважинами частей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Урало-Поволжья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Пермская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Оренбургская области также относятся к«старым»нефтедобывающим районам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данной базы, 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отличаются от рассмотренных выше более благоприятными показателями сырьевой базы.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 descr="http://storage.total.kz/cache/images/w540/h420/20120214_14_37_34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511256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60648"/>
            <a:ext cx="237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Европейский Север:</a:t>
            </a:r>
            <a:endParaRPr lang="ru-RU" dirty="0"/>
          </a:p>
        </p:txBody>
      </p:sp>
      <p:pic>
        <p:nvPicPr>
          <p:cNvPr id="39938" name="Picture 2" descr="http://www.bezformata.ru/content/Images/000/001/610/image1610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5472608" cy="5328592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652120" y="980728"/>
            <a:ext cx="334786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Включает территорию Республики Коми, Архангельской области и Ненецкого автономного округа, а также прилегающий шельф Баренцева моря.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Северный район в основном соответствует Тимано-Печорской нефтегазоносной провинции, которая представляет собой обширную область на северо-востоке Европейской части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долю Ненецкого АО сегодня приходится52.7% ресурсов этой нефтяной провинции.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Открытые месторождения, в том числе крупнейшие(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Устинское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Возейское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Наиболее«старый»нефтедобывающий район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Ухтинский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месторождения(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Ярегское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Западно-Тэбукское,Пашинское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Ненецкий автономный округ характеризуется существенно меньшей степенью промышленного освоения. Из73 нефтяных месторождений разрабатываются лишь два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Хярьягинское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Ардалинское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au92.ru/ahref/52sa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96944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Транспорт нефти. Магистральные нефтепроводы</a:t>
            </a:r>
            <a:endParaRPr lang="ru-RU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499992" y="620688"/>
            <a:ext cx="446449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география нефтеперерабатывающей промышленности не совпадает с районами ее переработки. Поэтому задачи транспортировки нефти привели к созданию большой сети нефтепроводов. По размеру грузооборота нефтепроводный транспорт в2,5 раза превзошел железнодорожный в части перевозок нефти и нефтепродуктов.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железной дороге основной поток нефти образуется в Западной Сибири и Поволжье. Из Западной Сибири нефть по железной дороге транспортируется на Дальний Восток, Южный Урал и страны центральной Азии. Из Урала нефть везут на Запад, Северный Кавказ и Новороссийск.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Транспортировка нефти водным путем обходится дешевле и экономичней других видов транспортировки, однако из-за географических особенностей нашей страны используется мало, в основном при перевозки нефти на экспорт, а также по внутренним бассейнам страны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Ленский,Амурский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северному морскому пути.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Трубопроводы- наиболее эффективное средство транспортировки нефти (исключая морские перевозки танкерами).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сегодняшний день сформировалась развитая сеть магистральных нефтепроводов, которая обеспечивает поставку более 95% всей добываемой нефти при средней дальности перекачки 2300км.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9" name="Picture 5" descr="http://www.itogi.ru/7-days/img/211/25nef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05064"/>
            <a:ext cx="4392488" cy="2736304"/>
          </a:xfrm>
          <a:prstGeom prst="rect">
            <a:avLst/>
          </a:prstGeom>
          <a:noFill/>
        </p:spPr>
      </p:pic>
      <p:pic>
        <p:nvPicPr>
          <p:cNvPr id="57351" name="Picture 7" descr="http://d38ecmhxsvwui3.cloudfront.net/wp-content/uploads/2011/10/image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4427983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860032" y="1484784"/>
            <a:ext cx="4032448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в Западной Сибири главной нефтяной базы страны изменило ориентацию основных потоков нефти. Волго-Уральский район теперь"повернут"целиком на запад. Важнейшие функции дальнейшего развития сети магистральных нефтепроводов перешли к Западной Сибири. Отсюда нефтепроводы идут по следующим направлениям: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запад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Усть-Балык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Курган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Альметьевск;Нижневартовск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Самара - Лисичанск- Кременчуг -Херсон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Одесса;Сургут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Новополоцк;Самара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Лисичанск- Грозный - Баку;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юг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Тюмень;Усть-Балык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-Омск - Павлодар- Чимкент - Чарджоу;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восток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Александровское-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Анжеро-Судженск.Для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транспортировки нефти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запад,так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восток используются трубопроводы Волго-Уральского района восточного направления.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 descr="http://www.interfax.com.ua/img/1008_115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356991"/>
          </a:xfrm>
          <a:prstGeom prst="rect">
            <a:avLst/>
          </a:prstGeom>
          <a:noFill/>
        </p:spPr>
      </p:pic>
      <p:pic>
        <p:nvPicPr>
          <p:cNvPr id="38917" name="Picture 5" descr="http://content.izvestia.ru/media/3/news/2011/07/495092/TASS_1000666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56992"/>
            <a:ext cx="4860031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916832"/>
            <a:ext cx="71287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разработка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освоение технологических комплексов по бурению и добыче на шельфе арктических, дальневосточных и южных морей;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и освоение технологий сооружения и эксплуатации нефтепромысловых объектов в сложных природно-климатических условиях;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существующих и создание новых методов воздействия на пласты и увеличения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нефтеотдачи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технологий компьютерного проектирования и моделирования процесса разработки нефтяных месторождений;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новых "многофакторных"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технологий,основанных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использовании физических,термодинамических,гидродинамических,механических,физико-химических эффектов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Долгосрочная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государственная политика в сфере добычи нефти должна быть направлена на создание стабильных условий, обеспечивающих устойчивое развитие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отрасли.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052736"/>
            <a:ext cx="285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Перспективы </a:t>
            </a:r>
            <a:r>
              <a:rPr lang="ru-RU" b="1" dirty="0" smtClean="0"/>
              <a:t>развития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4900518"/>
            <a:ext cx="9144000" cy="18158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dirty="0" smtClean="0">
                <a:latin typeface="BatangChe" pitchFamily="49" charset="-127"/>
                <a:ea typeface="BatangChe" pitchFamily="49" charset="-127"/>
                <a:cs typeface="Courier New" pitchFamily="49" charset="0"/>
              </a:rPr>
              <a:t>Г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Che" pitchFamily="49" charset="-127"/>
                <a:ea typeface="BatangChe" pitchFamily="49" charset="-127"/>
                <a:cs typeface="Courier New" pitchFamily="49" charset="0"/>
              </a:rPr>
              <a:t>лавную роль  в</a:t>
            </a:r>
            <a:r>
              <a:rPr lang="ru-RU" sz="1600" b="1" dirty="0" smtClean="0">
                <a:latin typeface="BatangChe" pitchFamily="49" charset="-127"/>
                <a:ea typeface="BatangChe" pitchFamily="49" charset="-127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Che" pitchFamily="49" charset="-127"/>
                <a:ea typeface="BatangChe" pitchFamily="49" charset="-127"/>
                <a:cs typeface="Courier New" pitchFamily="49" charset="0"/>
              </a:rPr>
              <a:t>обеспечении  энергией  всех  отраслей  экономики  сегодня  играют  топливные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Che" pitchFamily="49" charset="-127"/>
              <a:ea typeface="BatangChe" pitchFamily="49" charset="-127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Che" pitchFamily="49" charset="-127"/>
                <a:ea typeface="BatangChe" pitchFamily="49" charset="-127"/>
                <a:cs typeface="Courier New" pitchFamily="49" charset="0"/>
              </a:rPr>
              <a:t>ресурсы.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Che" pitchFamily="49" charset="-127"/>
              <a:ea typeface="BatangChe" pitchFamily="49" charset="-127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Che" pitchFamily="49" charset="-127"/>
                <a:ea typeface="BatangChe" pitchFamily="49" charset="-127"/>
                <a:cs typeface="Tahoma" pitchFamily="34" charset="0"/>
              </a:rPr>
              <a:t>Наибольшее значение в топливной промышленности страны принадлежит трем отраслям: нефтяной, газовой и угольной, из которых особо выделяется нефтяная.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Che" pitchFamily="49" charset="-127"/>
              <a:ea typeface="BatangChe" pitchFamily="49" charset="-127"/>
              <a:cs typeface="Arial" pitchFamily="34" charset="0"/>
            </a:endParaRPr>
          </a:p>
        </p:txBody>
      </p:sp>
      <p:pic>
        <p:nvPicPr>
          <p:cNvPr id="52227" name="Picture 3" descr="http://cs10740.vkontakte.ru/u138390435/-6/x_0de7ac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450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229" name="Picture 5" descr="http://www.fisnyak.ru/_nw/44/18138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3968" cy="450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solo.com.ru/img/news/2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312368" cy="56886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4276" name="Picture 4" descr="http://www.salemarket.ru/listings/dd/660/leads/vb_prKwV97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08720"/>
            <a:ext cx="540060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giga.satel.com.ua/uploads/posts/2011-04/1303425191_ne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6624736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860032" y="477834"/>
            <a:ext cx="413995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Нефть  - это горная порода. Она относятся  к  группе  осадочных  пород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с песками, глинами, известняками, каменной солью и  др. Одно из важных свойств нефти - способность  гореть.  В химическом отношении нефть - это сложная смесь  углеводородов и углеродистых соединений, она  состоит  из  следующих  основных  элементов: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углерод (84-87 %),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водород  (12-14  %),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кислород,  азот  и  сера  (1-2  %),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одержание  серы  возрастает   иногда   до   3-5   %.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  нефти   выделяют: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углеводородную,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асфальто-смолистую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порфириты,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серу и зольную часть.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Главную часть нефти составляют три   группы УВ: метановые,  нафтеновые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ароматические.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физическим свойствам нефти относят плотность, вязкость,  температуры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застывания, кипения и испарения,  теплотворную  способность,  растворимость,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электрические и оптические свойства, люминесценцию и др.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8131" name="Picture 3" descr="http://images.tiu.ru/718006_w640_h640_diztopl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620688"/>
            <a:ext cx="5034349" cy="52565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347864" y="80918"/>
            <a:ext cx="489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Franklin Gothic Medium" pitchFamily="34" charset="0"/>
                <a:ea typeface="Times New Roman" pitchFamily="18" charset="0"/>
                <a:cs typeface="Courier New" pitchFamily="49" charset="0"/>
              </a:rPr>
              <a:t>Состав нефти и её свойства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sluh.ru/system/post_images/original/237/237390/%D0%A1%D1%82%D0%BE%D0%B8%D0%BC%D0%BE%D1%81%D1%82%D1%8C%20%D0%BD%D0%B5%D1%84%D1%82%D0%B8.jpg?13188232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3851920" cy="3168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499992" y="569586"/>
            <a:ext cx="37799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значит нефть сегодня для хозяйства любой страны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сырье для нефтехимии в производстве синтетического каучука, спиртов, полиэтилена, полипропилена, широкой гаммы различных пластмасс и готовых изделий из них, искусственных тканей;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 для выработки моторных топлив (бензина, керосина, дизельного и реактивных топлив), масел и смазок, а также котельно-печного топлива (мазут), строительных материалов (битумы, гудрон, асфальт);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сырье для получения ряда белковых препаратов, используемых в качестве добавок в корм скоту для стимуляции его роста.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Нефть - национальное богатство, источник могущества страны, фундамент ее экономики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3" descr="http://im3-tub-ru.yandex.net/i?id=361986630-0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3780420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572000" y="928464"/>
            <a:ext cx="399593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Нефтяная  промышленность  -  отрасль  тяжелой  индустрии,   включающая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разведку нефтяных и  нефтегазовых  месторождений,  бурение  скважин,  добычу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нефти и попутного газа,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трубопроводный транспорт нефти.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 нефтеразведки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выявление,  геолого-экономическая   оценка   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к работе  промышленных  залежей.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По степени изученности месторождения делятся на четыре группы: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Детально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разведанные месторождения.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Предварительно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разведанные месторождения.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3)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Слабо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разведанные месторождения.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4) Границы месторождений не определены.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 descr="http://media.englishrussia.com/newpictures/oilkazakhsatan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707904" cy="5085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187624" y="188640"/>
            <a:ext cx="64796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Times New Roman" pitchFamily="18" charset="0"/>
                <a:cs typeface="Courier New" pitchFamily="49" charset="0"/>
              </a:rPr>
              <a:t>Развитие добычи нефти.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1203" name="Picture 3" descr="http://www.novostimira.com.ua/userfiles/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10445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572000" y="1484784"/>
            <a:ext cx="381642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России первые скважины были пробурены на Кубани в 1864 г.  и  в  1866  г. Тогда добыча нефти велась в основном  монополиями,  зависевшими  от  иностранного капитала.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начале 20 века Россия занимала первое место по добычи нефти.  В 1901 - 1913 г.г. страна добывала приблизительно 11 млн. тонн нефти. Сильный спад произошел во время Гражданской войны.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первые годы советской власти  основными районами нефтедобычи были Бакинский и Северного Кавказа (Грозный,  Майкоп). Однако  вскоре истощающиеся  запасы  старейших  районов  перестали  удовлетворять  запросы развивающейся промышленности.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 были открыты и  введены  в  строй  месторождения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Пермской  и  Куйбышевской  областей,  Башкирии,  что  обусловило   создание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крупнейшей Волго-Уральской базы.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4788024" y="1916252"/>
            <a:ext cx="38884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Война  1941  -  1945г.г. нанесла сильный  ущерб  районам  Северного  Кавказа,  что  существенно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сократило  объем  добываемой  нефти.  Однако  в   послевоенный   период   были восстановлены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нефтедобывающие комплексы Грозного и  Майкопа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Применялись  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технические новшества  (поддержание  пластового  давления),  что  позволило значительно увеличить добычу. В 50 годах добывали 38 млн. тонн, в 60-ых  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цифра возросла на порядок - 148 млн. тонн. Конец 60-ых годов  ознаменовался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оснащением    отрасли    новейшими     техническими     изобретениями     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усовершенствованием технологий.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период с 1961 по  1972  годы  было  добыто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свыше 3,3 млрд. тонн нефти.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3" descr="http://t1.ftcdn.net/jpg/00/04/76/60/400_F_4766008_QRSKoI7Ez8qndKL1mEQUo43Sbm2pR1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248472" cy="568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300192" y="1340768"/>
            <a:ext cx="273630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тоже время рост обеспечивали  новые  освоенные  месторождения  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Западной Сибири (Средне - Обский  район  и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Шатиский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районы), Оренбургской области и  Удмуртии,  на  континентальном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шельфе Каспийского моря.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в 1970 году Волго-Уральский район давал  около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61% нефти, однако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уже в 1974 году вышел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лидирующие  позиции.  Новые  перспективные  месторождения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 открыты в начале 70-ых годов в Коми и Архангельской  области  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Тимано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Печорская  нефтегазоносная  провинция).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Восточные  регионы  превратились   в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главные  по  добыче  нефти.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3" descr="http://www.chinapro.ru/pic/articles/1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5796136" cy="5949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87016"/>
            <a:ext cx="9144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Факторы размещения: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Che" pitchFamily="49" charset="-127"/>
              <a:ea typeface="BatangChe" pitchFamily="49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Сырьевой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Развитость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инфраструктуры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Наличие квалифицированных трудовых ресурсов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кологический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5" name="Picture 3" descr="http://calendar.onru.ru/media/cprofess/p5/uqxwz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08920"/>
            <a:ext cx="630555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341</TotalTime>
  <Words>1452</Words>
  <Application>Microsoft Office PowerPoint</Application>
  <PresentationFormat>Экран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НЕФТЯНАЯ ПРОМЫШЛЕННОСТЬ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НЕФТЯНАЯ ПРОМЫШЛЕННОСТЬ</dc:title>
  <dc:creator>1</dc:creator>
  <cp:lastModifiedBy>1</cp:lastModifiedBy>
  <cp:revision>37</cp:revision>
  <dcterms:created xsi:type="dcterms:W3CDTF">2012-11-27T20:25:48Z</dcterms:created>
  <dcterms:modified xsi:type="dcterms:W3CDTF">2012-11-28T02:17:54Z</dcterms:modified>
</cp:coreProperties>
</file>