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4627C3-A74E-418A-B65B-90CF7F7F935D}" type="datetimeFigureOut">
              <a:rPr lang="ru-RU" smtClean="0"/>
              <a:pPr/>
              <a:t>10.11.2012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A1594-7F97-4DF6-83BC-A616B66CA6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Лакцы.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ut_300_166_lakc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7848872" cy="3888432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854696" cy="3876836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440160"/>
          </a:xfrm>
        </p:spPr>
        <p:txBody>
          <a:bodyPr/>
          <a:lstStyle/>
          <a:p>
            <a:pPr algn="ctr"/>
            <a:r>
              <a:rPr lang="ru-RU" dirty="0" smtClean="0"/>
              <a:t>Основные занятия.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772400" cy="3460640"/>
          </a:xfrm>
        </p:spPr>
        <p:txBody>
          <a:bodyPr>
            <a:normAutofit/>
          </a:bodyPr>
          <a:lstStyle/>
          <a:p>
            <a:r>
              <a:rPr lang="ru-RU" dirty="0" smtClean="0"/>
              <a:t>Пашенное земледелие и животноводство. Зимой скот перегонялся на зимние пастбища в Калмыкию. Были развиты отхожие промыслы. Из домашних ремесел — сукноделие, изготовление войлока, паласов, производство и лужение металлической посуды, ювелирное ремесло, гончарство, </a:t>
            </a:r>
            <a:r>
              <a:rPr lang="ru-RU" dirty="0" err="1" smtClean="0"/>
              <a:t>золотное</a:t>
            </a:r>
            <a:r>
              <a:rPr lang="ru-RU" dirty="0" smtClean="0"/>
              <a:t> и серебряное шитье, шорное и сапожное дело, обработка камня. Село Кая славилось торговцами, село Кума — кондитерами, село </a:t>
            </a:r>
            <a:r>
              <a:rPr lang="ru-RU" dirty="0" err="1" smtClean="0"/>
              <a:t>Цовкра</a:t>
            </a:r>
            <a:r>
              <a:rPr lang="ru-RU" dirty="0" smtClean="0"/>
              <a:t> — акробатами и т.д. Знаменита расписная </a:t>
            </a:r>
            <a:r>
              <a:rPr lang="ru-RU" dirty="0" err="1" smtClean="0"/>
              <a:t>балхарская</a:t>
            </a:r>
            <a:r>
              <a:rPr lang="ru-RU" dirty="0" smtClean="0"/>
              <a:t> керамика.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Национальный костюм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7772400" cy="49411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Традиц</a:t>
            </a:r>
            <a:r>
              <a:rPr lang="ru-RU" b="1" dirty="0" smtClean="0"/>
              <a:t>- мужская </a:t>
            </a:r>
            <a:r>
              <a:rPr lang="ru-RU" dirty="0" smtClean="0"/>
              <a:t>одежда близка к одежде других народов Дагестана и Сев. Кавказа: </a:t>
            </a:r>
            <a:r>
              <a:rPr lang="ru-RU" dirty="0" err="1" smtClean="0"/>
              <a:t>туникообразное</a:t>
            </a:r>
            <a:r>
              <a:rPr lang="ru-RU" dirty="0" smtClean="0"/>
              <a:t> платье-рубаха, бешмет (</a:t>
            </a:r>
            <a:r>
              <a:rPr lang="ru-RU" dirty="0" err="1" smtClean="0"/>
              <a:t>куртту</a:t>
            </a:r>
            <a:r>
              <a:rPr lang="ru-RU" dirty="0" smtClean="0"/>
              <a:t>), черкеска (</a:t>
            </a:r>
            <a:r>
              <a:rPr lang="ru-RU" dirty="0" err="1" smtClean="0"/>
              <a:t>чухъа</a:t>
            </a:r>
            <a:r>
              <a:rPr lang="ru-RU" dirty="0" smtClean="0"/>
              <a:t>), штаны, папаха. Тёплая одежда - широкая длинная овчинная шуба-накидка с ложными рукавами (</a:t>
            </a:r>
            <a:r>
              <a:rPr lang="ru-RU" dirty="0" err="1" smtClean="0"/>
              <a:t>бартук</a:t>
            </a:r>
            <a:r>
              <a:rPr lang="ru-RU" dirty="0" smtClean="0"/>
              <a:t>), короткая шуба (</a:t>
            </a:r>
            <a:r>
              <a:rPr lang="ru-RU" dirty="0" err="1" smtClean="0"/>
              <a:t>ра-xly</a:t>
            </a:r>
            <a:r>
              <a:rPr lang="ru-RU" dirty="0" smtClean="0"/>
              <a:t>), бурка, пастушеская одежда (</a:t>
            </a:r>
            <a:r>
              <a:rPr lang="ru-RU" dirty="0" err="1" smtClean="0"/>
              <a:t>къава-лей</a:t>
            </a:r>
            <a:r>
              <a:rPr lang="ru-RU" dirty="0" smtClean="0"/>
              <a:t>). </a:t>
            </a:r>
          </a:p>
          <a:p>
            <a:r>
              <a:rPr lang="ru-RU" b="1" dirty="0" smtClean="0"/>
              <a:t>Женская традиц</a:t>
            </a:r>
            <a:r>
              <a:rPr lang="ru-RU" dirty="0" smtClean="0"/>
              <a:t>ионная одежда более разнообразна и имеет локальные варианты. Её основа - </a:t>
            </a:r>
            <a:r>
              <a:rPr lang="ru-RU" dirty="0" err="1" smtClean="0"/>
              <a:t>туникообразное</a:t>
            </a:r>
            <a:r>
              <a:rPr lang="ru-RU" dirty="0" smtClean="0"/>
              <a:t> платье и штаны. В конце 19 в. появились платья - распашные (</a:t>
            </a:r>
            <a:r>
              <a:rPr lang="ru-RU" dirty="0" err="1" smtClean="0"/>
              <a:t>бузма</a:t>
            </a:r>
            <a:r>
              <a:rPr lang="ru-RU" dirty="0" smtClean="0"/>
              <a:t>) и отрезные в талии. Зимой до настоящего времени носят овчинные шубы. Головные уборы - </a:t>
            </a:r>
            <a:r>
              <a:rPr lang="ru-RU" dirty="0" err="1" smtClean="0"/>
              <a:t>наволосник</a:t>
            </a:r>
            <a:r>
              <a:rPr lang="ru-RU" dirty="0" smtClean="0"/>
              <a:t> (</a:t>
            </a:r>
            <a:r>
              <a:rPr lang="ru-RU" dirty="0" err="1" smtClean="0"/>
              <a:t>бак!бах!у</a:t>
            </a:r>
            <a:r>
              <a:rPr lang="ru-RU" dirty="0" smtClean="0"/>
              <a:t>) с платком поверх него, в некоторых сёлах (</a:t>
            </a:r>
            <a:r>
              <a:rPr lang="ru-RU" dirty="0" err="1" smtClean="0"/>
              <a:t>Балхар</a:t>
            </a:r>
            <a:r>
              <a:rPr lang="ru-RU" dirty="0" smtClean="0"/>
              <a:t>, </a:t>
            </a:r>
            <a:r>
              <a:rPr lang="ru-RU" dirty="0" err="1" smtClean="0"/>
              <a:t>Вихли</a:t>
            </a:r>
            <a:r>
              <a:rPr lang="ru-RU" dirty="0" smtClean="0"/>
              <a:t> и др.) - длинное покрывало (</a:t>
            </a:r>
            <a:r>
              <a:rPr lang="ru-RU" dirty="0" err="1" smtClean="0"/>
              <a:t>ч!инч!у</a:t>
            </a:r>
            <a:r>
              <a:rPr lang="ru-RU" dirty="0" smtClean="0"/>
              <a:t>). Одежда шилась из привозных х.-б. и шёлковых тканей, украшалась золотым шитьём. Были распространены серебряные и золотые украшения с жемчугом, кораллами, драгоценными и полудрагоценными камнями: кольца, серьги, пояса, нагрудные, налобные, украшения подола, рукавов и др. Мужская и женская обувь - кожаные калоши, сапоги, сафьяновые чувяки, войлочные сапоги. Из традиционного костюма сохраняются некоторые головные уборы - платки у женщин, папахи у мужчин.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5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052736"/>
            <a:ext cx="2867025" cy="3810000"/>
          </a:xfrm>
          <a:prstGeom prst="rect">
            <a:avLst/>
          </a:prstGeom>
        </p:spPr>
      </p:pic>
      <p:pic>
        <p:nvPicPr>
          <p:cNvPr id="5" name="Рисунок 4" descr="clip_image008_thum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2555384" cy="3672408"/>
          </a:xfrm>
          <a:prstGeom prst="rect">
            <a:avLst/>
          </a:prstGeom>
        </p:spPr>
      </p:pic>
      <p:pic>
        <p:nvPicPr>
          <p:cNvPr id="6" name="Рисунок 5" descr="4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564904"/>
            <a:ext cx="2970332" cy="395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Традиционный орнамент для одежды и украшений.</a:t>
            </a:r>
            <a:endParaRPr lang="ru-RU" dirty="0"/>
          </a:p>
        </p:txBody>
      </p:sp>
      <p:pic>
        <p:nvPicPr>
          <p:cNvPr id="4" name="Рисунок 3" descr="sokrovish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92926">
            <a:off x="494628" y="3261716"/>
            <a:ext cx="3211868" cy="2232248"/>
          </a:xfrm>
          <a:prstGeom prst="rect">
            <a:avLst/>
          </a:prstGeom>
        </p:spPr>
      </p:pic>
      <p:pic>
        <p:nvPicPr>
          <p:cNvPr id="5" name="Рисунок 4" descr="47351830_Dagestan_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6089">
            <a:off x="3723586" y="3033736"/>
            <a:ext cx="5027038" cy="32005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Традиционная кухня лакцев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Традиционная пища - свежая и вяленая баранина и говядина, толокно, простокваша, творог, брынза, овощи (лук, чеснок, морковь, тыква); сохраняются основные традиционные блюда - </a:t>
            </a:r>
            <a:r>
              <a:rPr lang="ru-RU" dirty="0" err="1" smtClean="0"/>
              <a:t>хинкал</a:t>
            </a:r>
            <a:r>
              <a:rPr lang="ru-RU" dirty="0" smtClean="0"/>
              <a:t> (кусочки теста различной формы, варенные в бульоне и подаваемые с мясом и бульоном), крупяные и мучные каши, пироги и пельмени с начинкой из творога, зелени и мяса с приправами, хлебные лепёшки из дрожжевого теста, выпекаемые в </a:t>
            </a:r>
            <a:r>
              <a:rPr lang="ru-RU" smtClean="0"/>
              <a:t>специальных глиняных </a:t>
            </a:r>
            <a:r>
              <a:rPr lang="ru-RU" dirty="0" smtClean="0"/>
              <a:t>печи, находившейся во дворе (печь имела форму купола, отверстия сбоку для растопки и вверху для выхода дыма; после того как она прогорала, лепёшки прилеплялись к её </a:t>
            </a:r>
            <a:r>
              <a:rPr lang="ru-RU" dirty="0" err="1" smtClean="0"/>
              <a:t>внутр</a:t>
            </a:r>
            <a:r>
              <a:rPr lang="ru-RU" dirty="0" smtClean="0"/>
              <a:t>. рубчатым стенкам и оба отверстия закрывались). </a:t>
            </a:r>
            <a:r>
              <a:rPr lang="ru-RU" dirty="0" err="1" smtClean="0"/>
              <a:t>Осн</a:t>
            </a:r>
            <a:r>
              <a:rPr lang="ru-RU" dirty="0" smtClean="0"/>
              <a:t>. напиток - буза (род пива из ячменя) - </a:t>
            </a:r>
            <a:r>
              <a:rPr lang="ru-RU" dirty="0" err="1" smtClean="0"/>
              <a:t>дукъра</a:t>
            </a:r>
            <a:r>
              <a:rPr lang="ru-RU" dirty="0" smtClean="0"/>
              <a:t> </a:t>
            </a:r>
            <a:r>
              <a:rPr lang="ru-RU" dirty="0" err="1" smtClean="0"/>
              <a:t>гьян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Национальные блюда.</a:t>
            </a:r>
            <a:endParaRPr lang="ru-RU" dirty="0"/>
          </a:p>
        </p:txBody>
      </p:sp>
      <p:pic>
        <p:nvPicPr>
          <p:cNvPr id="4" name="Рисунок 3" descr="chudu-d-mias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13660">
            <a:off x="836613" y="2454992"/>
            <a:ext cx="3605386" cy="3490014"/>
          </a:xfrm>
          <a:prstGeom prst="rect">
            <a:avLst/>
          </a:prstGeom>
        </p:spPr>
      </p:pic>
      <p:pic>
        <p:nvPicPr>
          <p:cNvPr id="5" name="Рисунок 4" descr="c0f69a85b17a0d0d12e9737262443b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80928"/>
            <a:ext cx="4320480" cy="3672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512" y="332656"/>
            <a:ext cx="8434136" cy="6192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Основные обряды:  - Свадьба -Празднование нового года   -Погребение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570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21321">
            <a:off x="4007334" y="2742110"/>
            <a:ext cx="4762500" cy="3571875"/>
          </a:xfrm>
          <a:prstGeom prst="rect">
            <a:avLst/>
          </a:prstGeom>
        </p:spPr>
      </p:pic>
      <p:pic>
        <p:nvPicPr>
          <p:cNvPr id="6" name="Рисунок 5" descr="50655257_1257175145_Wedding_gue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5033646" cy="490420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362456"/>
          </a:xfrm>
        </p:spPr>
        <p:txBody>
          <a:bodyPr/>
          <a:lstStyle/>
          <a:p>
            <a:pPr algn="ctr"/>
            <a:r>
              <a:rPr lang="ru-RU" dirty="0" err="1" smtClean="0"/>
              <a:t>Фолькрол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9144000" cy="51571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Лакцы имеют</a:t>
            </a:r>
            <a:r>
              <a:rPr lang="ru-RU" dirty="0" smtClean="0"/>
              <a:t> богатый фольклор, представленный во всех его жанрах, оригинальную народную музыку. Письменность на арабской графической основе начала складываться еще в XV в.; первые письменные памятники относятся к XVI-XVIII вв.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Литературный язык (в обеих его разновидностях) сложился в XVIII в. на основе речи жителей селения Кумух, который был политическим, торгово-экономическим и культурным центром </a:t>
            </a:r>
            <a:r>
              <a:rPr lang="ru-RU" dirty="0" err="1" smtClean="0"/>
              <a:t>лакского</a:t>
            </a:r>
            <a:r>
              <a:rPr lang="ru-RU" dirty="0" smtClean="0"/>
              <a:t> народа.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Лакская</a:t>
            </a:r>
            <a:r>
              <a:rPr lang="ru-RU" dirty="0" smtClean="0"/>
              <a:t> литература богата своей поэзией, прозой, драматургией. С 1935 года функционирует государственный драматический театр. В последние десятилетия активно развивается профессиональная музыкальная культура, получившая международное признание.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Музыкальный фольклор лакцев, как, впрочем, и многих других народов Дагестана, изучен мало. Чтобы восполнить этот пробел, требуется большая кропотливая работа по собиранию и расшифровке народных напевов. В качестве связующего  звена между фиксацией фольклорных образцов, их систематизацией и исследованием крайне необходимы музыкально-этнографические публикации — нотные антологии, с подробной паспортизацией и научными комментариями к ним. Данная работа и призвана дать такого рода материал.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052736"/>
          </a:xfrm>
        </p:spPr>
        <p:txBody>
          <a:bodyPr/>
          <a:lstStyle/>
          <a:p>
            <a:pPr algn="ctr"/>
            <a:r>
              <a:rPr lang="ru-RU" dirty="0" smtClean="0"/>
              <a:t>Выдающиеся люди.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/>
              <a:t>Деятели культуры</a:t>
            </a:r>
            <a:endParaRPr lang="ru-RU" sz="2300" dirty="0" smtClean="0"/>
          </a:p>
          <a:p>
            <a:r>
              <a:rPr lang="ru-RU" sz="2300" dirty="0" smtClean="0"/>
              <a:t>Гафуров, </a:t>
            </a:r>
            <a:r>
              <a:rPr lang="ru-RU" sz="2300" dirty="0" err="1" smtClean="0"/>
              <a:t>Абуталиб</a:t>
            </a:r>
            <a:r>
              <a:rPr lang="ru-RU" sz="2300" dirty="0" smtClean="0"/>
              <a:t> </a:t>
            </a:r>
            <a:r>
              <a:rPr lang="ru-RU" sz="2300" dirty="0" err="1" smtClean="0"/>
              <a:t>Гафурович</a:t>
            </a:r>
            <a:r>
              <a:rPr lang="ru-RU" sz="2300" dirty="0" smtClean="0"/>
              <a:t>— поэт, Народный поэт Дагестанской АССР (1939).</a:t>
            </a:r>
          </a:p>
          <a:p>
            <a:r>
              <a:rPr lang="ru-RU" sz="2300" dirty="0" err="1" smtClean="0"/>
              <a:t>Кажлаев</a:t>
            </a:r>
            <a:r>
              <a:rPr lang="ru-RU" sz="2300" dirty="0" smtClean="0"/>
              <a:t>, </a:t>
            </a:r>
            <a:r>
              <a:rPr lang="ru-RU" sz="2300" dirty="0" err="1" smtClean="0"/>
              <a:t>Мурад</a:t>
            </a:r>
            <a:r>
              <a:rPr lang="ru-RU" sz="2300" dirty="0" smtClean="0"/>
              <a:t> Магомедович— советский дагестанский композитор и дирижёр, Народный артист СССР (1981).</a:t>
            </a:r>
          </a:p>
          <a:p>
            <a:r>
              <a:rPr lang="ru-RU" sz="2300" dirty="0" err="1" smtClean="0"/>
              <a:t>Капиев</a:t>
            </a:r>
            <a:r>
              <a:rPr lang="ru-RU" sz="2300" dirty="0" smtClean="0"/>
              <a:t>, </a:t>
            </a:r>
            <a:r>
              <a:rPr lang="ru-RU" sz="2300" dirty="0" err="1" smtClean="0"/>
              <a:t>Эффенди</a:t>
            </a:r>
            <a:r>
              <a:rPr lang="ru-RU" sz="2300" dirty="0" smtClean="0"/>
              <a:t> </a:t>
            </a:r>
            <a:r>
              <a:rPr lang="ru-RU" sz="2300" dirty="0" err="1" smtClean="0"/>
              <a:t>Мансурович</a:t>
            </a:r>
            <a:r>
              <a:rPr lang="ru-RU" sz="2300" dirty="0" smtClean="0"/>
              <a:t>— дагестанский советский писатель, писавший на русском языке.</a:t>
            </a:r>
          </a:p>
          <a:p>
            <a:r>
              <a:rPr lang="ru-RU" sz="2300" dirty="0" smtClean="0"/>
              <a:t>Саидов, </a:t>
            </a:r>
            <a:r>
              <a:rPr lang="ru-RU" sz="2300" dirty="0" err="1" smtClean="0"/>
              <a:t>Гарун</a:t>
            </a:r>
            <a:r>
              <a:rPr lang="ru-RU" sz="2300" dirty="0" smtClean="0"/>
              <a:t>  </a:t>
            </a:r>
            <a:r>
              <a:rPr lang="ru-RU" sz="2300" dirty="0" err="1" smtClean="0"/>
              <a:t>Саидович</a:t>
            </a:r>
            <a:r>
              <a:rPr lang="ru-RU" sz="2300" dirty="0" smtClean="0"/>
              <a:t> — писатель, публицист, революционер; автор первой дагестанской драмы «Лудильщики».</a:t>
            </a:r>
          </a:p>
          <a:p>
            <a:r>
              <a:rPr lang="ru-RU" sz="2300" dirty="0" err="1" smtClean="0"/>
              <a:t>Хаппалаев</a:t>
            </a:r>
            <a:r>
              <a:rPr lang="ru-RU" sz="2300" dirty="0" smtClean="0"/>
              <a:t>, </a:t>
            </a:r>
            <a:r>
              <a:rPr lang="ru-RU" sz="2300" dirty="0" err="1" smtClean="0"/>
              <a:t>Юсуп</a:t>
            </a:r>
            <a:r>
              <a:rPr lang="ru-RU" sz="2300" dirty="0" smtClean="0"/>
              <a:t> </a:t>
            </a:r>
            <a:r>
              <a:rPr lang="ru-RU" sz="2300" dirty="0" err="1" smtClean="0"/>
              <a:t>Рамазанович</a:t>
            </a:r>
            <a:r>
              <a:rPr lang="ru-RU" sz="2300" dirty="0" smtClean="0"/>
              <a:t> — поэт, народный поэт Дагестанской АССР (1966).</a:t>
            </a:r>
          </a:p>
          <a:p>
            <a:r>
              <a:rPr lang="ru-RU" sz="2300" dirty="0" err="1" smtClean="0"/>
              <a:t>Чаринов</a:t>
            </a:r>
            <a:r>
              <a:rPr lang="ru-RU" sz="2300" dirty="0" smtClean="0"/>
              <a:t>, </a:t>
            </a:r>
            <a:r>
              <a:rPr lang="ru-RU" sz="2300" dirty="0" err="1" smtClean="0"/>
              <a:t>Мугутин</a:t>
            </a:r>
            <a:r>
              <a:rPr lang="ru-RU" sz="2300" dirty="0" smtClean="0"/>
              <a:t> — поэт; положил начало жанру драма в стихах в </a:t>
            </a:r>
            <a:r>
              <a:rPr lang="ru-RU" sz="2300" dirty="0" err="1" smtClean="0"/>
              <a:t>лакской</a:t>
            </a:r>
            <a:r>
              <a:rPr lang="ru-RU" sz="2300" dirty="0" smtClean="0"/>
              <a:t> литературе.</a:t>
            </a:r>
          </a:p>
          <a:p>
            <a:r>
              <a:rPr lang="ru-RU" sz="2300" dirty="0" smtClean="0"/>
              <a:t> </a:t>
            </a:r>
            <a:r>
              <a:rPr lang="ru-RU" sz="2300" b="1" dirty="0" smtClean="0"/>
              <a:t>Политики</a:t>
            </a:r>
          </a:p>
          <a:p>
            <a:r>
              <a:rPr lang="ru-RU" sz="2300" dirty="0" smtClean="0"/>
              <a:t>Магомедов, </a:t>
            </a:r>
            <a:r>
              <a:rPr lang="ru-RU" sz="2300" dirty="0" err="1" smtClean="0"/>
              <a:t>Айгун</a:t>
            </a:r>
            <a:r>
              <a:rPr lang="ru-RU" sz="2300" dirty="0" smtClean="0"/>
              <a:t> </a:t>
            </a:r>
            <a:r>
              <a:rPr lang="ru-RU" sz="2300" dirty="0" err="1" smtClean="0"/>
              <a:t>Халидович</a:t>
            </a:r>
            <a:r>
              <a:rPr lang="ru-RU" sz="2300" dirty="0" smtClean="0"/>
              <a:t>— министр сельского хозяйства Республики Дагестан.</a:t>
            </a:r>
          </a:p>
          <a:p>
            <a:r>
              <a:rPr lang="ru-RU" sz="2300" dirty="0" smtClean="0"/>
              <a:t> </a:t>
            </a:r>
            <a:r>
              <a:rPr lang="ru-RU" sz="2300" b="1" dirty="0" smtClean="0"/>
              <a:t>Военные</a:t>
            </a:r>
          </a:p>
          <a:p>
            <a:r>
              <a:rPr lang="ru-RU" sz="2300" dirty="0" err="1" smtClean="0"/>
              <a:t>Амет-Хан</a:t>
            </a:r>
            <a:r>
              <a:rPr lang="ru-RU" sz="2300" dirty="0" smtClean="0"/>
              <a:t>, Султан (по отцу) — Дважды Герой Советского Союза.</a:t>
            </a:r>
          </a:p>
          <a:p>
            <a:r>
              <a:rPr lang="ru-RU" sz="2300" dirty="0" err="1" smtClean="0"/>
              <a:t>Буганов</a:t>
            </a:r>
            <a:r>
              <a:rPr lang="ru-RU" sz="2300" dirty="0" smtClean="0"/>
              <a:t>, </a:t>
            </a:r>
            <a:r>
              <a:rPr lang="ru-RU" sz="2300" dirty="0" err="1" smtClean="0"/>
              <a:t>Гаджи</a:t>
            </a:r>
            <a:r>
              <a:rPr lang="ru-RU" sz="2300" dirty="0" smtClean="0"/>
              <a:t> </a:t>
            </a:r>
            <a:r>
              <a:rPr lang="ru-RU" sz="2300" dirty="0" err="1" smtClean="0"/>
              <a:t>Османович</a:t>
            </a:r>
            <a:r>
              <a:rPr lang="ru-RU" sz="2300" dirty="0" smtClean="0"/>
              <a:t> (по отцу)— Герой Советского Союза.</a:t>
            </a:r>
          </a:p>
          <a:p>
            <a:r>
              <a:rPr lang="ru-RU" sz="2300" dirty="0" err="1" smtClean="0"/>
              <a:t>Лабазан</a:t>
            </a:r>
            <a:r>
              <a:rPr lang="ru-RU" sz="2300" dirty="0" smtClean="0"/>
              <a:t>, Ибрагим </a:t>
            </a:r>
            <a:r>
              <a:rPr lang="ru-RU" sz="2300" dirty="0" err="1" smtClean="0"/>
              <a:t>Xалил</a:t>
            </a:r>
            <a:r>
              <a:rPr lang="ru-RU" sz="2300" dirty="0" smtClean="0"/>
              <a:t> </a:t>
            </a:r>
            <a:r>
              <a:rPr lang="ru-RU" sz="2300" dirty="0" err="1" smtClean="0"/>
              <a:t>оглы</a:t>
            </a:r>
            <a:r>
              <a:rPr lang="ru-RU" sz="2300" dirty="0" smtClean="0"/>
              <a:t>— первый в России полный кавалер Георгиевского креста для иноверцев.</a:t>
            </a:r>
          </a:p>
          <a:p>
            <a:r>
              <a:rPr lang="ru-RU" sz="2300" dirty="0" err="1" smtClean="0"/>
              <a:t>Макаев</a:t>
            </a:r>
            <a:r>
              <a:rPr lang="ru-RU" sz="2300" dirty="0" smtClean="0"/>
              <a:t>, </a:t>
            </a:r>
            <a:r>
              <a:rPr lang="ru-RU" sz="2300" dirty="0" err="1" smtClean="0"/>
              <a:t>Цахай</a:t>
            </a:r>
            <a:r>
              <a:rPr lang="ru-RU" sz="2300" dirty="0" smtClean="0"/>
              <a:t> </a:t>
            </a:r>
            <a:r>
              <a:rPr lang="ru-RU" sz="2300" dirty="0" err="1" smtClean="0"/>
              <a:t>Макашарипович</a:t>
            </a:r>
            <a:r>
              <a:rPr lang="ru-RU" sz="2300" dirty="0" smtClean="0"/>
              <a:t> (по отцу)— Герой Советского Союза.</a:t>
            </a:r>
          </a:p>
          <a:p>
            <a:r>
              <a:rPr lang="ru-RU" sz="2300" dirty="0" err="1" smtClean="0"/>
              <a:t>Мурачуев</a:t>
            </a:r>
            <a:r>
              <a:rPr lang="ru-RU" sz="2300" dirty="0" smtClean="0"/>
              <a:t>, </a:t>
            </a:r>
            <a:r>
              <a:rPr lang="ru-RU" sz="2300" dirty="0" err="1" smtClean="0"/>
              <a:t>Халид</a:t>
            </a:r>
            <a:r>
              <a:rPr lang="ru-RU" sz="2300" dirty="0" smtClean="0"/>
              <a:t> Рашидович (по отцу) — Герой России.</a:t>
            </a:r>
          </a:p>
          <a:p>
            <a:r>
              <a:rPr lang="ru-RU" sz="2300" dirty="0" smtClean="0"/>
              <a:t>Сулейманов, Яков </a:t>
            </a:r>
            <a:r>
              <a:rPr lang="ru-RU" sz="2300" dirty="0" err="1" smtClean="0"/>
              <a:t>Магомед-Алиевич</a:t>
            </a:r>
            <a:r>
              <a:rPr lang="ru-RU" sz="2300" dirty="0" smtClean="0"/>
              <a:t> (по отцу) — Герой Советского Союза.</a:t>
            </a:r>
          </a:p>
          <a:p>
            <a:r>
              <a:rPr lang="ru-RU" sz="2300" dirty="0" smtClean="0"/>
              <a:t>Сулейманов, </a:t>
            </a:r>
            <a:r>
              <a:rPr lang="ru-RU" sz="2300" dirty="0" err="1" smtClean="0"/>
              <a:t>Ризван</a:t>
            </a:r>
            <a:r>
              <a:rPr lang="ru-RU" sz="2300" dirty="0" smtClean="0"/>
              <a:t> </a:t>
            </a:r>
            <a:r>
              <a:rPr lang="ru-RU" sz="2300" dirty="0" err="1" smtClean="0"/>
              <a:t>Баширович</a:t>
            </a:r>
            <a:r>
              <a:rPr lang="ru-RU" sz="2300" dirty="0" smtClean="0"/>
              <a:t>— Герой Советского Союза.</a:t>
            </a:r>
          </a:p>
          <a:p>
            <a:r>
              <a:rPr lang="ru-RU" sz="2300" dirty="0" smtClean="0"/>
              <a:t>Другие</a:t>
            </a:r>
          </a:p>
          <a:p>
            <a:r>
              <a:rPr lang="ru-RU" sz="2300" dirty="0" err="1" smtClean="0"/>
              <a:t>Манаров</a:t>
            </a:r>
            <a:r>
              <a:rPr lang="ru-RU" sz="2300" dirty="0" smtClean="0"/>
              <a:t>, </a:t>
            </a:r>
            <a:r>
              <a:rPr lang="ru-RU" sz="2300" dirty="0" err="1" smtClean="0"/>
              <a:t>Муса</a:t>
            </a:r>
            <a:r>
              <a:rPr lang="ru-RU" sz="2300" dirty="0" smtClean="0"/>
              <a:t> </a:t>
            </a:r>
            <a:r>
              <a:rPr lang="ru-RU" sz="2300" dirty="0" err="1" smtClean="0"/>
              <a:t>Хираманович</a:t>
            </a:r>
            <a:r>
              <a:rPr lang="ru-RU" sz="2300" dirty="0" smtClean="0"/>
              <a:t> — советский космонавт, Герой Советского Союза.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36712"/>
            <a:ext cx="77724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Лакцы — лак, </a:t>
            </a:r>
            <a:r>
              <a:rPr lang="ru-RU" dirty="0" err="1" smtClean="0"/>
              <a:t>лаку-чу</a:t>
            </a:r>
            <a:r>
              <a:rPr lang="ru-RU" dirty="0" smtClean="0"/>
              <a:t>  исследователи связывают с древним кавказским этнонимом</a:t>
            </a:r>
          </a:p>
          <a:p>
            <a:endParaRPr lang="ru-RU" dirty="0" smtClean="0"/>
          </a:p>
          <a:p>
            <a:r>
              <a:rPr lang="ru-RU" dirty="0" smtClean="0"/>
              <a:t>Этноним:</a:t>
            </a:r>
          </a:p>
          <a:p>
            <a:r>
              <a:rPr lang="ru-RU" dirty="0" smtClean="0"/>
              <a:t>-Аварцы называют лакцев </a:t>
            </a:r>
            <a:r>
              <a:rPr lang="ru-RU" dirty="0" err="1" smtClean="0"/>
              <a:t>тумал</a:t>
            </a:r>
            <a:endParaRPr lang="ru-RU" dirty="0" smtClean="0"/>
          </a:p>
          <a:p>
            <a:r>
              <a:rPr lang="ru-RU" dirty="0" smtClean="0"/>
              <a:t>-даргинцы — </a:t>
            </a:r>
            <a:r>
              <a:rPr lang="ru-RU" dirty="0" err="1" smtClean="0"/>
              <a:t>булугуни</a:t>
            </a:r>
            <a:r>
              <a:rPr lang="ru-RU" dirty="0" smtClean="0"/>
              <a:t> и </a:t>
            </a:r>
            <a:r>
              <a:rPr lang="ru-RU" dirty="0" err="1" smtClean="0"/>
              <a:t>булеги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лезгины — </a:t>
            </a:r>
            <a:r>
              <a:rPr lang="ru-RU" dirty="0" err="1" smtClean="0"/>
              <a:t>яхулви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кумыки — </a:t>
            </a:r>
            <a:r>
              <a:rPr lang="ru-RU" dirty="0" err="1" smtClean="0"/>
              <a:t>казикумухцами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по политическому центру — Кази-Кумух одноименного     </a:t>
            </a:r>
            <a:r>
              <a:rPr lang="ru-RU" dirty="0" err="1" smtClean="0"/>
              <a:t>шамхальства</a:t>
            </a:r>
            <a:r>
              <a:rPr lang="ru-RU" dirty="0" smtClean="0"/>
              <a:t> (государства XI–XVIII вв.).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563492" cy="561662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1556792"/>
            <a:ext cx="4032448" cy="4536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Территория проживания.</a:t>
            </a:r>
          </a:p>
          <a:p>
            <a:r>
              <a:rPr lang="ru-RU" dirty="0" smtClean="0"/>
              <a:t>Сконцентрированы главным образом в центральной части Нагорного Дагестана. Также проживают в Узбекистане, Таджикистане, Азербайджане, Туркмении, Казахстане, на Украине, в Турции, Кыргызстане.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512168"/>
          </a:xfrm>
        </p:spPr>
        <p:txBody>
          <a:bodyPr/>
          <a:lstStyle/>
          <a:p>
            <a:pPr algn="ctr"/>
            <a:r>
              <a:rPr lang="ru-RU" dirty="0" smtClean="0"/>
              <a:t>Проживают в горных районах</a:t>
            </a:r>
            <a:endParaRPr lang="ru-RU" dirty="0"/>
          </a:p>
        </p:txBody>
      </p:sp>
      <p:pic>
        <p:nvPicPr>
          <p:cNvPr id="5" name="Рисунок 4" descr="TellUs_97_85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3156">
            <a:off x="533608" y="1953610"/>
            <a:ext cx="3429000" cy="4276725"/>
          </a:xfrm>
          <a:prstGeom prst="rect">
            <a:avLst/>
          </a:prstGeom>
        </p:spPr>
      </p:pic>
      <p:pic>
        <p:nvPicPr>
          <p:cNvPr id="6" name="Рисунок 5" descr="18672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1754">
            <a:off x="4327387" y="2866229"/>
            <a:ext cx="4482075" cy="33615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История.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400" cy="47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О первых государственных образованиях - княжествах </a:t>
            </a:r>
            <a:r>
              <a:rPr lang="ru-RU" dirty="0" err="1" smtClean="0"/>
              <a:t>Гумик</a:t>
            </a:r>
            <a:r>
              <a:rPr lang="ru-RU" dirty="0" smtClean="0"/>
              <a:t> и Туман - упоминается в арабских источниках в связи с событиями 7 в. В период раннего средневековья формируется </a:t>
            </a:r>
            <a:r>
              <a:rPr lang="ru-RU" dirty="0" err="1" smtClean="0"/>
              <a:t>Казикумухское</a:t>
            </a:r>
            <a:r>
              <a:rPr lang="ru-RU" dirty="0" smtClean="0"/>
              <a:t>  </a:t>
            </a:r>
            <a:r>
              <a:rPr lang="ru-RU" dirty="0" err="1" smtClean="0"/>
              <a:t>шамхальство</a:t>
            </a:r>
            <a:r>
              <a:rPr lang="ru-RU" dirty="0" smtClean="0"/>
              <a:t>, в 15-17 вв. - одно из сильнейших политических образований Дагестана, включавшее частично территорию аварцев, даргинцев и отчасти приморскую низменность.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 17 в. </a:t>
            </a:r>
            <a:r>
              <a:rPr lang="ru-RU" dirty="0" err="1" smtClean="0"/>
              <a:t>кумух</a:t>
            </a:r>
            <a:r>
              <a:rPr lang="ru-RU" dirty="0" smtClean="0"/>
              <a:t>. </a:t>
            </a:r>
            <a:r>
              <a:rPr lang="ru-RU" dirty="0" err="1" smtClean="0"/>
              <a:t>шамхалы</a:t>
            </a:r>
            <a:r>
              <a:rPr lang="ru-RU" dirty="0" smtClean="0"/>
              <a:t> переселились в свою зимнюю резиденцию в </a:t>
            </a:r>
            <a:r>
              <a:rPr lang="ru-RU" dirty="0" err="1" smtClean="0"/>
              <a:t>Тарках</a:t>
            </a:r>
            <a:r>
              <a:rPr lang="ru-RU" dirty="0" smtClean="0"/>
              <a:t>, что дало начало династии </a:t>
            </a:r>
            <a:r>
              <a:rPr lang="ru-RU" dirty="0" err="1" smtClean="0"/>
              <a:t>шамхалов</a:t>
            </a:r>
            <a:r>
              <a:rPr lang="ru-RU" dirty="0" smtClean="0"/>
              <a:t> Тарковских. В </a:t>
            </a:r>
            <a:r>
              <a:rPr lang="ru-RU" dirty="0" err="1" smtClean="0"/>
              <a:t>Казикумухе</a:t>
            </a:r>
            <a:r>
              <a:rPr lang="ru-RU" dirty="0" smtClean="0"/>
              <a:t> был избран новый правитель - </a:t>
            </a:r>
            <a:r>
              <a:rPr lang="ru-RU" dirty="0" err="1" smtClean="0"/>
              <a:t>хахлавчи</a:t>
            </a:r>
            <a:r>
              <a:rPr lang="ru-RU" dirty="0" smtClean="0"/>
              <a:t> - из побочной ветви </a:t>
            </a:r>
            <a:r>
              <a:rPr lang="ru-RU" dirty="0" err="1" smtClean="0"/>
              <a:t>шамхалов</a:t>
            </a:r>
            <a:r>
              <a:rPr lang="ru-RU" dirty="0" smtClean="0"/>
              <a:t>. Внук первого </a:t>
            </a:r>
            <a:r>
              <a:rPr lang="ru-RU" dirty="0" err="1" smtClean="0"/>
              <a:t>хахлавчи</a:t>
            </a:r>
            <a:r>
              <a:rPr lang="ru-RU" dirty="0" smtClean="0"/>
              <a:t> </a:t>
            </a:r>
            <a:r>
              <a:rPr lang="ru-RU" dirty="0" err="1" smtClean="0"/>
              <a:t>Чолак</a:t>
            </a:r>
            <a:r>
              <a:rPr lang="ru-RU" dirty="0" smtClean="0"/>
              <a:t> </a:t>
            </a:r>
            <a:r>
              <a:rPr lang="ru-RU" dirty="0" err="1" smtClean="0"/>
              <a:t>Сурхай</a:t>
            </a:r>
            <a:r>
              <a:rPr lang="ru-RU" dirty="0" smtClean="0"/>
              <a:t>, взяв в 1712 Шемаху и получив титул хана </a:t>
            </a:r>
            <a:r>
              <a:rPr lang="ru-RU" dirty="0" err="1" smtClean="0"/>
              <a:t>Ширванского</a:t>
            </a:r>
            <a:r>
              <a:rPr lang="ru-RU" dirty="0" smtClean="0"/>
              <a:t> и </a:t>
            </a:r>
            <a:r>
              <a:rPr lang="ru-RU" dirty="0" err="1" smtClean="0"/>
              <a:t>Кумухского</a:t>
            </a:r>
            <a:r>
              <a:rPr lang="ru-RU" dirty="0" smtClean="0"/>
              <a:t>, основал </a:t>
            </a:r>
            <a:r>
              <a:rPr lang="ru-RU" dirty="0" err="1" smtClean="0"/>
              <a:t>Казикумухское</a:t>
            </a:r>
            <a:r>
              <a:rPr lang="ru-RU" dirty="0" smtClean="0"/>
              <a:t> ханство, объединявшее, кроме лакцев., лезгин-кюринцев, отдельные аварские и даргинские селения. Присоединённое в 1820 к России, ханство было в 1859 преобразовано в </a:t>
            </a:r>
            <a:r>
              <a:rPr lang="ru-RU" dirty="0" err="1" smtClean="0"/>
              <a:t>Казикумухский</a:t>
            </a:r>
            <a:r>
              <a:rPr lang="ru-RU" dirty="0" smtClean="0"/>
              <a:t> округ </a:t>
            </a:r>
            <a:r>
              <a:rPr lang="ru-RU" dirty="0" err="1" smtClean="0"/>
              <a:t>Дагистанская</a:t>
            </a:r>
            <a:r>
              <a:rPr lang="ru-RU" dirty="0" smtClean="0"/>
              <a:t> обл., с 1922 - </a:t>
            </a:r>
            <a:r>
              <a:rPr lang="ru-RU" dirty="0" err="1" smtClean="0"/>
              <a:t>Лакский</a:t>
            </a:r>
            <a:r>
              <a:rPr lang="ru-RU" dirty="0" smtClean="0"/>
              <a:t> округ., затем р-н в составе Дагестана. АССР, поделённый в 1935 на </a:t>
            </a:r>
            <a:r>
              <a:rPr lang="ru-RU" dirty="0" err="1" smtClean="0"/>
              <a:t>Лакский</a:t>
            </a:r>
            <a:r>
              <a:rPr lang="ru-RU" dirty="0" smtClean="0"/>
              <a:t> и </a:t>
            </a:r>
            <a:r>
              <a:rPr lang="ru-RU" dirty="0" err="1" smtClean="0"/>
              <a:t>Кулинский</a:t>
            </a:r>
            <a:r>
              <a:rPr lang="ru-RU" dirty="0" smtClean="0"/>
              <a:t> р-ны. В 1944 часть лакцев была насильственно переселена на равнину, на земли депортированных чеченцев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512168"/>
          </a:xfrm>
        </p:spPr>
        <p:txBody>
          <a:bodyPr/>
          <a:lstStyle/>
          <a:p>
            <a:pPr algn="ctr"/>
            <a:r>
              <a:rPr lang="ru-RU" dirty="0" smtClean="0"/>
              <a:t>Религия.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3312368" cy="4608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Верующие лакцы — мусульмане-сунниты. Сохраняются элементы </a:t>
            </a:r>
            <a:r>
              <a:rPr lang="ru-RU" dirty="0" err="1" smtClean="0"/>
              <a:t>домусульманских</a:t>
            </a:r>
            <a:r>
              <a:rPr lang="ru-RU" dirty="0" smtClean="0"/>
              <a:t> верований, комплекс мистических представлений и обрядов, культ огня, камней, обряды вызывания дождя. Традиционные праздники — Новый год, начало весенних полевых работ, уборка урожая и др. </a:t>
            </a:r>
          </a:p>
          <a:p>
            <a:endParaRPr lang="ru-RU" dirty="0"/>
          </a:p>
        </p:txBody>
      </p:sp>
      <p:pic>
        <p:nvPicPr>
          <p:cNvPr id="4" name="Рисунок 3" descr="x_a6f5ec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37070">
            <a:off x="4406388" y="2703307"/>
            <a:ext cx="4031227" cy="30167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257672" cy="62373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Древнейший тип жилища - из необработанного камня, однокамерное, одноэтажное, врезанное в склон горы. Для 19 в. характерны двухэтажные многокамерные дома из тёсаного камня, с внутренними двориками, открытыми верандами и лоджиями и плоской глинобитной крышей. В нижнем этаже помещались скот и хозяйственные помещения. Потолок нижнего этажа имел арочную конструкцию. Форму арки имели также оконные проёмы и ворота. Над входом старинных жилищ помещали камень с датой постройки и арабским изречением. С дворика наружная лестница вела на второй этаж. Крыша одноэтажных пристроек обычно используется как дополнит, дворик, на крыше второго этажа складывают для просушки кизяк.</a:t>
            </a:r>
          </a:p>
          <a:p>
            <a:endParaRPr lang="ru-RU" dirty="0"/>
          </a:p>
        </p:txBody>
      </p:sp>
      <p:pic>
        <p:nvPicPr>
          <p:cNvPr id="4" name="Рисунок 3" descr="13772_61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29">
            <a:off x="4614984" y="2247922"/>
            <a:ext cx="3916731" cy="391435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3820680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Древнейший тип поселения лакцев. - родовые (</a:t>
            </a:r>
            <a:r>
              <a:rPr lang="ru-RU" dirty="0" err="1" smtClean="0"/>
              <a:t>тухумные</a:t>
            </a:r>
            <a:r>
              <a:rPr lang="ru-RU" dirty="0" smtClean="0"/>
              <a:t>) посёлки, объединившиеся в 11-14 вв. в </a:t>
            </a:r>
            <a:r>
              <a:rPr lang="ru-RU" dirty="0" err="1" smtClean="0"/>
              <a:t>территориально-тухумные</a:t>
            </a:r>
            <a:r>
              <a:rPr lang="ru-RU" dirty="0" smtClean="0"/>
              <a:t> поселения. Традиционные территориальные поселения 19-20 вв. (</a:t>
            </a:r>
            <a:r>
              <a:rPr lang="ru-RU" dirty="0" err="1" smtClean="0"/>
              <a:t>щар</a:t>
            </a:r>
            <a:r>
              <a:rPr lang="ru-RU" dirty="0" smtClean="0"/>
              <a:t>) располагаются по склонам гор, имеют кучевую планировку, преобладает вертикальная зональность. Крупные поселения делились на кварталы (</a:t>
            </a:r>
            <a:r>
              <a:rPr lang="ru-RU" dirty="0" err="1" smtClean="0"/>
              <a:t>махла</a:t>
            </a:r>
            <a:r>
              <a:rPr lang="ru-RU" dirty="0" smtClean="0"/>
              <a:t>, </a:t>
            </a:r>
            <a:r>
              <a:rPr lang="ru-RU" dirty="0" err="1" smtClean="0"/>
              <a:t>жамят</a:t>
            </a:r>
            <a:r>
              <a:rPr lang="ru-RU" dirty="0" smtClean="0"/>
              <a:t>), в центре каждого - мечеть и площадь для собраний мужчин (</a:t>
            </a:r>
            <a:r>
              <a:rPr lang="ru-RU" dirty="0" err="1" smtClean="0"/>
              <a:t>курча</a:t>
            </a:r>
            <a:r>
              <a:rPr lang="ru-RU" dirty="0" smtClean="0"/>
              <a:t>). Для 20 в. характерно разрастание поселений в сторону пологого склона. Современные  поселения строятся на более ровных местах, имеют уличную планировку.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Убранства дома.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7772400" cy="36766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Дом имел до 4 жилых комнат. Основная жизнь проходила в комнате с очагом или углублением, куда выгребались угли из камина, в центре. Здесь устраивалась земляная лежанка (</a:t>
            </a:r>
            <a:r>
              <a:rPr lang="ru-RU" dirty="0" err="1" smtClean="0"/>
              <a:t>лакъру</a:t>
            </a:r>
            <a:r>
              <a:rPr lang="ru-RU" dirty="0" smtClean="0"/>
              <a:t>), обогреваемая от печи (кара) с помощью дымохода. Здесь готовили пищу и спали. Мелкая посуда хранилась на узких полках (</a:t>
            </a:r>
            <a:r>
              <a:rPr lang="ru-RU" dirty="0" err="1" smtClean="0"/>
              <a:t>чIа-му</a:t>
            </a:r>
            <a:r>
              <a:rPr lang="ru-RU" dirty="0" smtClean="0"/>
              <a:t>) под потолком, крупная - на широких полках вдоль стен (</a:t>
            </a:r>
            <a:r>
              <a:rPr lang="ru-RU" dirty="0" err="1" smtClean="0"/>
              <a:t>ляргъунтив</a:t>
            </a:r>
            <a:r>
              <a:rPr lang="ru-RU" dirty="0" smtClean="0"/>
              <a:t>). Зерно хранилось в деревянных ларях (су), молоко и сыпучие продукты - в больших керамических сосудах. Парадная комната - с камином (</a:t>
            </a:r>
            <a:r>
              <a:rPr lang="ru-RU" dirty="0" err="1" smtClean="0"/>
              <a:t>тавхана</a:t>
            </a:r>
            <a:r>
              <a:rPr lang="ru-RU" dirty="0" smtClean="0"/>
              <a:t> – буквально "каминная"), украшенная паласами местного изготовления и покупными коврами, зеркалами, медной и фарфоровой посудой, служила для приёма почётных гостей. Если была третья комната, в ней хранилось приданое хозяйки - сундуки с платьем, посуда, утварь.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1347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Лакцы.</vt:lpstr>
      <vt:lpstr>Презентация PowerPoint</vt:lpstr>
      <vt:lpstr>Презентация PowerPoint</vt:lpstr>
      <vt:lpstr>Проживают в горных районах</vt:lpstr>
      <vt:lpstr>История. </vt:lpstr>
      <vt:lpstr>Религия.</vt:lpstr>
      <vt:lpstr>Презентация PowerPoint</vt:lpstr>
      <vt:lpstr>Презентация PowerPoint</vt:lpstr>
      <vt:lpstr>Убранства дома.</vt:lpstr>
      <vt:lpstr>Основные занятия.</vt:lpstr>
      <vt:lpstr>Национальный костюм </vt:lpstr>
      <vt:lpstr>Презентация PowerPoint</vt:lpstr>
      <vt:lpstr>Традиционный орнамент для одежды и украшений.</vt:lpstr>
      <vt:lpstr>Традиционная кухня лакцев</vt:lpstr>
      <vt:lpstr>Национальные блюда.</vt:lpstr>
      <vt:lpstr>Презентация PowerPoint</vt:lpstr>
      <vt:lpstr>Фолькрол.</vt:lpstr>
      <vt:lpstr>Выдающиеся люди.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Лакцы.</dc:title>
  <dc:creator>Алёнка</dc:creator>
  <cp:lastModifiedBy>Николай</cp:lastModifiedBy>
  <cp:revision>27</cp:revision>
  <dcterms:created xsi:type="dcterms:W3CDTF">2012-03-22T12:46:31Z</dcterms:created>
  <dcterms:modified xsi:type="dcterms:W3CDTF">2012-11-10T20:29:11Z</dcterms:modified>
</cp:coreProperties>
</file>