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>
      <p:cViewPr varScale="1">
        <p:scale>
          <a:sx n="72" d="100"/>
          <a:sy n="72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Анализ стратегии социально-экономического развития Приморского края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Сибирёва Елена Викторовна</a:t>
            </a:r>
            <a:endParaRPr lang="ru-RU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357166"/>
            <a:ext cx="7772400" cy="1357322"/>
          </a:xfrm>
        </p:spPr>
        <p:txBody>
          <a:bodyPr/>
          <a:lstStyle/>
          <a:p>
            <a:pPr algn="ctr"/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1785926"/>
            <a:ext cx="7772400" cy="171451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Стратегия социально-экономического развития Приморского края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357166"/>
            <a:ext cx="7772400" cy="857256"/>
          </a:xfrm>
        </p:spPr>
        <p:txBody>
          <a:bodyPr/>
          <a:lstStyle/>
          <a:p>
            <a:pPr algn="ctr"/>
            <a:r>
              <a:rPr lang="ru-RU" dirty="0" smtClean="0"/>
              <a:t>Краткая информация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1428736"/>
            <a:ext cx="7772400" cy="22860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Приморский край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субъект Российской Федерации. Образован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октября 1938 года.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Административный центр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 Владивосток.</a:t>
            </a:r>
            <a:endParaRPr lang="ru-RU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Площадь - 165,9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км²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Население - 1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956 426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человек. Плотность населения: 11,9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чел./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км², удельный вес городского населения: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75,4 % </a:t>
            </a:r>
          </a:p>
          <a:p>
            <a:pPr algn="just"/>
            <a:endParaRPr lang="ru-RU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  <p:pic>
        <p:nvPicPr>
          <p:cNvPr id="1026" name="Picture 2" descr="C:\Users\Admin\Desktop\obl_primor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714752"/>
            <a:ext cx="5414976" cy="28897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71480"/>
            <a:ext cx="7772400" cy="5715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500042"/>
            <a:ext cx="7772400" cy="600079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незамерзающему Японскому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морю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края имеет сухопутную границу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 Хабаровским краем, Китаем, КНДР. (устойчивые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железнодорожные и автомобильные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сообщения) - транзитные функции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представлено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50 отраслей промышленности, сельского и лесного хозяйства.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развиты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виды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транспорта</a:t>
            </a:r>
          </a:p>
          <a:p>
            <a:pPr algn="just">
              <a:buFont typeface="Arial" pitchFamily="34" charset="0"/>
              <a:buChar char="•"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Admin\Desktop\article_1294815310_4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786058"/>
            <a:ext cx="3357566" cy="3743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28604"/>
            <a:ext cx="7772400" cy="23574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Стратегические цели социально-экономического развития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857496"/>
            <a:ext cx="7772400" cy="3571900"/>
          </a:xfrm>
        </p:spPr>
        <p:txBody>
          <a:bodyPr>
            <a:normAutofit/>
          </a:bodyPr>
          <a:lstStyle/>
          <a:p>
            <a:pPr marL="493776" indent="-457200" algn="just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конкуренто-способности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экономики региона </a:t>
            </a:r>
          </a:p>
          <a:p>
            <a:pPr marL="493776" indent="-457200" algn="just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высокого уровня качества жизни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приморцев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357166"/>
            <a:ext cx="7772400" cy="785818"/>
          </a:xfrm>
        </p:spPr>
        <p:txBody>
          <a:bodyPr/>
          <a:lstStyle/>
          <a:p>
            <a:r>
              <a:rPr lang="ru-RU" dirty="0" smtClean="0"/>
              <a:t>Стратегические задачи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1214422"/>
            <a:ext cx="7772400" cy="5072098"/>
          </a:xfrm>
        </p:spPr>
        <p:txBody>
          <a:bodyPr>
            <a:normAutofit/>
          </a:bodyPr>
          <a:lstStyle/>
          <a:p>
            <a:pPr marL="493776"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1.Повышение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производственно-технологического статуса российского Приморья и эффективности использования природных ресурсов Тихого океана с целью развития собственной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экономики</a:t>
            </a:r>
          </a:p>
          <a:p>
            <a:pPr marL="493776"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2.Формирование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устойчивых экономических связей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промышленных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сырьевых районов Сибири и Дальнего Востока России с участниками азиатского рынка за счет эффективного использования потенциала Приморского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края</a:t>
            </a:r>
          </a:p>
          <a:p>
            <a:pPr marL="493776"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3.Приведение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транспортной системы российского Приморья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требованиями транспортной системы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АТР</a:t>
            </a:r>
          </a:p>
          <a:p>
            <a:pPr marL="493776"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4.Формирование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базе города Владивостока крупного российского политического, экономического и культурного центра 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АТР</a:t>
            </a:r>
          </a:p>
          <a:p>
            <a:pPr marL="493776"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Развитие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капитализация культурных и образовательных ресурсов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Приморья</a:t>
            </a:r>
            <a:endParaRPr lang="ru-RU" dirty="0" smtClean="0"/>
          </a:p>
          <a:p>
            <a:pPr marL="493776" indent="-4572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357166"/>
            <a:ext cx="77724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Приоритеты социального развития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143116"/>
            <a:ext cx="7772400" cy="385765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поддержка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пожилых граждан, семей, воспитывающих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доступная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качественная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медицина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возможность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достойного,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бесплатного образования 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стимулирование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работников бюджетной сферы, в том числе за счет роста заработной платы – эти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вопросы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28604"/>
            <a:ext cx="7772400" cy="20002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Приоритеты экономического развития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571744"/>
            <a:ext cx="8358246" cy="3857652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1.Повышение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конкурентоспособности базовых секторов экономики и формирование эффективных кластеров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2.Развитие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кластера по транспортировке и глубокой переработке углеводородного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сырья</a:t>
            </a:r>
          </a:p>
          <a:p>
            <a:pPr algn="just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00042"/>
            <a:ext cx="77724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Развитие </a:t>
            </a:r>
            <a:r>
              <a:rPr lang="ru-RU" dirty="0" err="1" smtClean="0"/>
              <a:t>транспортно-логистического</a:t>
            </a:r>
            <a:r>
              <a:rPr lang="ru-RU" dirty="0" smtClean="0"/>
              <a:t> кластера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1714488"/>
            <a:ext cx="7772400" cy="47149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портовой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формирование портово-производственной зоны и эшелонированного порта на базе существующих портов Восточный,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Находка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стимулирование роста российских судоходных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компаний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транснационализации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российских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транспортно-логистических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корпораций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стимулирование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развития деятельности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транспортно-логистических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операторов мирового уровня на территории Приморского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края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интеграция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макрорегиональную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перевозок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повышение производительности портовой системы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снятие ограничений, связанных с десинхронизацией развития транспортных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отраслей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28604"/>
            <a:ext cx="7772400" cy="150019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Механизмы реализации стратегии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2285992"/>
            <a:ext cx="7772400" cy="3714776"/>
          </a:xfrm>
        </p:spPr>
        <p:txBody>
          <a:bodyPr>
            <a:normAutofit/>
          </a:bodyPr>
          <a:lstStyle/>
          <a:p>
            <a:pPr algn="just" hangingPunct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механизмы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компенсации удаленности (тарифное регулирование, поясные ценовые коэффициенты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механизм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государственных централизованных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инвестиций</a:t>
            </a:r>
          </a:p>
          <a:p>
            <a:pPr algn="just" hangingPunct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3. механизм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формирования миграционного притока в Приморский край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292</TotalTime>
  <Words>332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Анализ стратегии социально-экономического развития Приморского края</vt:lpstr>
      <vt:lpstr>Краткая информация</vt:lpstr>
      <vt:lpstr>Слайд 3</vt:lpstr>
      <vt:lpstr>Стратегические цели социально-экономического развития</vt:lpstr>
      <vt:lpstr>Стратегические задачи</vt:lpstr>
      <vt:lpstr>Приоритеты социального развития</vt:lpstr>
      <vt:lpstr>Приоритеты экономического развития</vt:lpstr>
      <vt:lpstr>Развитие транспортно-логистического кластера</vt:lpstr>
      <vt:lpstr>Механизмы реализации стратегии </vt:lpstr>
      <vt:lpstr>Литература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стратегии социально-экономического развития Владивостока</dc:title>
  <dc:creator>Admin</dc:creator>
  <cp:lastModifiedBy>Admin</cp:lastModifiedBy>
  <cp:revision>10</cp:revision>
  <dcterms:created xsi:type="dcterms:W3CDTF">2012-04-23T12:48:18Z</dcterms:created>
  <dcterms:modified xsi:type="dcterms:W3CDTF">2012-04-23T17:51:32Z</dcterms:modified>
</cp:coreProperties>
</file>