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9" autoAdjust="0"/>
  </p:normalViewPr>
  <p:slideViewPr>
    <p:cSldViewPr>
      <p:cViewPr varScale="1">
        <p:scale>
          <a:sx n="118" d="100"/>
          <a:sy n="118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1543.ru/SP/10_02_Tver/tver_mosty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asnecov.ru/cms.ashx?req=Image&amp;imageid=bbb41db8-afa1-4265-8e16-73ed15ff2d9c&amp;key=ma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tverplanet.ru/images/stories/smart/tgmvc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otels.ru/Fotos/Hotels/2432/Big/0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/wiki/%D0%A2%D0%B2%D0%B5%D1%80%D1%86%D0%B0" TargetMode="External"/><Relationship Id="rId3" Type="http://schemas.openxmlformats.org/officeDocument/2006/relationships/hyperlink" Target="/wiki/1990" TargetMode="External"/><Relationship Id="rId7" Type="http://schemas.openxmlformats.org/officeDocument/2006/relationships/hyperlink" Target="/wiki/%D0%A2%D1%8C%D0%BC%D0%B0%D0%BA%D0%B0" TargetMode="External"/><Relationship Id="rId2" Type="http://schemas.openxmlformats.org/officeDocument/2006/relationships/hyperlink" Target="/wiki/19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wiki/%D0%92%D0%BE%D0%BB%D0%B3%D0%B0" TargetMode="External"/><Relationship Id="rId11" Type="http://schemas.openxmlformats.org/officeDocument/2006/relationships/image" Target="../media/image3.jpeg"/><Relationship Id="rId5" Type="http://schemas.openxmlformats.org/officeDocument/2006/relationships/hyperlink" Target="/wiki/%D0%A0%D0%BE%D1%81%D1%81%D0%B8%D1%8F" TargetMode="External"/><Relationship Id="rId10" Type="http://schemas.openxmlformats.org/officeDocument/2006/relationships/hyperlink" Target="http://omega-tours.narod.ru/tve/kalinin/card13a.jpg" TargetMode="External"/><Relationship Id="rId4" Type="http://schemas.openxmlformats.org/officeDocument/2006/relationships/hyperlink" Target="/wiki/%D0%93%D0%BE%D1%80%D0%BE%D0%B4" TargetMode="External"/><Relationship Id="rId9" Type="http://schemas.openxmlformats.org/officeDocument/2006/relationships/hyperlink" Target="/w/index.php?title=%D0%A0%D0%BE%D1%81%D1%81%D0%B8%D1%8F_(%D0%B0%D0%B2%D1%82%D0%BE%D0%B4%D0%BE%D1%80%D0%BE%D0%B3%D0%B0,_%D0%A0%D0%BE%D1%81%D1%81%D0%B8%D1%8F)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wiki/%D0%A2%D1%8C%D0%BC%D0%B0%D0%BA%D0%B0" TargetMode="External"/><Relationship Id="rId7" Type="http://schemas.openxmlformats.org/officeDocument/2006/relationships/image" Target="../media/image4.jpeg"/><Relationship Id="rId2" Type="http://schemas.openxmlformats.org/officeDocument/2006/relationships/hyperlink" Target="/wiki/%D0%9E%D1%82%D1%80%D0%BE%D1%87_%D0%BC%D0%BE%D0%BD%D0%B0%D1%81%D1%82%D1%8B%D1%80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tification.ru/upl2007/tvercreml01.jpg" TargetMode="External"/><Relationship Id="rId5" Type="http://schemas.openxmlformats.org/officeDocument/2006/relationships/hyperlink" Target="/wiki/XII" TargetMode="External"/><Relationship Id="rId4" Type="http://schemas.openxmlformats.org/officeDocument/2006/relationships/hyperlink" Target="/wiki/X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/wiki/XIX_%D0%B2%D0%B5%D0%BA" TargetMode="External"/><Relationship Id="rId13" Type="http://schemas.openxmlformats.org/officeDocument/2006/relationships/hyperlink" Target="/wiki/1913_%D0%B3%D0%BE%D0%B4" TargetMode="External"/><Relationship Id="rId3" Type="http://schemas.openxmlformats.org/officeDocument/2006/relationships/image" Target="../media/image5.gif"/><Relationship Id="rId7" Type="http://schemas.openxmlformats.org/officeDocument/2006/relationships/hyperlink" Target="/wiki/1763_%D0%B3%D0%BE%D0%B4" TargetMode="External"/><Relationship Id="rId12" Type="http://schemas.openxmlformats.org/officeDocument/2006/relationships/hyperlink" Target="/wiki/1910" TargetMode="External"/><Relationship Id="rId2" Type="http://schemas.openxmlformats.org/officeDocument/2006/relationships/hyperlink" Target="http://2.bp.blogspot.com/_xhvOoegZXTg/SSwPRXaeFVI/AAAAAAAAAXY/N5QrIqvO_-g/s400/253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wiki/%D0%A2%D1%8C%D0%BC%D0%B0%D0%BA%D0%B0" TargetMode="External"/><Relationship Id="rId11" Type="http://schemas.openxmlformats.org/officeDocument/2006/relationships/hyperlink" Target="/wiki/%D0%9F%D1%81%D0%B5%D0%B2%D0%B4%D0%BE%D0%B3%D0%BE%D1%82%D0%B8%D0%BA%D0%B0" TargetMode="External"/><Relationship Id="rId5" Type="http://schemas.openxmlformats.org/officeDocument/2006/relationships/hyperlink" Target="/wiki/%D0%A2%D0%B2%D0%B5%D1%80%D1%81%D0%BA%D0%BE%D0%B9_%D0%BA%D1%80%D0%B5%D0%BC%D0%BB%D1%8C" TargetMode="External"/><Relationship Id="rId15" Type="http://schemas.openxmlformats.org/officeDocument/2006/relationships/hyperlink" Target="/wiki/%D0%A2%D0%B2%D0%B5%D1%80%D1%81%D0%BA%D0%BE%D0%B9_%D1%80%D0%B5%D1%87%D0%BD%D0%BE%D0%B9_%D0%B2%D0%BE%D0%BA%D0%B7%D0%B0%D0%BB" TargetMode="External"/><Relationship Id="rId10" Type="http://schemas.openxmlformats.org/officeDocument/2006/relationships/hyperlink" Target="/w/index.php?title=%D0%9C%D0%BE%D1%80%D0%BE%D0%B7%D0%BE%D0%B2%D1%81%D0%BA%D0%B8%D0%B9_%D0%B3%D0%BE%D1%80%D0%BE%D0%B4%D0%BE%D0%BA&amp;action=edit&amp;redlink=1" TargetMode="External"/><Relationship Id="rId4" Type="http://schemas.openxmlformats.org/officeDocument/2006/relationships/hyperlink" Target="/wiki/XVIII_%D0%B2%D0%B5%D0%BA" TargetMode="External"/><Relationship Id="rId9" Type="http://schemas.openxmlformats.org/officeDocument/2006/relationships/hyperlink" Target="/wiki/XX_%D0%B2%D0%B5%D0%BA" TargetMode="External"/><Relationship Id="rId14" Type="http://schemas.openxmlformats.org/officeDocument/2006/relationships/hyperlink" Target="/wiki/%D0%A1%D1%82%D0%B0%D0%BB%D0%B8%D0%BD%D1%81%D0%BA%D0%B8%D0%B9_%D0%B0%D0%BC%D0%BF%D0%B8%D1%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issa-centre.ru/netcat_files/Image/09_07_17_tpkdl_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z.ru/products/images/61-4447_big.jpg" TargetMode="External"/><Relationship Id="rId2" Type="http://schemas.openxmlformats.org/officeDocument/2006/relationships/hyperlink" Target="/wiki/%D0%A2%D0%B2%D0%B5%D1%80%D1%81%D0%BA%D0%BE%D0%B9_%D0%B2%D0%B0%D0%B3%D0%BE%D0%BD%D0%BE%D1%81%D1%82%D1%80%D0%BE%D0%B8%D1%82%D0%B5%D0%BB%D1%8C%D0%BD%D1%8B%D0%B9_%D0%B7%D0%B0%D0%B2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tver.rfn.ru/p/m_1768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moserver.ru/s_images/12107596212351.jpg" TargetMode="External"/><Relationship Id="rId2" Type="http://schemas.openxmlformats.org/officeDocument/2006/relationships/hyperlink" Target="/w/index.php?title=%D0%97%D0%90%D0%9E_%D0%9F%D0%A4%D0%9A_%C2%AB%D0%A2%D0%B2%D0%B5%D1%80%D1%8C%D0%B4%D0%B8%D0%B7%D0%B5%D0%BB%D1%8C%D0%B0%D0%B3%D1%80%D0%B5%D0%B3%D0%B0%D1%82%C2%BB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max.freedns.ru/tversilikat/img/img_009.jpg" TargetMode="Externa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101hotels.ru/photos/hotels/1073010305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verlife.ru/img/news/36997/153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content.foto.mail.ru/mail/velena-59/35/i-6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3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Город Тверь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3599408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Выполнила:</a:t>
            </a:r>
          </a:p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Студентка 4курса   ГФ, гр. А1</a:t>
            </a:r>
          </a:p>
          <a:p>
            <a:pPr algn="l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Моисеенко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Лилия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2962672" cy="8261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Тверская областная картинная галерея </a:t>
            </a:r>
          </a:p>
          <a:p>
            <a:endParaRPr lang="ru-RU" dirty="0"/>
          </a:p>
        </p:txBody>
      </p:sp>
      <p:pic>
        <p:nvPicPr>
          <p:cNvPr id="34818" name="Picture 2" descr="Картинка 2 из 5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5076825" cy="33813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179512" y="544522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Тверской городской музейно-выставочный центр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820" name="Picture 4" descr="Картинка 3 из 216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645024"/>
            <a:ext cx="5076825" cy="301791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01" y="0"/>
            <a:ext cx="91535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58968"/>
            <a:ext cx="8229600" cy="1399032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Общие сведения: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2808"/>
            <a:ext cx="3744416" cy="2986352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Тверь (в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1931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—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1990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гг.—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Кали́нин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)—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город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России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расположенный на берегах реки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6"/>
              </a:rPr>
              <a:t>Волги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районе впадения в неё рек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7"/>
              </a:rPr>
              <a:t>Тьмаки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8"/>
              </a:rPr>
              <a:t>Тверцы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Тверь— крупный промышленный, научный и культурный центр, крупный транспортный узел на пересечении железнодорожной линии Санкт-Петербург— Москва и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9"/>
              </a:rPr>
              <a:t>автомагистрали «Россия»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 Верхней Волгой. Площадь территории города— 152,22км²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6" name="Picture 2" descr="Картинка 7 из 6400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3068960"/>
            <a:ext cx="5076825" cy="36195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развития города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412776"/>
            <a:ext cx="3322712" cy="457200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Основание и становление города. По наиболее известной версии, первоначальное поселение находилось в устье реки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Тверцы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где позже возник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Отроч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 монастырь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Но археологи установили, что поселение находилось на правом берегу Волги у реки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Тьмака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Здесь уже в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XI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стояло малое сельское поселение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XII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это уже небольшое торговое поселение.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0" name="Picture 2" descr="Картинка 5 из 1734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060848"/>
            <a:ext cx="5076825" cy="35623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Планировка и застройка</a:t>
            </a:r>
            <a:endParaRPr lang="ru-RU" b="1" dirty="0"/>
          </a:p>
        </p:txBody>
      </p:sp>
      <p:pic>
        <p:nvPicPr>
          <p:cNvPr id="28674" name="Picture 2" descr="Картинка 6 из 173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572000" cy="416736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788024" cy="4896544"/>
          </a:xfrm>
        </p:spPr>
        <p:txBody>
          <a:bodyPr>
            <a:normAutofit fontScale="400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 середины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XVIII века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Тверь имела радиальную планировку с узкими улицами, расходившимися от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кремля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 застроенными в основном деревянными домами. Центральную часть города опоясывал земляной вал, на котором возвышались бревенчатые стены с боевыми башнями. В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Тверском кремле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было трое ворот: Владимирские (выходившие на северо-восток,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Тьмацкие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(расположенные со стороны реки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6"/>
              </a:rPr>
              <a:t>Тьмаки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и Волжские (на северо-западе). В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7"/>
              </a:rPr>
              <a:t>1763 году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сильнейший пожар уничтожил центральную часть Твери, а десятью годами позже выгорела уже Заволжская сторона; таким образом, архитектура древней Твери утрачена. В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8"/>
              </a:rPr>
              <a:t>XIX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— начале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9"/>
              </a:rPr>
              <a:t>XXвека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Тверь застраивалась преимущественно деревянными и каменными 1-2-этажными домами. В этот же период был построен «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0"/>
              </a:rPr>
              <a:t>Морозовский городок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»— комплекс застройки в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1"/>
              </a:rPr>
              <a:t>псевдоготическом стиле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высотой в 4-5 этажей. Наиболее характерно из них здание казармы «Париж»,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построеное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2"/>
              </a:rPr>
              <a:t>1910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—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3"/>
              </a:rPr>
              <a:t>1913годах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 проекту архитектора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В.К.Терского.Современный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город сохранил исторически сложившуюся планировку, построены новые общественные здания, на окраинах— жилые районы типовой застройки. Центральные улицы города застроены помпезными зданиями в стиле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4"/>
              </a:rPr>
              <a:t>сталинского неоклассицизма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(драматический театр,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5"/>
              </a:rPr>
              <a:t>речной вокзал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дом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ворошиловских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стрелков и др.). Встречаются единичные памятники других стилей,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Производственная сфера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060848"/>
            <a:ext cx="4330824" cy="396044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Тверь производит 40% промышленной продукции области. Основные отрасли— машиностроение, химическая и лёгкая промышленность. В городе работают два больших полиграфических комбината, имеются предприятия стройматериалов и пищевой промышленности.</a:t>
            </a:r>
          </a:p>
          <a:p>
            <a:endParaRPr lang="ru-RU" dirty="0"/>
          </a:p>
        </p:txBody>
      </p:sp>
      <p:pic>
        <p:nvPicPr>
          <p:cNvPr id="29700" name="Picture 4" descr="Картинка 3 из 3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40968"/>
            <a:ext cx="5076825" cy="33909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Промышленное производство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2592288" cy="7920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dirty="0" smtClean="0">
                <a:hlinkClick r:id="rId2"/>
              </a:rPr>
              <a:t>Тверской вагоностроительный завод</a:t>
            </a:r>
            <a:r>
              <a:rPr lang="ru-RU" sz="2600" b="1" dirty="0" smtClean="0"/>
              <a:t> </a:t>
            </a:r>
          </a:p>
          <a:p>
            <a:endParaRPr lang="ru-RU" dirty="0"/>
          </a:p>
        </p:txBody>
      </p:sp>
      <p:pic>
        <p:nvPicPr>
          <p:cNvPr id="30722" name="Picture 2" descr="Картинка 1 из 20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340768"/>
            <a:ext cx="5076825" cy="259228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3" y="5085184"/>
            <a:ext cx="2376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Тверской завод электроаппаратуры </a:t>
            </a:r>
            <a:endParaRPr lang="ru-RU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4" name="Picture 4" descr="Картинка 10 из 1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3" y="4077072"/>
            <a:ext cx="3072341" cy="230425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Стрелка вправо 6"/>
          <p:cNvSpPr/>
          <p:nvPr/>
        </p:nvSpPr>
        <p:spPr>
          <a:xfrm>
            <a:off x="2627784" y="234888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411760" y="5589240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3034680" cy="8261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hlinkClick r:id="rId2"/>
              </a:rPr>
              <a:t>ЗАО ПФК «</a:t>
            </a:r>
            <a:r>
              <a:rPr lang="ru-RU" b="1" dirty="0" err="1" smtClean="0">
                <a:hlinkClick r:id="rId2"/>
              </a:rPr>
              <a:t>Тверьдизельагрегат</a:t>
            </a:r>
            <a:r>
              <a:rPr lang="ru-RU" b="1" dirty="0" smtClean="0">
                <a:hlinkClick r:id="rId2"/>
              </a:rPr>
              <a:t>»</a:t>
            </a:r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31746" name="Picture 2" descr="Картинка 1 из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2656"/>
            <a:ext cx="5076825" cy="245745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5085184"/>
            <a:ext cx="2854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Комбинат строительных материалов 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8" name="Picture 4" descr="Картинка 2 из 107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924944"/>
            <a:ext cx="5076825" cy="3810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Стрелка вправо 6"/>
          <p:cNvSpPr/>
          <p:nvPr/>
        </p:nvSpPr>
        <p:spPr>
          <a:xfrm>
            <a:off x="3131840" y="148478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907704" y="5589240"/>
            <a:ext cx="17281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Непроизводственная сфера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474840" cy="334639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Тверь является крупным культурным центром; по данным администрации города (по состоянию на 2006 год), в нём работает 3 профессиональных театра, академическая филармония, 5 музеев, 24 дома и дворца культуры</a:t>
            </a:r>
          </a:p>
          <a:p>
            <a:endParaRPr lang="ru-RU" dirty="0"/>
          </a:p>
        </p:txBody>
      </p:sp>
      <p:pic>
        <p:nvPicPr>
          <p:cNvPr id="32770" name="Picture 2" descr="Картинка 9 из 24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933977" cy="2952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3394720" cy="8261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Тверской народный театр драмы </a:t>
            </a:r>
          </a:p>
          <a:p>
            <a:endParaRPr lang="ru-RU" dirty="0"/>
          </a:p>
        </p:txBody>
      </p:sp>
      <p:pic>
        <p:nvPicPr>
          <p:cNvPr id="33794" name="Picture 2" descr="Картинка 1 из 1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5076825" cy="33909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107504" y="5085184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Тверская государственная академическая филармония</a:t>
            </a:r>
            <a:endParaRPr lang="ru-RU" sz="20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796" name="Picture 4" descr="Картинка 10 из 5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48000"/>
            <a:ext cx="5076825" cy="3810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</TotalTime>
  <Words>437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Город Тверь</vt:lpstr>
      <vt:lpstr>Общие сведения:</vt:lpstr>
      <vt:lpstr>История развития города</vt:lpstr>
      <vt:lpstr>Планировка и застройка</vt:lpstr>
      <vt:lpstr>Производственная сфера</vt:lpstr>
      <vt:lpstr>Промышленное производство</vt:lpstr>
      <vt:lpstr>Слайд 7</vt:lpstr>
      <vt:lpstr>Непроизводственная сфера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Тверь</dc:title>
  <dc:creator>Мой</dc:creator>
  <cp:lastModifiedBy>Мой</cp:lastModifiedBy>
  <cp:revision>7</cp:revision>
  <dcterms:created xsi:type="dcterms:W3CDTF">2011-02-08T16:41:49Z</dcterms:created>
  <dcterms:modified xsi:type="dcterms:W3CDTF">2011-02-08T17:40:07Z</dcterms:modified>
</cp:coreProperties>
</file>