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9" r:id="rId9"/>
    <p:sldId id="263" r:id="rId10"/>
    <p:sldId id="264" r:id="rId11"/>
    <p:sldId id="265" r:id="rId12"/>
    <p:sldId id="267" r:id="rId13"/>
    <p:sldId id="268" r:id="rId14"/>
    <p:sldId id="271" r:id="rId15"/>
    <p:sldId id="270" r:id="rId16"/>
    <p:sldId id="272" r:id="rId17"/>
    <p:sldId id="275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103" d="100"/>
          <a:sy n="103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29.03.2012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6629400" cy="12192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Характеристика города Ставрополя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077072"/>
            <a:ext cx="356044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студентка ГФ</a:t>
            </a:r>
          </a:p>
          <a:p>
            <a:r>
              <a:rPr lang="ru-RU" dirty="0" smtClean="0"/>
              <a:t>4 курса «география» группа А</a:t>
            </a:r>
          </a:p>
          <a:p>
            <a:r>
              <a:rPr lang="ru-RU" dirty="0" smtClean="0"/>
              <a:t>Коровайченко Яна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4104456" cy="2684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1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38" y="28920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Главы города (современный период)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36656"/>
            <a:ext cx="4186808" cy="417646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Кузьмин, Михаил Владимирович (с 11 декабря 1991 </a:t>
            </a:r>
            <a:r>
              <a:rPr lang="ru-RU" dirty="0" smtClean="0"/>
              <a:t>года-16 </a:t>
            </a:r>
            <a:r>
              <a:rPr lang="ru-RU" dirty="0"/>
              <a:t>декабря 2001 </a:t>
            </a:r>
            <a:r>
              <a:rPr lang="ru-RU" dirty="0" smtClean="0"/>
              <a:t>года).</a:t>
            </a:r>
          </a:p>
          <a:p>
            <a:r>
              <a:rPr lang="ru-RU" dirty="0"/>
              <a:t>Тимошенко, Иван Михайлович </a:t>
            </a:r>
            <a:endParaRPr lang="ru-RU" dirty="0" smtClean="0"/>
          </a:p>
          <a:p>
            <a:r>
              <a:rPr lang="ru-RU" dirty="0"/>
              <a:t>Кузьмин, Дмитрий Сергеевич (с 26 сентября 2002 </a:t>
            </a:r>
            <a:r>
              <a:rPr lang="ru-RU" dirty="0" smtClean="0"/>
              <a:t>года-август </a:t>
            </a:r>
            <a:r>
              <a:rPr lang="ru-RU" dirty="0"/>
              <a:t>2008 </a:t>
            </a:r>
            <a:r>
              <a:rPr lang="ru-RU" dirty="0" smtClean="0"/>
              <a:t>года).</a:t>
            </a:r>
          </a:p>
          <a:p>
            <a:r>
              <a:rPr lang="ru-RU" dirty="0"/>
              <a:t> Луценко, Евгений </a:t>
            </a:r>
            <a:r>
              <a:rPr lang="ru-RU" dirty="0" smtClean="0"/>
              <a:t>Григорьевич</a:t>
            </a:r>
          </a:p>
          <a:p>
            <a:r>
              <a:rPr lang="ru-RU" dirty="0"/>
              <a:t>Пальцев, Николай </a:t>
            </a:r>
            <a:r>
              <a:rPr lang="ru-RU" dirty="0" smtClean="0"/>
              <a:t>Иванович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2149436" cy="188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34" y="1340768"/>
            <a:ext cx="1656184" cy="228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32" y="3429000"/>
            <a:ext cx="2304256" cy="206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42" y="3933056"/>
            <a:ext cx="2083567" cy="264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Планировка и застройка города.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86450"/>
            <a:ext cx="6192688" cy="165618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Строение крепости города имело форму вытянутого многоугольника, основой которого являлись две пересекающиеся оси</a:t>
            </a:r>
            <a:r>
              <a:rPr lang="ru-RU" dirty="0" smtClean="0"/>
              <a:t>.  </a:t>
            </a:r>
            <a:r>
              <a:rPr lang="ru-RU" dirty="0"/>
              <a:t>Такое пересечение напоминало крест. Длина стен крепости составляла 1698 метров, площадь крепостной территории равен 10 гектар. 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75" y="3535874"/>
            <a:ext cx="18351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3"/>
            <a:ext cx="2736850" cy="3646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37" y="2537798"/>
            <a:ext cx="3384376" cy="3673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0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1628 году улицы уже имели каменные тротуары с перилами, а некоторые из них были вымощены. Были устроены канавы для стока воды, город был освещен фонарями. По ходатайству областной администрации лишь в конце 30-х годов хорошие дома, построенные частными гражданами, освобождались на десять лет от военного постоя. Эта мера привела к более быстрой застройке города. На большой Черкасской улице (проспект К. Маркса) областного центра были построены каменные двухэтажные дома, в начале 40-х годов запрещалось на главной улице крыть крыши соломой и камышом. За период 1836 - 1851 годов в Ставрополе построено более 280 каменных домов. В 1852 году в городе уже было две гостиницы, четыре трактира и 42 биржевых извозчика, содержателями которых являлись купцы и другие предприниматели.</a:t>
            </a:r>
          </a:p>
          <a:p>
            <a:r>
              <a:rPr lang="ru-RU" dirty="0"/>
              <a:t>С 1850 года в Ставрополе началась более правильная планировка и устройство тротуаров сточных канав, освещения на Николаевской, Александровской и Воронцовской - трех главных улицах города.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624063"/>
            <a:ext cx="3358753" cy="212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49721"/>
            <a:ext cx="333533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14" y="4744177"/>
            <a:ext cx="31146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4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80" y="116632"/>
            <a:ext cx="8183880" cy="1224136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Промышленное производство города.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02609"/>
            <a:ext cx="7931224" cy="2841179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Основное место в структуре промышленного производства Ставрополя занимает машиностроение. Большую роль в экономике Ставрополя играет также производство радиоэлектронной аппаратуры, комплектующих для автомобилей, зарядных устройств, систем управления судов, систем защиты от электрохимической коррозии, измерительных инструментов, счётчиков электрической энергии. Производство пищевой продукции в стоимостном выражении составляет 35 % в структуре общего объёма промышленной продукции, производимой городом. Это различные продукты питания: колбасные изделия, консервы, мука, сыры, растительное и животное масло, пиво, алкогольные и безалкогольные напитки. Кроме того, в краевом центре выпускаются также продукты химии и высоких технологий.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2616290" cy="1745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53136"/>
            <a:ext cx="3274787" cy="1837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64662"/>
            <a:ext cx="3289548" cy="2308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0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712627"/>
              </p:ext>
            </p:extLst>
          </p:nvPr>
        </p:nvGraphicFramePr>
        <p:xfrm>
          <a:off x="539552" y="908720"/>
          <a:ext cx="8147250" cy="4129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9450"/>
                <a:gridCol w="1629450"/>
                <a:gridCol w="1629450"/>
                <a:gridCol w="1629450"/>
                <a:gridCol w="1629450"/>
              </a:tblGrid>
              <a:tr h="76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Машиностроение, металлообработка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Приборостроение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Химия, биохимия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Высокие технологии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Нефтегазовая индустрия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36291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«Автоприцеп-КамАЗ»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«Красный металлист»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«Ставропольский завод поршневых колец — „Стапри“»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«Ставропольский Автоцентр КамАЗ»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«Нептун»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«Оптрон-Ставрополь»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«Сигнал»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«Электроавтоматика»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«Ставропольская биофабрика»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«Научно-производственный концерн „ЭСКОМ“»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«СТАВХИМ»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ф-л ФГУП НПО «Микроген» МЗ РФ «Аллерген»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«Монокристалл»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«Экситон»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«ЛЮМ»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«СтавГазСервис»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«ГАЗПРОМРЕГИОНГАЗ»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«ТРАНСГАЗ СТАВРОПОЛЬ»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7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Производственная сфера города.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3110825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Сегодня экономическую основу современного промышленного потенциала города составляют более 400 предприятий. В последние годы введены в эксплуатацию новые цеха по производству медицинских препаратов, проведены работы по техническому обновлению производства монокристаллов, электроизмерительных приборов, металлоконструкций. Модернизировано производство пива, соков, мороженого и другой продукции. За последние годы объём производства товаров, работ, услуг по промышленным видам деятельности увеличился в 1,6 раза. В структуре </a:t>
            </a:r>
            <a:r>
              <a:rPr lang="ru-RU" dirty="0" smtClean="0"/>
              <a:t>обще краевого </a:t>
            </a:r>
            <a:r>
              <a:rPr lang="ru-RU" dirty="0"/>
              <a:t>промышленного производства доля Ставрополя составляет около 24 </a:t>
            </a:r>
            <a:r>
              <a:rPr lang="ru-RU" dirty="0" smtClean="0"/>
              <a:t>%. В </a:t>
            </a:r>
            <a:r>
              <a:rPr lang="ru-RU" dirty="0"/>
              <a:t>целях содействия росту социально ориентированной экономики и обеспечения качества жизни населения Ставропольского края учреждена Торгово-промышленная палата Ставропольского края.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170040" cy="2773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5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371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Непроизводственная сфера города.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5"/>
            <a:ext cx="6480720" cy="2016224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Торговля </a:t>
            </a:r>
            <a:r>
              <a:rPr lang="ru-RU" dirty="0" smtClean="0"/>
              <a:t>(в </a:t>
            </a:r>
            <a:r>
              <a:rPr lang="ru-RU" dirty="0"/>
              <a:t>Ставрополе представлены сети: супермаркетов и гипермаркетов </a:t>
            </a:r>
            <a:r>
              <a:rPr lang="ru-RU" dirty="0" smtClean="0"/>
              <a:t>; </a:t>
            </a:r>
            <a:r>
              <a:rPr lang="ru-RU" dirty="0"/>
              <a:t>магазинов бытовой техники и </a:t>
            </a:r>
            <a:r>
              <a:rPr lang="ru-RU" dirty="0" smtClean="0"/>
              <a:t>электроники; </a:t>
            </a:r>
            <a:r>
              <a:rPr lang="ru-RU" dirty="0"/>
              <a:t>спортивных </a:t>
            </a:r>
            <a:r>
              <a:rPr lang="ru-RU" dirty="0" smtClean="0"/>
              <a:t>товаров; </a:t>
            </a:r>
            <a:r>
              <a:rPr lang="ru-RU" dirty="0"/>
              <a:t>парфюмерии и </a:t>
            </a:r>
            <a:r>
              <a:rPr lang="ru-RU" dirty="0" smtClean="0"/>
              <a:t>косметики; </a:t>
            </a:r>
            <a:r>
              <a:rPr lang="ru-RU" dirty="0"/>
              <a:t>множество </a:t>
            </a:r>
            <a:r>
              <a:rPr lang="ru-RU" dirty="0" smtClean="0"/>
              <a:t>магазинов одежды.)</a:t>
            </a:r>
          </a:p>
          <a:p>
            <a:r>
              <a:rPr lang="ru-RU" dirty="0"/>
              <a:t>Гостиницы (в настоящее время действует свыше 50 гостиниц, крупнейшие из них — «Интурист-Ставрополь», «Азимут», «Ставрополь», "Континент</a:t>
            </a:r>
            <a:r>
              <a:rPr lang="ru-RU" dirty="0" smtClean="0"/>
              <a:t>.)</a:t>
            </a:r>
          </a:p>
          <a:p>
            <a:r>
              <a:rPr lang="ru-RU" dirty="0"/>
              <a:t>Сети общественного </a:t>
            </a:r>
            <a:r>
              <a:rPr lang="ru-RU" dirty="0" smtClean="0"/>
              <a:t>питания</a:t>
            </a:r>
          </a:p>
          <a:p>
            <a:r>
              <a:rPr lang="ru-RU" dirty="0"/>
              <a:t>Образование и наука (Университеты и академии, институты, филиалы вузов, </a:t>
            </a:r>
            <a:r>
              <a:rPr lang="ru-RU" dirty="0" smtClean="0"/>
              <a:t>колледжи</a:t>
            </a:r>
            <a:r>
              <a:rPr lang="ru-RU" dirty="0"/>
              <a:t>, техникумы, училища, </a:t>
            </a:r>
            <a:endParaRPr lang="ru-RU" dirty="0" smtClean="0"/>
          </a:p>
          <a:p>
            <a:r>
              <a:rPr lang="ru-RU" dirty="0" smtClean="0"/>
              <a:t>Сеть </a:t>
            </a:r>
            <a:r>
              <a:rPr lang="ru-RU" dirty="0"/>
              <a:t>учреждений культуры состоит из 20 библиотек, шести музеев, 17 клубных </a:t>
            </a:r>
            <a:r>
              <a:rPr lang="ru-RU" dirty="0" smtClean="0"/>
              <a:t>заведений, театров и кинотеатров.</a:t>
            </a:r>
          </a:p>
          <a:p>
            <a:r>
              <a:rPr lang="ru-RU" dirty="0" smtClean="0"/>
              <a:t>СМИ: радио, телевиденье, пресса).</a:t>
            </a:r>
            <a:endParaRPr lang="ru-RU" dirty="0"/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1806369" cy="2718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61726"/>
            <a:ext cx="2736304" cy="206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492" y="2996952"/>
            <a:ext cx="28575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9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93610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Ставрополе работают следующие виды транспорта: воздушный, железнодорожный, автобусный, городской электротранспорт — троллейбус.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14078"/>
            <a:ext cx="2466457" cy="164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93086"/>
            <a:ext cx="2808312" cy="186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22893"/>
            <a:ext cx="3649588" cy="243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5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Перспективы развития города.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418795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стратегии развития города можно выделить как минимум три приоритетных направления, на которых будет основываться его градостроительная политика</a:t>
            </a:r>
            <a:r>
              <a:rPr lang="ru-RU" dirty="0" smtClean="0"/>
              <a:t>.</a:t>
            </a:r>
          </a:p>
          <a:p>
            <a:r>
              <a:rPr lang="ru-RU" dirty="0"/>
              <a:t>1. </a:t>
            </a:r>
            <a:r>
              <a:rPr lang="ru-RU" dirty="0" smtClean="0"/>
              <a:t>Необходимо </a:t>
            </a:r>
            <a:r>
              <a:rPr lang="ru-RU" dirty="0"/>
              <a:t>сбалансированное развитие приоритетных с точки зрения города и региона предприятий, формирование так называемых «точек роста» экономики города и региона</a:t>
            </a:r>
            <a:r>
              <a:rPr lang="ru-RU" dirty="0" smtClean="0"/>
              <a:t>.</a:t>
            </a:r>
          </a:p>
          <a:p>
            <a:r>
              <a:rPr lang="ru-RU" dirty="0"/>
              <a:t>2. Весьма выгодное географическое положение города Ставрополя позволяет создать крупный региональный торговый центр, включая образование свободного      экономического пространства на базе ставропольского аэропорта. </a:t>
            </a:r>
            <a:endParaRPr lang="ru-RU" dirty="0" smtClean="0"/>
          </a:p>
          <a:p>
            <a:r>
              <a:rPr lang="ru-RU" dirty="0" smtClean="0"/>
              <a:t>3. Важное направление- «</a:t>
            </a:r>
            <a:r>
              <a:rPr lang="ru-RU" dirty="0"/>
              <a:t>студенческий город». Помимо общежитий, учебных корпусов и всего, что необходимо для учебного процесса, нужно готовить базу для будущих специалистов, в том числе создавать рабочие места, жилой фонд и др. </a:t>
            </a:r>
          </a:p>
        </p:txBody>
      </p:sp>
    </p:spTree>
    <p:extLst>
      <p:ext uri="{BB962C8B-B14F-4D97-AF65-F5344CB8AC3E}">
        <p14:creationId xmlns:p14="http://schemas.microsoft.com/office/powerpoint/2010/main" val="42802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571184" cy="370100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1.    </a:t>
            </a:r>
            <a:r>
              <a:rPr lang="ru-RU" dirty="0" smtClean="0"/>
              <a:t>Оценка экономико-географического </a:t>
            </a:r>
            <a:r>
              <a:rPr lang="ru-RU" dirty="0"/>
              <a:t>положения города (микро-, мезо- и </a:t>
            </a:r>
            <a:r>
              <a:rPr lang="ru-RU" dirty="0" smtClean="0"/>
              <a:t>макро положение).</a:t>
            </a:r>
            <a:endParaRPr lang="ru-RU" dirty="0"/>
          </a:p>
          <a:p>
            <a:endParaRPr lang="ru-RU" dirty="0"/>
          </a:p>
          <a:p>
            <a:r>
              <a:rPr lang="ru-RU" dirty="0"/>
              <a:t>2.    История развития </a:t>
            </a:r>
            <a:r>
              <a:rPr lang="ru-RU" dirty="0" smtClean="0"/>
              <a:t>города.</a:t>
            </a:r>
            <a:endParaRPr lang="ru-RU" dirty="0"/>
          </a:p>
          <a:p>
            <a:endParaRPr lang="ru-RU" dirty="0"/>
          </a:p>
          <a:p>
            <a:r>
              <a:rPr lang="ru-RU" dirty="0"/>
              <a:t>3.    Планировка и </a:t>
            </a:r>
            <a:r>
              <a:rPr lang="ru-RU" dirty="0" smtClean="0"/>
              <a:t>застройка города.</a:t>
            </a:r>
            <a:endParaRPr lang="ru-RU" dirty="0"/>
          </a:p>
          <a:p>
            <a:endParaRPr lang="ru-RU" dirty="0"/>
          </a:p>
          <a:p>
            <a:r>
              <a:rPr lang="ru-RU" dirty="0"/>
              <a:t>4.    </a:t>
            </a:r>
            <a:r>
              <a:rPr lang="ru-RU" dirty="0" smtClean="0"/>
              <a:t>Промышленное производство города.</a:t>
            </a:r>
            <a:endParaRPr lang="ru-RU" dirty="0"/>
          </a:p>
          <a:p>
            <a:endParaRPr lang="ru-RU" dirty="0"/>
          </a:p>
          <a:p>
            <a:r>
              <a:rPr lang="ru-RU" dirty="0"/>
              <a:t>5.    Производственная </a:t>
            </a:r>
            <a:r>
              <a:rPr lang="ru-RU" dirty="0" smtClean="0"/>
              <a:t>сфера города.</a:t>
            </a:r>
            <a:endParaRPr lang="ru-RU" dirty="0"/>
          </a:p>
          <a:p>
            <a:endParaRPr lang="ru-RU" dirty="0"/>
          </a:p>
          <a:p>
            <a:r>
              <a:rPr lang="ru-RU" dirty="0"/>
              <a:t>6.    Непроизводственная </a:t>
            </a:r>
            <a:r>
              <a:rPr lang="ru-RU" dirty="0" smtClean="0"/>
              <a:t>сфера города.</a:t>
            </a:r>
            <a:endParaRPr lang="ru-RU" dirty="0"/>
          </a:p>
          <a:p>
            <a:endParaRPr lang="ru-RU" dirty="0"/>
          </a:p>
          <a:p>
            <a:r>
              <a:rPr lang="ru-RU" dirty="0"/>
              <a:t>7.    Перспективы </a:t>
            </a:r>
            <a:r>
              <a:rPr lang="ru-RU" dirty="0" smtClean="0"/>
              <a:t>развития города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3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7272808" cy="25922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Ставрополь— </a:t>
            </a:r>
            <a:r>
              <a:rPr lang="ru-RU" dirty="0"/>
              <a:t>город краевого подчинения на юге России, административный центр Ставропольского края (в 1918 году столица Ставропольской Советской Республики), также культурный, деловой и промышленный (машиностроение, приборостроение) центр края.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74783"/>
            <a:ext cx="4464496" cy="3613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9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Оценка экономико-географического положения города (микро-, мезо- и макро положение).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861" y="1340768"/>
            <a:ext cx="8219256" cy="2764904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/>
              <a:t>Микро положение</a:t>
            </a:r>
            <a:r>
              <a:rPr lang="ru-RU" dirty="0" smtClean="0"/>
              <a:t>: расположен в  западной части Ставропольского края, что на мой взгляд относительно выгодно:</a:t>
            </a:r>
          </a:p>
          <a:p>
            <a:pPr marL="0" indent="0">
              <a:buNone/>
            </a:pPr>
            <a:r>
              <a:rPr lang="ru-RU" dirty="0" smtClean="0"/>
              <a:t>- удалённость от многих районов края(Нефтекумский, Левокумский, Курский и др.);</a:t>
            </a:r>
          </a:p>
          <a:p>
            <a:pPr marL="0" indent="0">
              <a:buNone/>
            </a:pPr>
            <a:r>
              <a:rPr lang="ru-RU" dirty="0" smtClean="0"/>
              <a:t>- близость к Краснодарскому краю;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48134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9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04529"/>
            <a:ext cx="7848872" cy="1656183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/>
              <a:t>Мезо положение</a:t>
            </a:r>
            <a:r>
              <a:rPr lang="ru-RU" dirty="0" smtClean="0"/>
              <a:t>: расположен </a:t>
            </a:r>
            <a:r>
              <a:rPr lang="ru-RU" dirty="0"/>
              <a:t>у</a:t>
            </a:r>
            <a:r>
              <a:rPr lang="ru-RU" dirty="0" smtClean="0"/>
              <a:t> северной границы с ЮФО. Развиты экономические связи с Краснодарским краем и Ростовской обл., находится в наиболее развитом субъекте СКФО. В целом положение выгодное.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4968552" cy="364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1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ru-RU" u="sng" dirty="0" smtClean="0"/>
              <a:t>Макро положение</a:t>
            </a:r>
            <a:r>
              <a:rPr lang="ru-RU" dirty="0" smtClean="0"/>
              <a:t>: является одним из южных городов; расположен в наиболее заселённой и развитой части страны, </a:t>
            </a:r>
            <a:endParaRPr lang="ru-RU" dirty="0"/>
          </a:p>
        </p:txBody>
      </p:sp>
      <p:pic>
        <p:nvPicPr>
          <p:cNvPr id="4098" name="Picture 2" descr="C:\Users\Яна\Desktop\regions-01_2000x11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581253" cy="4655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289" y="26064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История развития города.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352839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Ставрополь был основан 22 октября 1777 года как шестая крепость Азово-Моздокской военно-укрепленной линии. </a:t>
            </a:r>
            <a:r>
              <a:rPr lang="ru-RU" dirty="0" smtClean="0"/>
              <a:t>Город возник </a:t>
            </a:r>
            <a:r>
              <a:rPr lang="ru-RU" dirty="0"/>
              <a:t>как форпост. </a:t>
            </a:r>
            <a:r>
              <a:rPr lang="ru-RU" dirty="0" smtClean="0"/>
              <a:t>В </a:t>
            </a:r>
            <a:r>
              <a:rPr lang="ru-RU" dirty="0"/>
              <a:t>короткий срок приобрёл значение важного экономического центра Северного Кавказа. Практически повсеместно параллельно с возведением крепостей происходило строительство казачьих станиц. </a:t>
            </a:r>
            <a:r>
              <a:rPr lang="ru-RU" dirty="0" smtClean="0"/>
              <a:t> В 1785 </a:t>
            </a:r>
            <a:r>
              <a:rPr lang="ru-RU" dirty="0"/>
              <a:t>году 5-го мая последовал указ Екатерины II-й об учреждении Кавказского наместничества, причем образованы были в Кавказской губернии три уезда: Георгиевский, Моздокский и Ставропольский и Ставрополь назначен уездным городом. Новый город не имел своей церкви и составлял приход казачьей церкви.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435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476672"/>
            <a:ext cx="5400600" cy="6768752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	</a:t>
            </a:r>
            <a:r>
              <a:rPr lang="ru-RU" sz="3600" dirty="0"/>
              <a:t>1826 год - начинается первое мощение улиц города; </a:t>
            </a:r>
          </a:p>
          <a:p>
            <a:r>
              <a:rPr lang="ru-RU" sz="3600" dirty="0"/>
              <a:t>	1829 год - устроены канавы для стока воды; </a:t>
            </a:r>
          </a:p>
          <a:p>
            <a:r>
              <a:rPr lang="ru-RU" sz="3600" dirty="0"/>
              <a:t>	1837 год - вымощена Черкасская улица (ныне проспект </a:t>
            </a:r>
            <a:r>
              <a:rPr lang="ru-RU" sz="3600" dirty="0" smtClean="0"/>
              <a:t>К. Маркса) </a:t>
            </a:r>
            <a:r>
              <a:rPr lang="ru-RU" sz="3600" dirty="0"/>
              <a:t>от Тифлисской заставы до дома командующего; </a:t>
            </a:r>
          </a:p>
          <a:p>
            <a:r>
              <a:rPr lang="ru-RU" sz="3600" dirty="0"/>
              <a:t>	1839 год - вдоль средней части Николаевского проспекта (ныне пр-т </a:t>
            </a:r>
            <a:r>
              <a:rPr lang="ru-RU" sz="3600" dirty="0" smtClean="0"/>
              <a:t>К. Маркса) </a:t>
            </a:r>
            <a:r>
              <a:rPr lang="ru-RU" sz="3600" dirty="0"/>
              <a:t>закладывается верхний бульвар (от современного пр-та Октябрьской революции до ул. Голенева); </a:t>
            </a:r>
          </a:p>
          <a:p>
            <a:r>
              <a:rPr lang="ru-RU" sz="3600" dirty="0"/>
              <a:t>	1845 год - рождение Ставропольского театра - первого на Северном Кавказе. Построил купец Ганиловский; </a:t>
            </a:r>
          </a:p>
          <a:p>
            <a:r>
              <a:rPr lang="ru-RU" sz="3600" dirty="0"/>
              <a:t>	1849 год - в продолжение верхнего закладывается нижний бульвар (до современной пл. Орджоникидзе); </a:t>
            </a:r>
          </a:p>
          <a:p>
            <a:r>
              <a:rPr lang="ru-RU" sz="3600" dirty="0"/>
              <a:t>	1849 год - Бабиной роще придан статус городского парка; </a:t>
            </a:r>
          </a:p>
          <a:p>
            <a:r>
              <a:rPr lang="ru-RU" sz="3600" dirty="0"/>
              <a:t>	1868 год - в городе создан шоссейный комитет; </a:t>
            </a:r>
          </a:p>
          <a:p>
            <a:r>
              <a:rPr lang="ru-RU" sz="3600" dirty="0"/>
              <a:t>	1900 год - начало работ по покрытию главных улиц города кубанским галечником; </a:t>
            </a:r>
          </a:p>
          <a:p>
            <a:r>
              <a:rPr lang="ru-RU" sz="3600" dirty="0"/>
              <a:t>	1951, 1952, 1954 год - Ставрополь занимает первое место во Всероссийском соревновании городов за лучшее благоустройство и озеленение; </a:t>
            </a:r>
          </a:p>
          <a:p>
            <a:r>
              <a:rPr lang="ru-RU" sz="3600" dirty="0"/>
              <a:t>	1952 год - устраивается бульвар от современной пл. Орджоникидзе до железнодорожного вокзала; </a:t>
            </a:r>
          </a:p>
          <a:p>
            <a:r>
              <a:rPr lang="ru-RU" sz="3600" dirty="0"/>
              <a:t>	1953 год, июль - завершено благоустройство Комсомольской горки по проекту архитекторов Б.Ф.Буткевича и В.А.Жукова; </a:t>
            </a:r>
          </a:p>
          <a:p>
            <a:r>
              <a:rPr lang="ru-RU" sz="3600" dirty="0"/>
              <a:t>	1954 год - построена декоративная стенка "Дельфины" на бульваре пр-та </a:t>
            </a:r>
            <a:r>
              <a:rPr lang="ru-RU" sz="3600" dirty="0" smtClean="0"/>
              <a:t>К. Маркса, </a:t>
            </a:r>
            <a:r>
              <a:rPr lang="ru-RU" sz="3600" dirty="0"/>
              <a:t>скульптор И.С.Беличенко; </a:t>
            </a:r>
          </a:p>
          <a:p>
            <a:r>
              <a:rPr lang="ru-RU" sz="3600" dirty="0"/>
              <a:t>	1957 год - начало работ по благоустройству и застройке площади имени В.И.Ленина; </a:t>
            </a:r>
          </a:p>
          <a:p>
            <a:r>
              <a:rPr lang="ru-RU" sz="3600" dirty="0"/>
              <a:t>	1959 год - основан Ботанический сад; </a:t>
            </a:r>
          </a:p>
          <a:p>
            <a:r>
              <a:rPr lang="ru-RU" sz="3600" dirty="0"/>
              <a:t>	1964 год - завершено благоустройство площади им. В.И.Ленина; </a:t>
            </a:r>
          </a:p>
          <a:p>
            <a:r>
              <a:rPr lang="ru-RU" sz="3600" dirty="0"/>
              <a:t>	1973 год - на площадях леса "Кругленький" начинается создание парка Победы; </a:t>
            </a:r>
          </a:p>
          <a:p>
            <a:r>
              <a:rPr lang="ru-RU" sz="3600" dirty="0"/>
              <a:t>	1999 год - Ставрополь занимает второе место в соревновании российских городов за лучшее благоустройство; </a:t>
            </a:r>
          </a:p>
          <a:p>
            <a:r>
              <a:rPr lang="ru-RU" sz="3600" dirty="0"/>
              <a:t>	1999 год - выполнены работы по реставрации скульптурного ансамбля, реконструкции цветников и главного входа в здание Правительства края на площади им. В.И.Ленина; </a:t>
            </a:r>
          </a:p>
          <a:p>
            <a:r>
              <a:rPr lang="ru-RU" sz="3600" dirty="0"/>
              <a:t>	1999 год - построен сквер на перекрестке ул. Ленина и пр-та Кулакова с установкой памятника "Землякам, погибшим в боях при исполнении воинского долга"; </a:t>
            </a:r>
          </a:p>
          <a:p>
            <a:r>
              <a:rPr lang="ru-RU" sz="3600" dirty="0"/>
              <a:t>	2000 год - в честь 55-летия победы над фашистской Германией построен сквер на пр-те Юности; </a:t>
            </a:r>
          </a:p>
          <a:p>
            <a:r>
              <a:rPr lang="ru-RU" sz="3600" dirty="0"/>
              <a:t>	2001 год - реконструкция заповедной территории «Крепостная гора»; </a:t>
            </a:r>
          </a:p>
          <a:p>
            <a:r>
              <a:rPr lang="ru-RU" sz="3600" dirty="0"/>
              <a:t>	2002 год - в честь 225-летия г. Ставрополя возведение монументально-скульптурной композиции «Ангел-хранитель» на ул. Коминтерна; </a:t>
            </a:r>
          </a:p>
          <a:p>
            <a:r>
              <a:rPr lang="ru-RU" sz="3600" dirty="0"/>
              <a:t>	2002 год - возведение памятника Губернатору Никифораки на привокзальной площади.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320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Основатели города: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064896" cy="432048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Суворов Александр Васильевич (1729—1800) В 1778—1779 годах руководил строительством Ставропольской крепости.</a:t>
            </a:r>
          </a:p>
          <a:p>
            <a:r>
              <a:rPr lang="ru-RU" dirty="0" smtClean="0"/>
              <a:t>  Потёмкин Григорий Александрович (1739—1791). По его приказу седьмое селение Азово-Моздокской линии стало именоваться Ставрополем. </a:t>
            </a:r>
          </a:p>
          <a:p>
            <a:r>
              <a:rPr lang="ru-RU" dirty="0" smtClean="0"/>
              <a:t>Потёмкин Павел Сергеевич (1743—1796).  Во время его наместничества, а именно в 1785 году Ставрополь получил права одного из шести уездных городов Кавказской области.</a:t>
            </a:r>
          </a:p>
          <a:p>
            <a:r>
              <a:rPr lang="ru-RU" dirty="0" smtClean="0"/>
              <a:t> Устинов — полковник и армии премьер-майор, командир Хопёрского казачьего полка.</a:t>
            </a:r>
          </a:p>
          <a:p>
            <a:r>
              <a:rPr lang="ru-RU" dirty="0"/>
              <a:t> </a:t>
            </a:r>
            <a:r>
              <a:rPr lang="ru-RU" dirty="0" smtClean="0"/>
              <a:t>Ладыженский Николай </a:t>
            </a:r>
            <a:r>
              <a:rPr lang="ru-RU" dirty="0"/>
              <a:t>Алексеевич полковник, инженер-фортификатор, командир Кабардинского пехотного полка Астраханского корпуса. </a:t>
            </a:r>
            <a:endParaRPr lang="ru-RU" dirty="0" smtClean="0"/>
          </a:p>
          <a:p>
            <a:r>
              <a:rPr lang="ru-RU" dirty="0" smtClean="0"/>
              <a:t>Ставрополь</a:t>
            </a:r>
            <a:r>
              <a:rPr lang="ru-RU" dirty="0"/>
              <a:t>, как крепость Азово - Моздокской оборонительной линии, основал генерал – майор Иван </a:t>
            </a:r>
            <a:r>
              <a:rPr lang="ru-RU" dirty="0" smtClean="0"/>
              <a:t>Варфоломеевич </a:t>
            </a:r>
            <a:r>
              <a:rPr lang="ru-RU" dirty="0"/>
              <a:t>Якоби </a:t>
            </a:r>
            <a:r>
              <a:rPr lang="ru-RU" dirty="0" smtClean="0"/>
              <a:t>в 1777 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1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198</TotalTime>
  <Words>1183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Характеристика города Ставрополя</vt:lpstr>
      <vt:lpstr>План</vt:lpstr>
      <vt:lpstr>Презентация PowerPoint</vt:lpstr>
      <vt:lpstr>Оценка экономико-географического положения города (микро-, мезо- и макро положение). </vt:lpstr>
      <vt:lpstr>Презентация PowerPoint</vt:lpstr>
      <vt:lpstr>Презентация PowerPoint</vt:lpstr>
      <vt:lpstr>История развития города. </vt:lpstr>
      <vt:lpstr>Презентация PowerPoint</vt:lpstr>
      <vt:lpstr>Основатели города:</vt:lpstr>
      <vt:lpstr>Главы города (современный период)</vt:lpstr>
      <vt:lpstr>Планировка и застройка города. </vt:lpstr>
      <vt:lpstr>Презентация PowerPoint</vt:lpstr>
      <vt:lpstr>Промышленное производство города. </vt:lpstr>
      <vt:lpstr>Презентация PowerPoint</vt:lpstr>
      <vt:lpstr>Производственная сфера города. </vt:lpstr>
      <vt:lpstr>Непроизводственная сфера города. </vt:lpstr>
      <vt:lpstr>Транспорт</vt:lpstr>
      <vt:lpstr>Перспективы развития города.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города Ставрополя</dc:title>
  <dc:creator>Яна</dc:creator>
  <cp:lastModifiedBy>Яна</cp:lastModifiedBy>
  <cp:revision>18</cp:revision>
  <dcterms:created xsi:type="dcterms:W3CDTF">2012-03-29T13:05:56Z</dcterms:created>
  <dcterms:modified xsi:type="dcterms:W3CDTF">2012-03-29T19:31:49Z</dcterms:modified>
</cp:coreProperties>
</file>