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2FEA56-BF3F-4FE5-947C-366DFA39B7E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40A6C1-97B9-4BB5-8683-CF1CE2D6C6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4.foto.rambler.ru/preview/r/500x331/44bb2ca0-2ff1-d534-7aed-3e43550974ab/21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davs.ru/.avia/krasnoyarsk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0%D0%B5%D0%B4%D0%BD%D0%B5%D1%81%D0%B8%D0%B1%D0%B8%D1%80%D1%81%D0%BA%D0%BE%D0%B5_%D0%BF%D0%BB%D0%BE%D1%81%D0%BA%D0%BE%D0%B3%D0%BE%D1%80%D1%8C%D0%B5" TargetMode="External"/><Relationship Id="rId3" Type="http://schemas.openxmlformats.org/officeDocument/2006/relationships/hyperlink" Target="http://ru.wikipedia.org/wiki/%D0%92%D0%BE%D1%81%D1%82%D0%BE%D1%87%D0%BD%D0%B0%D1%8F_%D0%A1%D0%B8%D0%B1%D0%B8%D1%80%D1%8C" TargetMode="External"/><Relationship Id="rId7" Type="http://schemas.openxmlformats.org/officeDocument/2006/relationships/hyperlink" Target="http://ru.wikipedia.org/wiki/%D0%97%D0%B0%D0%BF%D0%B0%D0%B4%D0%BD%D0%BE-%D0%A1%D0%B8%D0%B1%D0%B8%D1%80%D1%81%D0%BA%D0%B0%D1%8F_%D1%80%D0%B0%D0%B2%D0%BD%D0%B8%D0%BD%D0%B0" TargetMode="External"/><Relationship Id="rId2" Type="http://schemas.openxmlformats.org/officeDocument/2006/relationships/hyperlink" Target="http://ru.wikipedia.org/wiki/%D0%A1%D0%B8%D0%B1%D0%B8%D1%80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5%D0%BD%D0%B8%D1%81%D0%B5%D0%B9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ru.wikipedia.org/wiki/%D0%9A%D1%80%D0%B0%D1%81%D0%BD%D0%BE%D1%8F%D1%80%D1%81%D0%BA%D0%B8%D0%B9_%D0%BA%D1%80%D0%B0%D0%B9" TargetMode="External"/><Relationship Id="rId10" Type="http://schemas.openxmlformats.org/officeDocument/2006/relationships/hyperlink" Target="http://ru.wikipedia.org/wiki/%D0%9C%D0%A7%D0%A1_%D0%A0%D0%BE%D1%81%D1%81%D0%B8%D0%B8" TargetMode="External"/><Relationship Id="rId4" Type="http://schemas.openxmlformats.org/officeDocument/2006/relationships/hyperlink" Target="http://ru.wikipedia.org/wiki/%D0%90%D0%B4%D0%BC%D0%B8%D0%BD%D0%B8%D1%81%D1%82%D1%80%D0%B0%D1%82%D0%B8%D0%B2%D0%BD%D1%8B%D0%B9_%D1%86%D0%B5%D0%BD%D1%82%D1%80" TargetMode="External"/><Relationship Id="rId9" Type="http://schemas.openxmlformats.org/officeDocument/2006/relationships/hyperlink" Target="http://ru.wikipedia.org/wiki/%D0%92%D0%BE%D1%81%D1%82%D0%BE%D1%87%D0%BD%D1%8B%D0%B9_%D0%A1%D0%B0%D1%8F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08_%D0%B3%D0%BE%D0%B4" TargetMode="External"/><Relationship Id="rId2" Type="http://schemas.openxmlformats.org/officeDocument/2006/relationships/hyperlink" Target="http://ru.wikipedia.org/wiki/%D0%9F%D0%B0%D0%BB%D0%B5%D0%BE%D0%BB%D0%B8%D1%8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0%BE%D1%8F%D1%80%D1%81%D0%BA%D0%B8%D0%B9_%D0%BE%D1%81%D1%82%D1%80%D0%BE%D0%B3" TargetMode="External"/><Relationship Id="rId2" Type="http://schemas.openxmlformats.org/officeDocument/2006/relationships/hyperlink" Target="http://ru.wikipedia.org/wiki/1773_%D0%B3%D0%BE%D0%B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0/Banknote_10_rubles_%281997%29_front.jpg" TargetMode="External"/><Relationship Id="rId2" Type="http://schemas.openxmlformats.org/officeDocument/2006/relationships/hyperlink" Target="http://ru.wikipedia.org/wiki/%D0%90%D1%88%D0%B0%D0%BD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0%B0%D1%81%D0%BE%D0%B2%D0%BD%D1%8F_%D0%9F%D0%B0%D1%80%D0%B0%D1%81%D0%BA%D0%B5%D0%B2%D1%8B_%D0%9F%D1%8F%D1%82%D0%BD%D0%B8%D1%86%D1%8B_(%D0%9A%D1%80%D0%B0%D1%81%D0%BD%D0%BE%D1%8F%D1%80%D1%81%D0%BA)" TargetMode="External"/><Relationship Id="rId2" Type="http://schemas.openxmlformats.org/officeDocument/2006/relationships/hyperlink" Target="http://ru.wikipedia.org/wiki/%D0%A1%D1%82%D0%BE%D0%BB%D0%B1%D1%8B_(%D0%B7%D0%B0%D0%BF%D0%BE%D0%B2%D0%B5%D0%B4%D0%BD%D0%B8%D0%BA)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%D0%92%D1%81%D0%B5%D0%BC%D0%B8%D1%80%D0%BD%D0%B0%D1%8F_%D0%B2%D1%8B%D1%81%D1%82%D0%B0%D0%B2%D0%BA%D0%B0_(1900)" TargetMode="External"/><Relationship Id="rId4" Type="http://schemas.openxmlformats.org/officeDocument/2006/relationships/hyperlink" Target="http://ru.wikipedia.org/wiki/%D0%96%D0%B5%D0%BB%D0%B5%D0%B7%D0%BD%D0%BE%D0%B4%D0%BE%D1%80%D0%BE%D0%B6%D0%BD%D1%8B%D0%B9_%D0%BC%D0%BE%D1%81%D1%82_%D1%87%D0%B5%D1%80%D0%B5%D0%B7_%D1%80%D0%B5%D0%BA%D1%83_%D0%95%D0%BD%D0%B8%D1%81%D0%B5%D0%B9_(%D0%9A%D1%80%D0%B0%D1%81%D0%BD%D0%BE%D1%8F%D1%80%D1%81%D0%BA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Красноярск</a:t>
            </a:r>
            <a:endParaRPr lang="ru-RU" dirty="0"/>
          </a:p>
        </p:txBody>
      </p:sp>
      <p:pic>
        <p:nvPicPr>
          <p:cNvPr id="19458" name="Picture 2" descr="http://f4.foto.rambler.ru/preview/r/500x331/44bb2ca0-2ff1-d534-7aed-3e43550974ab/2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3857652" cy="2553766"/>
          </a:xfrm>
          <a:prstGeom prst="rect">
            <a:avLst/>
          </a:prstGeom>
          <a:noFill/>
        </p:spPr>
      </p:pic>
      <p:pic>
        <p:nvPicPr>
          <p:cNvPr id="19460" name="Picture 4" descr="Картинка 6 из 338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702" y="3786190"/>
            <a:ext cx="3896991" cy="2595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ЭГП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Красноярск </a:t>
            </a:r>
            <a:r>
              <a:rPr lang="ru-RU" dirty="0" smtClean="0"/>
              <a:t>— город, крупнейший экономический и культурный центр </a:t>
            </a:r>
            <a:r>
              <a:rPr lang="ru-RU" dirty="0" smtClean="0">
                <a:hlinkClick r:id="rId2" tooltip="Сибирь"/>
              </a:rPr>
              <a:t>Центральной</a:t>
            </a:r>
            <a:r>
              <a:rPr lang="ru-RU" dirty="0" smtClean="0"/>
              <a:t> и </a:t>
            </a:r>
            <a:r>
              <a:rPr lang="ru-RU" dirty="0" smtClean="0">
                <a:hlinkClick r:id="rId3" tooltip="Восточная Сибирь"/>
              </a:rPr>
              <a:t>Восточной Сибири</a:t>
            </a:r>
            <a:r>
              <a:rPr lang="ru-RU" dirty="0" smtClean="0"/>
              <a:t>, </a:t>
            </a:r>
            <a:r>
              <a:rPr lang="ru-RU" dirty="0" smtClean="0">
                <a:hlinkClick r:id="rId4" tooltip="Административный центр"/>
              </a:rPr>
              <a:t>административный центр</a:t>
            </a:r>
            <a:r>
              <a:rPr lang="ru-RU" dirty="0" smtClean="0"/>
              <a:t> </a:t>
            </a:r>
            <a:r>
              <a:rPr lang="ru-RU" dirty="0" smtClean="0">
                <a:hlinkClick r:id="rId5" tooltip="Красноярский край"/>
              </a:rPr>
              <a:t>Красноярского края</a:t>
            </a:r>
            <a:r>
              <a:rPr lang="ru-RU" dirty="0" smtClean="0"/>
              <a:t>. Расположен на обоих берегах </a:t>
            </a:r>
            <a:r>
              <a:rPr lang="ru-RU" dirty="0" smtClean="0">
                <a:hlinkClick r:id="rId6" tooltip="Енисей"/>
              </a:rPr>
              <a:t>Енисея</a:t>
            </a:r>
            <a:r>
              <a:rPr lang="ru-RU" dirty="0" smtClean="0"/>
              <a:t> на стыке </a:t>
            </a:r>
            <a:r>
              <a:rPr lang="ru-RU" dirty="0" smtClean="0">
                <a:hlinkClick r:id="rId7" tooltip="Западно-Сибирская равнина"/>
              </a:rPr>
              <a:t>Западносибирской равнины</a:t>
            </a:r>
            <a:r>
              <a:rPr lang="ru-RU" dirty="0" smtClean="0"/>
              <a:t>, </a:t>
            </a:r>
            <a:r>
              <a:rPr lang="ru-RU" dirty="0" smtClean="0">
                <a:hlinkClick r:id="rId8" tooltip="Среднесибирское плоскогорье"/>
              </a:rPr>
              <a:t>Среднесибирского плоскогорья</a:t>
            </a:r>
            <a:r>
              <a:rPr lang="ru-RU" dirty="0" smtClean="0"/>
              <a:t> и </a:t>
            </a:r>
            <a:r>
              <a:rPr lang="ru-RU" dirty="0" err="1" smtClean="0"/>
              <a:t>Алтайско-Саянских</a:t>
            </a:r>
            <a:r>
              <a:rPr lang="ru-RU" dirty="0" smtClean="0"/>
              <a:t> гор, в котловине, образованной самыми северными отрогами </a:t>
            </a:r>
            <a:r>
              <a:rPr lang="ru-RU" dirty="0" smtClean="0">
                <a:hlinkClick r:id="rId9" tooltip="Восточный Саян"/>
              </a:rPr>
              <a:t>Восточного </a:t>
            </a:r>
            <a:r>
              <a:rPr lang="ru-RU" dirty="0" err="1" smtClean="0">
                <a:hlinkClick r:id="rId9" tooltip="Восточный Саян"/>
              </a:rPr>
              <a:t>Саяна</a:t>
            </a:r>
            <a:r>
              <a:rPr lang="ru-RU" dirty="0" smtClean="0"/>
              <a:t>. В Красноярске расположен Сибирский региональный центр </a:t>
            </a:r>
            <a:r>
              <a:rPr lang="ru-RU" dirty="0" smtClean="0">
                <a:hlinkClick r:id="rId10" tooltip="МЧС России"/>
              </a:rPr>
              <a:t>Министерства по чрезвычайным ситуациям России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http://echolink.ru/articles/i/krasnoyarsk_map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3500438"/>
            <a:ext cx="3062272" cy="3062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928802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Поселения древних людей на территории нынешнего Красноярска были обнаружены достаточно давно, в девятнадцатом веке и были отнесены ко времени </a:t>
            </a:r>
            <a:r>
              <a:rPr lang="ru-RU" dirty="0">
                <a:hlinkClick r:id="rId2" tooltip="Палеолит"/>
              </a:rPr>
              <a:t>палеолита</a:t>
            </a:r>
            <a:r>
              <a:rPr lang="ru-RU" dirty="0"/>
              <a:t>: люди живут на этой земле более 30 тысяч лет. </a:t>
            </a:r>
            <a:r>
              <a:rPr lang="ru-RU" dirty="0" smtClean="0"/>
              <a:t> </a:t>
            </a:r>
          </a:p>
          <a:p>
            <a:r>
              <a:rPr lang="ru-RU" dirty="0"/>
              <a:t>Местность, на которой впоследствии был построен </a:t>
            </a:r>
            <a:r>
              <a:rPr lang="ru-RU" dirty="0" smtClean="0"/>
              <a:t>Красноярск, </a:t>
            </a:r>
            <a:r>
              <a:rPr lang="ru-RU" dirty="0" err="1"/>
              <a:t>кстала</a:t>
            </a:r>
            <a:r>
              <a:rPr lang="ru-RU" dirty="0"/>
              <a:t> известной русским ещё в </a:t>
            </a:r>
            <a:r>
              <a:rPr lang="ru-RU" dirty="0">
                <a:hlinkClick r:id="rId3" tooltip="1608 год"/>
              </a:rPr>
              <a:t>1608 году</a:t>
            </a:r>
            <a:r>
              <a:rPr lang="ru-RU" dirty="0"/>
              <a:t>. </a:t>
            </a:r>
          </a:p>
        </p:txBody>
      </p:sp>
      <p:pic>
        <p:nvPicPr>
          <p:cNvPr id="5122" name="Picture 2" descr="http://www.admkrsk.ru/administration/normdoc/PublishingImages/%D0%93%D0%B5%D1%80%D0%B1%20%D1%81%20%D0%BB%D0%B0%D0%B2%D1%80%D0%BE%D0%B2%D0%BE%D0%B9%20%D0%B2%D0%B5%D1%82%D0%B2%D1%8C%D1%8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28098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Планировка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071678"/>
            <a:ext cx="3286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Пожар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1773 год"/>
              </a:rPr>
              <a:t>1773 года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уничтожил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Красноярский острог"/>
              </a:rPr>
              <a:t>Красноярский острог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практически весь город, после пожара осталось только 30 домов. Из Тобольска был прислан сержант геодезии Пётр Моисеев, давший городу линейную планировку петербургского типа.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www.dela.ru/media/nikolaevka-46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643050"/>
            <a:ext cx="476909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500174"/>
            <a:ext cx="6858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Красноярск — развитый центр промышленности. На территории Красноярска расположены более 17 тысяч предприятий, организаций, учреждений. Ведущие отрасли: космическая промышленность, цветная металлургия, машиностроение, деревообработка, транспорт, химическая, пищевая, розничная и оптовая торговля, услуги. В Красноярске находится представительство в Сибирском федеральном округе ФГУП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Ростехинвентаризация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Федеральное БТИ».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krasnoyarsk.dkvartal.ru/system/images/news/000/309/327_x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43314"/>
            <a:ext cx="436245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429132"/>
            <a:ext cx="499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Строительство скоростного трамвая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6143644"/>
            <a:ext cx="418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Строительство метрополитена</a:t>
            </a:r>
          </a:p>
        </p:txBody>
      </p:sp>
      <p:pic>
        <p:nvPicPr>
          <p:cNvPr id="22530" name="Picture 2" descr="http://www.produits-entretien-bio.com/wp-content/uploads/2010/07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083197" cy="2795373"/>
          </a:xfrm>
          <a:prstGeom prst="rect">
            <a:avLst/>
          </a:prstGeom>
          <a:noFill/>
        </p:spPr>
      </p:pic>
      <p:pic>
        <p:nvPicPr>
          <p:cNvPr id="22532" name="Picture 4" descr="http://newsmetro.ru/denmark/cph_tun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061721" cy="236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Торговля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714488"/>
            <a:ext cx="6000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Крупнейшие торговые центры — «Планета», «Июнь», «Торговый квартал на Свободном»,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Взлётка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Plaza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«Вавилон», «Мега».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Ожидается открытие торгового центра сети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Ашан"/>
              </a:rPr>
              <a:t>Ашан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Достигнуто соглашение о строительстве еще одного магазина строительных товаров сети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Леруа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Мерлен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Файл:Banknote 10 rubles (1997) fron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643314"/>
            <a:ext cx="6143668" cy="270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1142984"/>
            <a:ext cx="421484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Достопримечательности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толбы (заповедник)"/>
              </a:rPr>
              <a:t>Красноярские «Столбы»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визитная карточка города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Часовня Параскевы Пятницы (Красноярск)"/>
              </a:rPr>
              <a:t>Часовня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Часовня Параскевы Пятницы (Красноярск)"/>
              </a:rPr>
              <a:t>Параскевы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Часовня Параскевы Пятницы (Красноярск)"/>
              </a:rPr>
              <a:t> Пятницы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символ Красноярска, памятник архитектуры и истории (изображена на десятирублёвой купюре России)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Железнодорожный мост через реку Енисей (Красноярск)"/>
              </a:rPr>
              <a:t>Железнодорожный мост через Енисей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в 1900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сооружение наряду с Эйфелевой башней было удостоено Гран-при и золотой медали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Всемирная выставка (1900)"/>
              </a:rPr>
              <a:t>Всемирной выставки в Париже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«За архитектурное совершенство и великолепное техническое исполнение»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Красноярская ГЭС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Первая башня — самый высокий из построенных небоскрёбов Красноярска.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www.russiadiscovery.ru/resources/11123-origina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57496"/>
            <a:ext cx="4357718" cy="3448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333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Красноярск</vt:lpstr>
      <vt:lpstr>ЭГП</vt:lpstr>
      <vt:lpstr>История</vt:lpstr>
      <vt:lpstr>Планировка</vt:lpstr>
      <vt:lpstr>Промышленность</vt:lpstr>
      <vt:lpstr>Строительство</vt:lpstr>
      <vt:lpstr>Торговля</vt:lpstr>
      <vt:lpstr>Культура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4</cp:revision>
  <dcterms:created xsi:type="dcterms:W3CDTF">2012-03-27T12:08:52Z</dcterms:created>
  <dcterms:modified xsi:type="dcterms:W3CDTF">2012-03-27T12:40:20Z</dcterms:modified>
</cp:coreProperties>
</file>