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5" r:id="rId11"/>
    <p:sldId id="266" r:id="rId12"/>
    <p:sldId id="267" r:id="rId13"/>
    <p:sldId id="268" r:id="rId14"/>
    <p:sldId id="274" r:id="rId15"/>
    <p:sldId id="270" r:id="rId16"/>
    <p:sldId id="271" r:id="rId17"/>
    <p:sldId id="272" r:id="rId18"/>
    <p:sldId id="273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72" d="100"/>
          <a:sy n="72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Владивостока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студентка 4 курса группы 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Сибирёва Елена Викторовна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-142900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</a:rPr>
              <a:t>Производственная сфера</a:t>
            </a:r>
            <a:endParaRPr lang="ru-RU" sz="28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642918"/>
            <a:ext cx="7772400" cy="35719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Специализация: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машиностроение (судостроение, судоремонт, оборудование для рыбной промышленности, а также производство внедорожников, грузовиков и микроавтобусов)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пищевая промышленность (рыбная, консервная, кондитерская,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ликёро-водочная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производство стройматериалов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китобойный и рыболовный промысел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1309380930_221867683_1-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00504"/>
            <a:ext cx="3786214" cy="2680354"/>
          </a:xfrm>
          <a:prstGeom prst="rect">
            <a:avLst/>
          </a:prstGeom>
          <a:noFill/>
        </p:spPr>
      </p:pic>
      <p:pic>
        <p:nvPicPr>
          <p:cNvPr id="1027" name="Picture 3" descr="C:\Users\Admin\Desktop\2093620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00504"/>
            <a:ext cx="3595286" cy="2590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Энергетика</a:t>
            </a: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214422"/>
            <a:ext cx="7772400" cy="338501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Электрическую и тепловую энергию для города вырабатывают Владивостокские ТЭЦ-1 и ТЭЦ-2. В периоды пиковой загрузки бесперебойное энергообеспечение краевого центра осуществляется за счет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перетока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электроэнергии с Приморской ГРЭС, расположенной в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Лучегорск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 саммиту АТЭС-2012, по окончании строительства газопровода «Сахалин-Хабаровск-Владивосток», запланирован частичный перевод ТЭЦ на природный газ, окончательный перевод будет осуществлен в 2013 году)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Непроизводственная сфера</a:t>
            </a: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7772400" cy="295638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Наука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Владивостоке расположено более 10 ВУЗов. Крупнейший – Дальневосточный федеральный университет.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26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214686"/>
            <a:ext cx="5634048" cy="307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71480"/>
            <a:ext cx="7772400" cy="785818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Культура и искусство</a:t>
            </a: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214422"/>
            <a:ext cx="7772400" cy="478634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Самым известным музеем Владивостока считается Приморский государственный объединенный музей имени В.К. Арсеньева. Большой интерес представляют Океанариум и подводная лодка-музей С-56. В городе большее количество различных музеев, выставочных залов, галерей, театров, стадионов, кинотеатров, имеется филармония и цирк.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Admin\Desktop\vlad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786190"/>
            <a:ext cx="5591293" cy="270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857892"/>
            <a:ext cx="7772400" cy="35719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Главпочтамт Владивостока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Admin\Desktop\56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620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786454"/>
            <a:ext cx="7772400" cy="5000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Цирк Владивостока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C:\Users\Admin\Desktop\10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1804"/>
            <a:ext cx="8286808" cy="5120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643578"/>
            <a:ext cx="7772400" cy="5715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Приморский Пушкинский театр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dmin\Desktop\gis57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7000924" cy="478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786454"/>
            <a:ext cx="7772400" cy="5715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Океанариум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Admin\Desktop\0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857652" cy="5929354"/>
          </a:xfrm>
          <a:prstGeom prst="rect">
            <a:avLst/>
          </a:prstGeom>
          <a:noFill/>
        </p:spPr>
      </p:pic>
      <p:pic>
        <p:nvPicPr>
          <p:cNvPr id="29699" name="Picture 3" descr="C:\Users\Admin\Desktop\9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785794"/>
            <a:ext cx="442915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857892"/>
            <a:ext cx="7772400" cy="5715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Приморская краевая картинная галерея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Admin\Desktop\muz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8604"/>
            <a:ext cx="7620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785818"/>
          </a:xfrm>
        </p:spPr>
        <p:txBody>
          <a:bodyPr/>
          <a:lstStyle/>
          <a:p>
            <a:pPr algn="just"/>
            <a:r>
              <a:rPr lang="ru-RU" dirty="0" smtClean="0">
                <a:effectLst/>
              </a:rPr>
              <a:t>Перспективы развития</a:t>
            </a: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357298"/>
            <a:ext cx="7772400" cy="324213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будущем Владивосток – крупнейший центр России на Тихом океане. Это регион быстрого экономического роста.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Владивосток, расположенный на юге Дальнего Востока, объективно становится в центре российской политики в АТР, базой для экономических и культурных контактов.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Владивосток как форпост и окно России в Азиатско-Тихоокеанский регион. Залог успешного будущего города в выполнении следующих задач: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1.поддержка инноваций в экономике и обществе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улучшение среды обитания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становление эффективного и полноценного местного самоуправления.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71480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40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500174"/>
            <a:ext cx="7772400" cy="309925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Владивосток – город-порт на Дальнем Востоке России, административный центр Приморского края, конечный пункт Транссибирской магистрали. Население 623,0 тыс. чел. ( 20-е место в России).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000372"/>
            <a:ext cx="4857784" cy="3257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643866" cy="10715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/>
              </a:rPr>
              <a:t>Экономико-географическое положение</a:t>
            </a:r>
            <a:endParaRPr lang="ru-RU" sz="36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571612"/>
            <a:ext cx="7772400" cy="3027820"/>
          </a:xfrm>
        </p:spPr>
        <p:txBody>
          <a:bodyPr>
            <a:normAutofit fontScale="85000" lnSpcReduction="20000"/>
          </a:bodyPr>
          <a:lstStyle/>
          <a:p>
            <a:pPr marL="493776" indent="-457200" algn="l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3776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 на побережье Японского моря, является крупным городом-портом</a:t>
            </a:r>
          </a:p>
          <a:p>
            <a:pPr marL="493776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Форпост России на востоке</a:t>
            </a:r>
          </a:p>
          <a:p>
            <a:pPr marL="493776" indent="-457200" algn="l"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привлекательный регион</a:t>
            </a:r>
          </a:p>
          <a:p>
            <a:pPr marL="493776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Конечный пункт Транссибирской магистрали</a:t>
            </a:r>
          </a:p>
          <a:p>
            <a:pPr marL="493776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Удален от столицы и центра страны</a:t>
            </a:r>
          </a:p>
          <a:p>
            <a:pPr marL="493776" indent="-457200" algn="l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3776" indent="-457200"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целом ЭГП Владивостока выгодно</a:t>
            </a:r>
          </a:p>
          <a:p>
            <a:pPr marL="493776" indent="-457200"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93776" indent="-45720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57166"/>
            <a:ext cx="7772400" cy="785818"/>
          </a:xfrm>
        </p:spPr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071546"/>
            <a:ext cx="7772400" cy="2571768"/>
          </a:xfrm>
        </p:spPr>
        <p:txBody>
          <a:bodyPr>
            <a:normAutofit lnSpcReduction="10000"/>
          </a:bodyPr>
          <a:lstStyle/>
          <a:p>
            <a:endParaRPr lang="ru-RU" sz="2800" dirty="0" smtClean="0"/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Владивосток был заложен летом 1860 года на территории совместного пользования России и Китая как военный пост. После подписания Пекинского договора   полностью перешел под юрисдикцию Российской империи. 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2051" name="Picture 3" descr="C:\Users\Admin\Desktop\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429000"/>
            <a:ext cx="5929354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714356"/>
            <a:ext cx="7772400" cy="3885076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1862 г. переименован в порт, для увеличения объёмов внешней торговли присвоен статус порто-франко (свободного порта).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1879 г. связывается с Санкт-Петербургом и Одессой постоянной пароходной линией.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1880 г. выделен в особое «военное губернаторство» и получил статус города.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1888 г. Владивосток стал центром Приморской области.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esktop\3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786190"/>
            <a:ext cx="6186510" cy="2500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71480"/>
            <a:ext cx="7772400" cy="785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642918"/>
            <a:ext cx="7772400" cy="2643206"/>
          </a:xfrm>
        </p:spPr>
        <p:txBody>
          <a:bodyPr>
            <a:normAutofit/>
          </a:bodyPr>
          <a:lstStyle/>
          <a:p>
            <a:pPr algn="just"/>
            <a:r>
              <a:rPr lang="ru-RU" sz="4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1938 года Владивосток -  центр Приморского края.</a:t>
            </a:r>
          </a:p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Admin\Desktop\0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7072362" cy="3700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285728"/>
            <a:ext cx="7772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Планировка</a:t>
            </a: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000108"/>
            <a:ext cx="7772400" cy="27146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Административно город разделён на 5 районов:</a:t>
            </a:r>
          </a:p>
          <a:p>
            <a:pPr lvl="0" algn="l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Ленинский</a:t>
            </a:r>
          </a:p>
          <a:p>
            <a:pPr lvl="0" algn="l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Первомайский</a:t>
            </a:r>
          </a:p>
          <a:p>
            <a:pPr lvl="0" algn="l"/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Первореченский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Советский</a:t>
            </a:r>
          </a:p>
          <a:p>
            <a:pPr lvl="0" algn="l"/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Фрунзенский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C:\Users\Admin\Desktop\vlk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71678"/>
            <a:ext cx="3214710" cy="4143404"/>
          </a:xfrm>
          <a:prstGeom prst="rect">
            <a:avLst/>
          </a:prstGeom>
          <a:noFill/>
        </p:spPr>
      </p:pic>
      <p:pic>
        <p:nvPicPr>
          <p:cNvPr id="5123" name="Picture 3" descr="C:\Users\Admin\Desktop\1243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442915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00042"/>
            <a:ext cx="7772400" cy="409939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Планировочная структура города Владивостока, согласно действующему Генеральному плану, состоит из 6 планировочных районов Владивостока, а также поселка Трудовое.</a:t>
            </a:r>
          </a:p>
          <a:p>
            <a:pPr lvl="0"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Планировочный районы: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«Курортный»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«Северный»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«Центральный»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«Южный»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«Западный»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«Уссурийский»</a:t>
            </a:r>
          </a:p>
          <a:p>
            <a:pPr lvl="0"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Преобладает многоэтажная застройка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500702"/>
            <a:ext cx="7772400" cy="10001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Парковка во Владивостоке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Admin\Desktop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4857784" cy="4903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311</TotalTime>
  <Words>360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Характеристика Владивостока</vt:lpstr>
      <vt:lpstr>Общие Сведения</vt:lpstr>
      <vt:lpstr>Экономико-географическое положение</vt:lpstr>
      <vt:lpstr>Историческая справка</vt:lpstr>
      <vt:lpstr>Слайд 5</vt:lpstr>
      <vt:lpstr>Слайд 6</vt:lpstr>
      <vt:lpstr>Планировка</vt:lpstr>
      <vt:lpstr>Слайд 8</vt:lpstr>
      <vt:lpstr>Слайд 9</vt:lpstr>
      <vt:lpstr>Производственная сфера</vt:lpstr>
      <vt:lpstr>Энергетика</vt:lpstr>
      <vt:lpstr>Непроизводственная сфера</vt:lpstr>
      <vt:lpstr>Культура и искусство</vt:lpstr>
      <vt:lpstr>Слайд 14</vt:lpstr>
      <vt:lpstr>Слайд 15</vt:lpstr>
      <vt:lpstr>Слайд 16</vt:lpstr>
      <vt:lpstr>Слайд 17</vt:lpstr>
      <vt:lpstr>Слайд 18</vt:lpstr>
      <vt:lpstr>Перспективы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Владивостока</dc:title>
  <dc:creator>Admin</dc:creator>
  <cp:lastModifiedBy>Admin</cp:lastModifiedBy>
  <cp:revision>33</cp:revision>
  <dcterms:created xsi:type="dcterms:W3CDTF">2012-03-22T17:07:04Z</dcterms:created>
  <dcterms:modified xsi:type="dcterms:W3CDTF">2012-03-23T18:13:41Z</dcterms:modified>
</cp:coreProperties>
</file>