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664862-8A67-4142-BB2D-B939FE4B3F21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F54856-B419-44C1-8B54-BBA7C1DF82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Этнографическое описание башкир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Содержимое 19" descr="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34527" y="1600200"/>
            <a:ext cx="6309895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_8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79296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Территория расселения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Демографическая ситуация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56076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0584" y="1589088"/>
            <a:ext cx="3084232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939459 - копия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25060" y="1589088"/>
            <a:ext cx="372618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586 - копи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8652678" cy="57864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Традиции и обычаи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Национальный костюм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24025" y="2193925"/>
            <a:ext cx="1657350" cy="3362325"/>
          </a:xfrm>
        </p:spPr>
      </p:pic>
      <p:pic>
        <p:nvPicPr>
          <p:cNvPr id="7" name="Содержимое 6" descr="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645150" y="2251075"/>
            <a:ext cx="2286000" cy="32480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Национальные занятия и ремесла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48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729905"/>
            <a:ext cx="3748086" cy="4290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Orlovskiy.bashkir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628" y="1714488"/>
            <a:ext cx="364333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Жилище и быт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188-02-2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Жилище и быт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x_b98d5cc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785926"/>
            <a:ext cx="7044661" cy="45720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4">
      <a:dk1>
        <a:sysClr val="windowText" lastClr="000000"/>
      </a:dk1>
      <a:lt1>
        <a:sysClr val="window" lastClr="FFFFFF"/>
      </a:lt1>
      <a:dk2>
        <a:srgbClr val="D8DFBF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20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Этнографическое описание башкир</vt:lpstr>
      <vt:lpstr>Территория расселения</vt:lpstr>
      <vt:lpstr>Демографическая ситуация</vt:lpstr>
      <vt:lpstr>Слайд 4</vt:lpstr>
      <vt:lpstr>Традиции и обычаи Национальный костюм</vt:lpstr>
      <vt:lpstr>Национальные занятия и ремесла</vt:lpstr>
      <vt:lpstr>Жилище и быт</vt:lpstr>
      <vt:lpstr>Жилище и быт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12</cp:revision>
  <dcterms:created xsi:type="dcterms:W3CDTF">2011-10-17T21:42:59Z</dcterms:created>
  <dcterms:modified xsi:type="dcterms:W3CDTF">2011-10-17T23:40:46Z</dcterms:modified>
</cp:coreProperties>
</file>