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70" r:id="rId7"/>
    <p:sldId id="264" r:id="rId8"/>
    <p:sldId id="271" r:id="rId9"/>
    <p:sldId id="265" r:id="rId10"/>
    <p:sldId id="295" r:id="rId11"/>
    <p:sldId id="284" r:id="rId12"/>
    <p:sldId id="286" r:id="rId13"/>
    <p:sldId id="296" r:id="rId14"/>
    <p:sldId id="274" r:id="rId15"/>
    <p:sldId id="289" r:id="rId16"/>
    <p:sldId id="291" r:id="rId17"/>
    <p:sldId id="292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67" r:id="rId26"/>
    <p:sldId id="298" r:id="rId27"/>
    <p:sldId id="300" r:id="rId28"/>
    <p:sldId id="281" r:id="rId29"/>
    <p:sldId id="297" r:id="rId30"/>
    <p:sldId id="268" r:id="rId31"/>
    <p:sldId id="269" r:id="rId32"/>
    <p:sldId id="293" r:id="rId33"/>
    <p:sldId id="294" r:id="rId34"/>
    <p:sldId id="272" r:id="rId35"/>
    <p:sldId id="266" r:id="rId36"/>
    <p:sldId id="282" r:id="rId37"/>
    <p:sldId id="283" r:id="rId38"/>
    <p:sldId id="258" r:id="rId39"/>
    <p:sldId id="301" r:id="rId40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8415" autoAdjust="0"/>
  </p:normalViewPr>
  <p:slideViewPr>
    <p:cSldViewPr>
      <p:cViewPr varScale="1">
        <p:scale>
          <a:sx n="68" d="100"/>
          <a:sy n="68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gemini.com/data/screensavers/sea-voyage/1-big.jpg" TargetMode="External"/><Relationship Id="rId13" Type="http://schemas.openxmlformats.org/officeDocument/2006/relationships/hyperlink" Target="http://www.en.edu.ru/shared/files/old/mlaPresent/presentations/objects/7467_1180.gif" TargetMode="External"/><Relationship Id="rId3" Type="http://schemas.openxmlformats.org/officeDocument/2006/relationships/hyperlink" Target="http://rnns.ru/uploads/posts/2009-04/1239790857_ploskaya_zemlay.jpg" TargetMode="External"/><Relationship Id="rId7" Type="http://schemas.openxmlformats.org/officeDocument/2006/relationships/hyperlink" Target="http://www.zapchel.lv/i/photo/ru/8198p.jpg" TargetMode="External"/><Relationship Id="rId12" Type="http://schemas.openxmlformats.org/officeDocument/2006/relationships/hyperlink" Target="http://images.nature.web.ru/nature/2003/07/29/0001194921/orangesun_encarnacion.jpg" TargetMode="External"/><Relationship Id="rId2" Type="http://schemas.openxmlformats.org/officeDocument/2006/relationships/hyperlink" Target="http://mirdetok.tomsk.ru/public/Image/lz/ear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xtreferat.com/images/referats/4864/image004.jpg" TargetMode="External"/><Relationship Id="rId11" Type="http://schemas.openxmlformats.org/officeDocument/2006/relationships/hyperlink" Target="http://upload.wikimedia.org/wikipedia/commons/b/b8/Behaims_Erdapfel.jpg" TargetMode="External"/><Relationship Id="rId5" Type="http://schemas.openxmlformats.org/officeDocument/2006/relationships/hyperlink" Target="http://www.amersol.edu.pe/class11/_11aalvar/8th/humanities/Ferdinand_Magellan.jpeg" TargetMode="External"/><Relationship Id="rId10" Type="http://schemas.openxmlformats.org/officeDocument/2006/relationships/hyperlink" Target="http://www.1ststoptravelstore.com/Columbus_World_Globes/Columbus.jpg" TargetMode="External"/><Relationship Id="rId4" Type="http://schemas.openxmlformats.org/officeDocument/2006/relationships/hyperlink" Target="http://olybest.narod.ru/photo05.jpg" TargetMode="External"/><Relationship Id="rId9" Type="http://schemas.openxmlformats.org/officeDocument/2006/relationships/hyperlink" Target="http://www.freemap.com/images/globes/Globe4Kids500OPT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  <a:endParaRPr lang="ru-RU" sz="88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6" name="Picture 2" descr="Картинка 60 из 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45066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8576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Сегодня известно, что Земля имеет форму шара. Но когда-то люди считали по-другому.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одних странах люди представляли себе Землю в форме половинки яблока, которая плоской частью лежит на трёх китах, плавающих в океане. 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других странах представляли, что Земля лежит на трёх слонах, а слоны стояли на черепахе, которая плавает в океане.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5" y="0"/>
            <a:ext cx="8858311" cy="6715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-285784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357" y="2562075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572010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Магеллан снарядил пять судов.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должны были выйти из порта и плыть постоянно в одном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928670"/>
            <a:ext cx="4071966" cy="2643206"/>
          </a:xfrm>
          <a:prstGeom prst="cloudCallout">
            <a:avLst>
              <a:gd name="adj1" fmla="val 10257"/>
              <a:gd name="adj2" fmla="val 1015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наблюдение      люди сделали еще в древности.                     Оно доказывает, какую форму имеет Земля.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C:\Documents and Settings\Admin\Мои документы\ФОТОГРАФИИ\img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475188" cy="58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8080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5562"/>
            <a:ext cx="3143272" cy="3089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4857784" cy="568464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имеет форму шара. Но мы этого не замечаем, потому что шар очень – очень велик.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вылепим из пластилина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39635"/>
            <a:ext cx="2286015" cy="231836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000264"/>
          </a:xfrm>
          <a:prstGeom prst="cloudCallout">
            <a:avLst>
              <a:gd name="adj1" fmla="val -8435"/>
              <a:gd name="adj2" fmla="val 92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1 из 40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192882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Поскольку на Земле есть                                        огромные моря и океаны,                                                                                        вылепим шары из пластилина голубого цвета.                                                                       А как показать сушу на наших моделях?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91" y="3000372"/>
            <a:ext cx="4050509" cy="3857628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11634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857232"/>
            <a:ext cx="7572428" cy="1428760"/>
          </a:xfrm>
          <a:prstGeom prst="cloudCallout">
            <a:avLst>
              <a:gd name="adj1" fmla="val -32068"/>
              <a:gd name="adj2" fmla="val 181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взять пластилин зеленого, желтого, коричневого цвета. Но мы же не знаем, как расположена суша на Земле.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2850351" cy="2714620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857760"/>
            <a:ext cx="785818" cy="91678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1408113" cy="2139950"/>
          </a:xfrm>
          <a:prstGeom prst="rect">
            <a:avLst/>
          </a:prstGeom>
          <a:noFill/>
        </p:spPr>
      </p:pic>
      <p:pic>
        <p:nvPicPr>
          <p:cNvPr id="10" name="Picture 2" descr="Картинка 17 из 84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027744"/>
            <a:ext cx="3071834" cy="24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36868" name="Picture 4" descr="Картинка 39 из 40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719" y="1500175"/>
            <a:ext cx="4728281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3071834" cy="6070819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европейский глобус Земли изготовил астроном М.Бехайм из Германии.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42844" y="1142984"/>
            <a:ext cx="4643470" cy="1214446"/>
          </a:xfrm>
          <a:prstGeom prst="cloudCallout">
            <a:avLst>
              <a:gd name="adj1" fmla="val -18341"/>
              <a:gd name="adj2" fmla="val 272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назывался "Erdapfel", или "Земное яблоко».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Файл:Behaims Erdap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109173" cy="5403839"/>
          </a:xfrm>
          <a:prstGeom prst="rect">
            <a:avLst/>
          </a:prstGeom>
          <a:noFill/>
        </p:spPr>
      </p:pic>
      <p:pic>
        <p:nvPicPr>
          <p:cNvPr id="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429000"/>
            <a:ext cx="1605212" cy="31723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Кстати, многие люди действительно ходят по нему вверх ногами, но не замечают этого. Их, как и все на Земле, удерживает земное притяжение. </a:t>
            </a:r>
          </a:p>
        </p:txBody>
      </p:sp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12626" cy="40265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Картинка 127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3786214" cy="378621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7858180" cy="1928826"/>
          </a:xfrm>
          <a:prstGeom prst="cloudCallout">
            <a:avLst>
              <a:gd name="adj1" fmla="val -20245"/>
              <a:gd name="adj2" fmla="val 172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Шарообразная форма нашей планеты объясняет, почему людям никогда не удавалось добраться до края Земли. У нее нет края. Зато люди могут совершать кругосветные путешествия: обогнув Землю, возвращаться в то же место.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Картинка 411 из 215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1349"/>
          </a:xfrm>
          <a:prstGeom prst="rect">
            <a:avLst/>
          </a:prstGeom>
          <a:noFill/>
        </p:spPr>
      </p:pic>
      <p:pic>
        <p:nvPicPr>
          <p:cNvPr id="13" name="Picture 2" descr="Картинка 1 из 4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702" cy="20717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Облако 13"/>
          <p:cNvSpPr/>
          <p:nvPr/>
        </p:nvSpPr>
        <p:spPr>
          <a:xfrm>
            <a:off x="142844" y="142852"/>
            <a:ext cx="578647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14414" y="4786322"/>
            <a:ext cx="2714644" cy="428628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071934" y="142852"/>
            <a:ext cx="4929222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постоянно движется вокруг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3143248"/>
            <a:ext cx="4572032" cy="354501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85852" y="5214950"/>
            <a:ext cx="2357454" cy="357190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44" y="571480"/>
            <a:ext cx="4429156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Польский учёный Николай Коперник впервые установил, что Земля и другие планеты вращаются вокруг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Солнца.</a:t>
            </a:r>
            <a:endParaRPr lang="ru-RU" sz="2000" dirty="0">
              <a:latin typeface="+mj-lt"/>
            </a:endParaRPr>
          </a:p>
        </p:txBody>
      </p:sp>
      <p:pic>
        <p:nvPicPr>
          <p:cNvPr id="49154" name="Picture 2" descr="Картинка 7 из 2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4124651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120 из 2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74" y="785794"/>
            <a:ext cx="2478005" cy="32146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0723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 из 8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                                                                                              Земля постоянно движется вокруг Солнца.                                                                               Да и ещё сама вращается наподобие детского волчка.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44" y="4500570"/>
            <a:ext cx="8858312" cy="2214578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3714776" cy="36508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928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214554"/>
            <a:ext cx="3749273" cy="435973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28670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http://mirdetok.tomsk.ru/public/Image/lz/earth.jpg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http://rnns.ru/uploads/posts/2009-04/1239790857_ploskaya_zemlay.jpg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http://olybest.narod.ru/photo05.jpg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http://www.amersol.edu.pe/class11/_11aalvar/8th/humanities/Ferdinand_Magellan.jpeg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http://www.textreferat.com/images/referats/4864/image004.jpg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http://www.zapchel.lv/i/photo/ru/8198p.jpg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http://www.astrogemini.com/data/screensavers/sea-voyage/1-big.jpg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9"/>
              </a:rPr>
              <a:t>http://www.freemap.com/images/globes/Globe4Kids500OPT.gif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0"/>
              </a:rPr>
              <a:t>http://www.1ststoptravelstore.com/Columbus_World_Globes/Columbus.jpg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1"/>
              </a:rPr>
              <a:t>http://upload.wikimedia.org/wikipedia/commons/b/b8/Behaims_Erdapfel.jpg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2"/>
              </a:rPr>
              <a:t>http://images.nature.web.ru/nature/2003/07/29/0001194921/orangesun_encarnacion.jpg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3"/>
              </a:rPr>
              <a:t>http://www.en.edu.ru/shared/files/old/mlaPresent/presentations/objects/7467_1180.gif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latin typeface="+mj-lt"/>
              </a:rPr>
            </a:b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758" y="1643050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642918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214554"/>
            <a:ext cx="1609312" cy="18867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81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3286148" cy="195114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86280" cy="2857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857232"/>
            <a:ext cx="3643338" cy="3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44" y="642918"/>
            <a:ext cx="5286412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5072066" y="4714884"/>
            <a:ext cx="3786214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af318a5df6408bb13a46b6b4c1c33ca3afdca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322</Words>
  <Application>Microsoft Office PowerPoint</Application>
  <PresentationFormat>Экран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Давайте вылепим из пластилина модель Земли. Пластилин какого цвета нам понадобится?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Home</dc:creator>
  <cp:lastModifiedBy>Home</cp:lastModifiedBy>
  <cp:revision>44</cp:revision>
  <dcterms:modified xsi:type="dcterms:W3CDTF">2019-03-22T09:23:51Z</dcterms:modified>
</cp:coreProperties>
</file>