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1" r:id="rId18"/>
    <p:sldId id="272" r:id="rId19"/>
    <p:sldId id="273" r:id="rId20"/>
    <p:sldId id="274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Юля\Рабочий стол\доп.специальность\Копия Вид на заповедник Малла с сопки Саана (Энонтекиё, Лапландия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59" y="285728"/>
            <a:ext cx="9114041" cy="6072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857232"/>
            <a:ext cx="7772400" cy="1470025"/>
          </a:xfrm>
        </p:spPr>
        <p:txBody>
          <a:bodyPr/>
          <a:lstStyle/>
          <a:p>
            <a:r>
              <a:rPr lang="ru-RU" dirty="0" smtClean="0"/>
              <a:t>Финляндия</a:t>
            </a:r>
            <a:br>
              <a:rPr lang="ru-RU" dirty="0" smtClean="0"/>
            </a:br>
            <a:r>
              <a:rPr lang="ru-RU" dirty="0" err="1" smtClean="0"/>
              <a:t>Suomi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Юля\Рабочий стол\доп.специальность\739px-Turku_cathedral_26-Dec-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899"/>
            <a:ext cx="8358214" cy="67861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Кафедральный        собор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72386" cy="1394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Внешний двор замка, вид с юга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Documents and Settings\Юля\Рабочий стол\доп.специальность\Turku_Castle_bai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440" y="1142984"/>
            <a:ext cx="7405146" cy="5449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Юля\Рабочий стол\доп.специальность\800px-Suomen_Joutsen_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080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Фрегат </a:t>
            </a:r>
            <a:r>
              <a:rPr lang="ru-RU" dirty="0" err="1" smtClean="0"/>
              <a:t>Суомен</a:t>
            </a:r>
            <a:r>
              <a:rPr lang="ru-RU" dirty="0" smtClean="0"/>
              <a:t> </a:t>
            </a:r>
            <a:r>
              <a:rPr lang="ru-RU" dirty="0" err="1" smtClean="0"/>
              <a:t>Йоутсен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1143000"/>
          </a:xfrm>
        </p:spPr>
        <p:txBody>
          <a:bodyPr/>
          <a:lstStyle/>
          <a:p>
            <a:r>
              <a:rPr lang="ru-RU" dirty="0" smtClean="0"/>
              <a:t>Финская </a:t>
            </a:r>
            <a:r>
              <a:rPr lang="ru-RU" dirty="0" err="1" smtClean="0"/>
              <a:t>лапландия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7239000" cy="4846320"/>
          </a:xfrm>
        </p:spPr>
        <p:txBody>
          <a:bodyPr/>
          <a:lstStyle/>
          <a:p>
            <a:r>
              <a:rPr lang="ru-RU" dirty="0" smtClean="0"/>
              <a:t>Международный музей золота в </a:t>
            </a:r>
            <a:r>
              <a:rPr lang="ru-RU" dirty="0" err="1" smtClean="0"/>
              <a:t>Соданкюля</a:t>
            </a:r>
            <a:endParaRPr lang="ru-RU" dirty="0" smtClean="0"/>
          </a:p>
          <a:p>
            <a:r>
              <a:rPr lang="ru-RU" dirty="0" smtClean="0"/>
              <a:t>Горнолыжный курорт </a:t>
            </a:r>
            <a:r>
              <a:rPr lang="ru-RU" dirty="0" err="1" smtClean="0"/>
              <a:t>Саариселькя</a:t>
            </a:r>
            <a:endParaRPr lang="ru-RU" dirty="0" smtClean="0"/>
          </a:p>
          <a:p>
            <a:r>
              <a:rPr lang="ru-RU" dirty="0" smtClean="0"/>
              <a:t>Заповедник </a:t>
            </a:r>
            <a:r>
              <a:rPr lang="ru-RU" dirty="0" err="1" smtClean="0"/>
              <a:t>Лемменйоки</a:t>
            </a:r>
            <a:endParaRPr lang="ru-RU" dirty="0" smtClean="0"/>
          </a:p>
          <a:p>
            <a:r>
              <a:rPr lang="ru-RU" dirty="0" smtClean="0"/>
              <a:t>Снежным замком в городе Кеми</a:t>
            </a:r>
          </a:p>
          <a:p>
            <a:r>
              <a:rPr lang="ru-RU" dirty="0" smtClean="0"/>
              <a:t>Деревня Санта Клауса</a:t>
            </a:r>
          </a:p>
          <a:p>
            <a:endParaRPr lang="ru-RU" dirty="0"/>
          </a:p>
        </p:txBody>
      </p:sp>
      <p:pic>
        <p:nvPicPr>
          <p:cNvPr id="13314" name="Picture 2" descr="C:\Documents and Settings\Юля\Рабочий стол\доп.специальность\2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857628"/>
            <a:ext cx="5715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Юля\Рабочий стол\доп.специальность\Saimaan_aal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Юля\Рабочий стол\доп.специальность\Северные олени в Лапланд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2971"/>
            <a:ext cx="9144000" cy="595502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42048" cy="605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Северные олени в </a:t>
            </a:r>
            <a:r>
              <a:rPr lang="ru-RU" dirty="0" err="1" smtClean="0"/>
              <a:t>лапландии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Юля\Рабочий стол\доп.специальность\r_p_7958efa8234a049da9aa06b6b6c699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66" cy="6849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Юля\Рабочий стол\доп.специальность\247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5"/>
            <a:ext cx="6213598" cy="3214686"/>
          </a:xfrm>
          <a:prstGeom prst="rect">
            <a:avLst/>
          </a:prstGeom>
          <a:noFill/>
        </p:spPr>
      </p:pic>
      <p:pic>
        <p:nvPicPr>
          <p:cNvPr id="16387" name="Picture 3" descr="C:\Documents and Settings\Юля\Рабочий стол\доп.специальность\15a94643a5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857752" cy="3643314"/>
          </a:xfrm>
          <a:prstGeom prst="rect">
            <a:avLst/>
          </a:prstGeom>
          <a:noFill/>
        </p:spPr>
      </p:pic>
      <p:pic>
        <p:nvPicPr>
          <p:cNvPr id="16388" name="Picture 4" descr="C:\Documents and Settings\Юля\Рабочий стол\доп.специальность\pic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435" y="4071942"/>
            <a:ext cx="2941565" cy="2500330"/>
          </a:xfrm>
          <a:prstGeom prst="rect">
            <a:avLst/>
          </a:prstGeom>
          <a:noFill/>
        </p:spPr>
      </p:pic>
      <p:pic>
        <p:nvPicPr>
          <p:cNvPr id="16389" name="Picture 5" descr="C:\Documents and Settings\Юля\Рабочий стол\доп.специальность\savonlinna_n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28"/>
            <a:ext cx="4286250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Юля\Рабочий стол\доп.специальность\681x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Юля\Рабочий стол\доп.специальность\0_8825_e15caad6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059065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96"/>
          </a:xfrm>
        </p:spPr>
        <p:txBody>
          <a:bodyPr/>
          <a:lstStyle/>
          <a:p>
            <a:r>
              <a:rPr lang="ru-RU" dirty="0" smtClean="0"/>
              <a:t>Финляндская Республика</a:t>
            </a:r>
            <a:endParaRPr lang="ru-RU" dirty="0"/>
          </a:p>
        </p:txBody>
      </p:sp>
      <p:pic>
        <p:nvPicPr>
          <p:cNvPr id="1026" name="Picture 2" descr="C:\Documents and Settings\Юля\Рабочий стол\доп.специальность\800px-Flag_of_Finland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142984"/>
            <a:ext cx="3272415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Юля\Рабочий стол\доп.специальность\480px-Coat_of_arms_of_Finland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6"/>
            <a:ext cx="2786082" cy="3482603"/>
          </a:xfrm>
          <a:prstGeom prst="rect">
            <a:avLst/>
          </a:prstGeom>
          <a:noFill/>
        </p:spPr>
      </p:pic>
      <p:pic>
        <p:nvPicPr>
          <p:cNvPr id="1029" name="Picture 5" descr="C:\Documents and Settings\Юля\Рабочий стол\доп.специальность\Копия 713px-EU-Finland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071546"/>
            <a:ext cx="5819775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Юля\Рабочий стол\доп.специальность\fin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3302520" cy="3357562"/>
          </a:xfrm>
          <a:prstGeom prst="rect">
            <a:avLst/>
          </a:prstGeom>
          <a:noFill/>
        </p:spPr>
      </p:pic>
      <p:pic>
        <p:nvPicPr>
          <p:cNvPr id="19459" name="Picture 3" descr="C:\Documents and Settings\Юля\Рабочий стол\доп.специальность\img_5_9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09" y="142852"/>
            <a:ext cx="5032391" cy="6286520"/>
          </a:xfrm>
          <a:prstGeom prst="rect">
            <a:avLst/>
          </a:prstGeom>
          <a:noFill/>
        </p:spPr>
      </p:pic>
      <p:pic>
        <p:nvPicPr>
          <p:cNvPr id="19460" name="Picture 4" descr="C:\Documents and Settings\Юля\Рабочий стол\доп.специальность\1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75333"/>
            <a:ext cx="3367079" cy="3382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Юля\Рабочий стол\доп.специальность\____________________ _10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929222" cy="3265839"/>
          </a:xfrm>
          <a:prstGeom prst="rect">
            <a:avLst/>
          </a:prstGeom>
          <a:noFill/>
        </p:spPr>
      </p:pic>
      <p:pic>
        <p:nvPicPr>
          <p:cNvPr id="22532" name="Picture 4" descr="C:\Documents and Settings\Юля\Рабочий стол\доп.специальность\1256037381924499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57562"/>
            <a:ext cx="5367337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Юля\Рабочий стол\доп.специальность\83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77246"/>
          </a:xfrm>
        </p:spPr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4543428" cy="538419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Население Финляндии на конец 2008 года составляло 5 544 877 человек, из них 47 % мужчин и 53 % женщин.</a:t>
            </a:r>
          </a:p>
          <a:p>
            <a:r>
              <a:rPr lang="ru-RU" dirty="0" smtClean="0"/>
              <a:t>Иностранных граждан в Финляндии в 2008 году было 2,7 %, а родившихся не в Финляндии 4,1 %.</a:t>
            </a:r>
          </a:p>
          <a:p>
            <a:r>
              <a:rPr lang="ru-RU" dirty="0" smtClean="0"/>
              <a:t> Самые крупные национальные меньшинства: карелы, финские шведы (около 295 000), цыгане, татары и саамы.</a:t>
            </a:r>
          </a:p>
          <a:p>
            <a:endParaRPr lang="ru-RU" dirty="0"/>
          </a:p>
        </p:txBody>
      </p:sp>
      <p:pic>
        <p:nvPicPr>
          <p:cNvPr id="3074" name="Picture 2" descr="C:\Documents and Settings\Юля\Рабочий стол\доп.специальность\Бо́льшая часть населения проживает в южной части страны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3949700" cy="5449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5572164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Крупнейшие города Финляндии: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5286412" cy="3643338"/>
          </a:xfrm>
        </p:spPr>
        <p:txBody>
          <a:bodyPr/>
          <a:lstStyle/>
          <a:p>
            <a:r>
              <a:rPr lang="ru-RU" dirty="0" smtClean="0"/>
              <a:t>Хельсинки — 583 549 жителей </a:t>
            </a:r>
          </a:p>
          <a:p>
            <a:r>
              <a:rPr lang="ru-RU" dirty="0" err="1" smtClean="0"/>
              <a:t>Эспоо</a:t>
            </a:r>
            <a:r>
              <a:rPr lang="ru-RU" dirty="0" smtClean="0"/>
              <a:t> — 244 474 жителей</a:t>
            </a:r>
          </a:p>
          <a:p>
            <a:r>
              <a:rPr lang="ru-RU" dirty="0" err="1" smtClean="0"/>
              <a:t>Тампере</a:t>
            </a:r>
            <a:r>
              <a:rPr lang="ru-RU" dirty="0" smtClean="0"/>
              <a:t> — 211 633 жителей</a:t>
            </a:r>
          </a:p>
          <a:p>
            <a:r>
              <a:rPr lang="ru-RU" dirty="0" smtClean="0"/>
              <a:t>Турку — 176 242 жителей </a:t>
            </a:r>
          </a:p>
          <a:p>
            <a:r>
              <a:rPr lang="ru-RU" dirty="0" err="1" smtClean="0"/>
              <a:t>Оулу</a:t>
            </a:r>
            <a:r>
              <a:rPr lang="ru-RU" dirty="0" smtClean="0"/>
              <a:t> — 139 275 жителей</a:t>
            </a:r>
            <a:endParaRPr lang="ru-RU" dirty="0"/>
          </a:p>
        </p:txBody>
      </p:sp>
      <p:pic>
        <p:nvPicPr>
          <p:cNvPr id="4098" name="Picture 2" descr="C:\Documents and Settings\Юля\Рабочий стол\доп.специальность\Копия TE-Collage_Helsink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221484"/>
            <a:ext cx="3143272" cy="663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Хельсинки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972452" cy="2176774"/>
          </a:xfrm>
        </p:spPr>
        <p:txBody>
          <a:bodyPr numCol="2">
            <a:normAutofit fontScale="85000" lnSpcReduction="10000"/>
          </a:bodyPr>
          <a:lstStyle/>
          <a:p>
            <a:pPr lvl="0"/>
            <a:r>
              <a:rPr lang="ru-RU" dirty="0" smtClean="0"/>
              <a:t>Сенатская площадь</a:t>
            </a:r>
          </a:p>
          <a:p>
            <a:pPr lvl="0"/>
            <a:r>
              <a:rPr lang="ru-RU" dirty="0" smtClean="0"/>
              <a:t>Успенский собор</a:t>
            </a:r>
          </a:p>
          <a:p>
            <a:pPr lvl="0"/>
            <a:r>
              <a:rPr lang="ru-RU" dirty="0" smtClean="0"/>
              <a:t>Крепость </a:t>
            </a:r>
            <a:r>
              <a:rPr lang="ru-RU" dirty="0" err="1" smtClean="0"/>
              <a:t>Суоменлинна</a:t>
            </a:r>
            <a:endParaRPr lang="ru-RU" dirty="0" smtClean="0"/>
          </a:p>
          <a:p>
            <a:pPr lvl="0"/>
            <a:r>
              <a:rPr lang="ru-RU" dirty="0" smtClean="0"/>
              <a:t>Зоопарк </a:t>
            </a:r>
            <a:r>
              <a:rPr lang="ru-RU" dirty="0" err="1" smtClean="0"/>
              <a:t>Коркеасаари</a:t>
            </a:r>
            <a:endParaRPr lang="ru-RU" dirty="0" smtClean="0"/>
          </a:p>
          <a:p>
            <a:pPr lvl="0"/>
            <a:r>
              <a:rPr lang="ru-RU" dirty="0" smtClean="0"/>
              <a:t>Церковь </a:t>
            </a:r>
            <a:r>
              <a:rPr lang="ru-RU" dirty="0" err="1" smtClean="0"/>
              <a:t>Темппельаукио</a:t>
            </a:r>
            <a:endParaRPr lang="ru-RU" dirty="0" smtClean="0"/>
          </a:p>
          <a:p>
            <a:pPr lvl="0"/>
            <a:r>
              <a:rPr lang="ru-RU" dirty="0" smtClean="0"/>
              <a:t>В Хельсинки на протяжении уже 5 лет проводится музыкальный фестиваль — </a:t>
            </a:r>
            <a:r>
              <a:rPr lang="ru-RU" dirty="0" err="1" smtClean="0"/>
              <a:t>Flow</a:t>
            </a:r>
            <a:r>
              <a:rPr lang="ru-RU" dirty="0" smtClean="0"/>
              <a:t> </a:t>
            </a:r>
            <a:r>
              <a:rPr lang="ru-RU" dirty="0" err="1" smtClean="0"/>
              <a:t>Festival</a:t>
            </a:r>
            <a:endParaRPr lang="ru-RU" dirty="0" smtClean="0"/>
          </a:p>
          <a:p>
            <a:r>
              <a:rPr lang="ru-RU" dirty="0" smtClean="0"/>
              <a:t>Крупнейший в Северной Европе аквапарк «Серена»</a:t>
            </a:r>
            <a:endParaRPr lang="ru-RU" dirty="0"/>
          </a:p>
        </p:txBody>
      </p:sp>
      <p:pic>
        <p:nvPicPr>
          <p:cNvPr id="5123" name="Picture 3" descr="C:\Documents and Settings\Юля\Рабочий стол\доп.специальность\Копия Senate_Square_-_Senaatintori_-_Senatstorget,_Helsinki,_Fin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00504"/>
            <a:ext cx="8889961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0" y="1143000"/>
            <a:ext cx="3429000" cy="2057400"/>
          </a:xfrm>
        </p:spPr>
        <p:txBody>
          <a:bodyPr/>
          <a:lstStyle/>
          <a:p>
            <a:r>
              <a:rPr lang="ru-RU" dirty="0" smtClean="0"/>
              <a:t>Успенский собор</a:t>
            </a:r>
            <a:endParaRPr lang="ru-RU" dirty="0"/>
          </a:p>
        </p:txBody>
      </p:sp>
      <p:pic>
        <p:nvPicPr>
          <p:cNvPr id="6146" name="Picture 2" descr="C:\Documents and Settings\Юля\Рабочий стол\доп.специальность\464px-Uspensiki_by_SamSeg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42852"/>
            <a:ext cx="5087245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Крепость </a:t>
            </a:r>
            <a:r>
              <a:rPr lang="ru-RU" dirty="0" err="1" smtClean="0"/>
              <a:t>Суоменлинна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Documents and Settings\Юля\Рабочий стол\доп.специальность\Суоменлинна в июне 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76009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86430"/>
            <a:ext cx="7358114" cy="107157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Церковь </a:t>
            </a:r>
            <a:r>
              <a:rPr lang="ru-RU" dirty="0" err="1" smtClean="0"/>
              <a:t>Темппельаукио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Documents and Settings\Юля\Рабочий стол\доп.специальность\799px-Temppeliaukio_CЦерковь Темппелиаукиоhurch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76104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1143000"/>
          </a:xfrm>
        </p:spPr>
        <p:txBody>
          <a:bodyPr/>
          <a:lstStyle/>
          <a:p>
            <a:r>
              <a:rPr lang="ru-RU" dirty="0" smtClean="0"/>
              <a:t>Турку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4071966" cy="48463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Замок Турку</a:t>
            </a:r>
          </a:p>
          <a:p>
            <a:r>
              <a:rPr lang="ru-RU" dirty="0" smtClean="0"/>
              <a:t>Кафедральный собор </a:t>
            </a:r>
          </a:p>
          <a:p>
            <a:r>
              <a:rPr lang="ru-RU" dirty="0" smtClean="0"/>
              <a:t>Национальный парк </a:t>
            </a:r>
            <a:r>
              <a:rPr lang="ru-RU" dirty="0" err="1" smtClean="0"/>
              <a:t>Сааристомери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Старый город </a:t>
            </a:r>
            <a:r>
              <a:rPr lang="ru-RU" dirty="0" err="1" smtClean="0"/>
              <a:t>Наантали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Музей Сибелиуса </a:t>
            </a:r>
          </a:p>
          <a:p>
            <a:r>
              <a:rPr lang="ru-RU" dirty="0" smtClean="0"/>
              <a:t>Фрегат </a:t>
            </a:r>
            <a:r>
              <a:rPr lang="ru-RU" dirty="0" err="1" smtClean="0"/>
              <a:t>Суомен</a:t>
            </a:r>
            <a:r>
              <a:rPr lang="ru-RU" dirty="0" smtClean="0"/>
              <a:t> </a:t>
            </a:r>
            <a:r>
              <a:rPr lang="ru-RU" dirty="0" err="1" smtClean="0"/>
              <a:t>Йоутсен</a:t>
            </a:r>
            <a:endParaRPr lang="ru-RU" dirty="0" smtClean="0"/>
          </a:p>
          <a:p>
            <a:r>
              <a:rPr lang="ru-RU" dirty="0" smtClean="0"/>
              <a:t>Старая Великая площадь</a:t>
            </a:r>
          </a:p>
          <a:p>
            <a:endParaRPr lang="ru-RU" dirty="0"/>
          </a:p>
        </p:txBody>
      </p:sp>
      <p:pic>
        <p:nvPicPr>
          <p:cNvPr id="9218" name="Picture 2" descr="C:\Documents and Settings\Юля\Рабочий стол\доп.специальность\468px-Turku_postcard_2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42"/>
            <a:ext cx="4714876" cy="6044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121</TotalTime>
  <Words>186</Words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Финляндия Suomi</vt:lpstr>
      <vt:lpstr>Финляндская Республика</vt:lpstr>
      <vt:lpstr>Население</vt:lpstr>
      <vt:lpstr>Крупнейшие города Финляндии: </vt:lpstr>
      <vt:lpstr>Хельсинки </vt:lpstr>
      <vt:lpstr>Успенский собор</vt:lpstr>
      <vt:lpstr>Крепость Суоменлинна </vt:lpstr>
      <vt:lpstr>Церковь Темппельаукио </vt:lpstr>
      <vt:lpstr>Турку </vt:lpstr>
      <vt:lpstr>Кафедральный        собор  </vt:lpstr>
      <vt:lpstr>Внешний двор замка, вид с юга </vt:lpstr>
      <vt:lpstr>Фрегат Суомен Йоутсен </vt:lpstr>
      <vt:lpstr>Финская лапландия</vt:lpstr>
      <vt:lpstr>Слайд 14</vt:lpstr>
      <vt:lpstr>Северные олени в лапландии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Финляндия</dc:title>
  <cp:lastModifiedBy>Юля</cp:lastModifiedBy>
  <cp:revision>16</cp:revision>
  <dcterms:modified xsi:type="dcterms:W3CDTF">2010-12-11T00:19:39Z</dcterms:modified>
</cp:coreProperties>
</file>