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90412BF-5AE3-4C91-9032-B4ECF925629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A8AB287-0ACC-4B34-A958-0D9DAD02B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12BF-5AE3-4C91-9032-B4ECF925629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B287-0ACC-4B34-A958-0D9DAD02B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12BF-5AE3-4C91-9032-B4ECF925629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B287-0ACC-4B34-A958-0D9DAD02B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12BF-5AE3-4C91-9032-B4ECF925629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B287-0ACC-4B34-A958-0D9DAD02B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12BF-5AE3-4C91-9032-B4ECF925629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B287-0ACC-4B34-A958-0D9DAD02B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12BF-5AE3-4C91-9032-B4ECF925629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B287-0ACC-4B34-A958-0D9DAD02B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90412BF-5AE3-4C91-9032-B4ECF925629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A8AB287-0ACC-4B34-A958-0D9DAD02B5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90412BF-5AE3-4C91-9032-B4ECF925629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A8AB287-0ACC-4B34-A958-0D9DAD02B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12BF-5AE3-4C91-9032-B4ECF925629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B287-0ACC-4B34-A958-0D9DAD02B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12BF-5AE3-4C91-9032-B4ECF925629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B287-0ACC-4B34-A958-0D9DAD02B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12BF-5AE3-4C91-9032-B4ECF925629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AB287-0ACC-4B34-A958-0D9DAD02B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90412BF-5AE3-4C91-9032-B4ECF9256290}" type="datetimeFigureOut">
              <a:rPr lang="ru-RU" smtClean="0"/>
              <a:pPr/>
              <a:t>11.04.2014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A8AB287-0ACC-4B34-A958-0D9DAD02B5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0%D1%82%D0%B0%D1%80%D1%81%D1%82%D0%B0%D0%BD" TargetMode="External"/><Relationship Id="rId3" Type="http://schemas.openxmlformats.org/officeDocument/2006/relationships/hyperlink" Target="http://ru.wikipedia.org/wiki/19_%D0%BD%D0%BE%D1%8F%D0%B1%D1%80%D1%8F" TargetMode="External"/><Relationship Id="rId7" Type="http://schemas.openxmlformats.org/officeDocument/2006/relationships/hyperlink" Target="http://ru.wikipedia.org/wiki/%D0%93%D0%BE%D1%80%D0%BE%D0%B4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://ru.wikipedia.org/wiki/%D0%A2%D0%B0%D1%82%D0%B0%D1%80%D1%81%D0%BA%D0%B8%D0%B9_%D1%8F%D0%B7%D1%8B%D0%B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u.wikipedia.org/wiki/1988_%D0%B3%D0%BE%D0%B4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ru.wikipedia.org/wiki/6_%D1%8F%D0%BD%D0%B2%D0%B0%D1%80%D1%8F" TargetMode="External"/><Relationship Id="rId10" Type="http://schemas.openxmlformats.org/officeDocument/2006/relationships/hyperlink" Target="http://ru.wikipedia.org/wiki/%D0%9D%D0%B8%D0%B6%D0%BD%D0%B5%D0%BA%D0%B0%D0%BC%D1%81%D0%BA%D0%BE%D0%B5_%D0%B2%D0%BE%D0%B4%D0%BE%D1%85%D1%80%D0%B0%D0%BD%D0%B8%D0%BB%D0%B8%D1%89%D0%B5" TargetMode="External"/><Relationship Id="rId4" Type="http://schemas.openxmlformats.org/officeDocument/2006/relationships/hyperlink" Target="http://ru.wikipedia.org/wiki/1982_%D0%B3%D0%BE%D0%B4" TargetMode="External"/><Relationship Id="rId9" Type="http://schemas.openxmlformats.org/officeDocument/2006/relationships/hyperlink" Target="http://ru.wikipedia.org/wiki/%D0%9A%D0%B0%D0%BC%D0%B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D%D0%BB%D0%B5%D0%BA%D1%82%D1%80%D0%BE%D1%8D%D0%BD%D0%B5%D1%80%D0%B3%D0%B5%D1%82%D0%B8%D0%BA%D0%B0" TargetMode="External"/><Relationship Id="rId2" Type="http://schemas.openxmlformats.org/officeDocument/2006/relationships/hyperlink" Target="http://ru.wikipedia.org/wiki/%D0%9C%D0%B0%D1%88%D0%B8%D0%BD%D0%BE%D1%81%D1%82%D1%80%D0%BE%D0%B5%D0%BD%D0%B8%D0%B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+mn-lt"/>
              </a:rPr>
              <a:t>Набережные Челны </a:t>
            </a:r>
            <a:endParaRPr lang="ru-RU" i="1" dirty="0">
              <a:latin typeface="+mn-lt"/>
            </a:endParaRPr>
          </a:p>
        </p:txBody>
      </p:sp>
      <p:pic>
        <p:nvPicPr>
          <p:cNvPr id="8" name="Содержимое 7" descr="Тюбетей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131" y="2249488"/>
            <a:ext cx="6337737" cy="43243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836712"/>
            <a:ext cx="4464496" cy="54726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000" b="1" i="1" dirty="0" smtClean="0"/>
              <a:t>Экономико-географическое положение </a:t>
            </a:r>
            <a:r>
              <a:rPr lang="ru-RU" sz="2000" b="1" i="1" dirty="0" smtClean="0"/>
              <a:t>города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Набережные </a:t>
            </a:r>
            <a:r>
              <a:rPr lang="ru-RU" sz="2000" dirty="0" smtClean="0"/>
              <a:t>Челны (</a:t>
            </a:r>
            <a:r>
              <a:rPr lang="ru-RU" sz="2000" dirty="0" smtClean="0">
                <a:hlinkClick r:id="rId2" tooltip="Татарский язык"/>
              </a:rPr>
              <a:t>тат.</a:t>
            </a:r>
            <a:r>
              <a:rPr lang="ru-RU" sz="2000" dirty="0" smtClean="0"/>
              <a:t> </a:t>
            </a:r>
            <a:r>
              <a:rPr lang="tt-RU" sz="2000" i="1" dirty="0" smtClean="0"/>
              <a:t>Яр Чаллы</a:t>
            </a:r>
            <a:r>
              <a:rPr lang="ru-RU" sz="2000" dirty="0" smtClean="0"/>
              <a:t>, с </a:t>
            </a:r>
            <a:r>
              <a:rPr lang="ru-RU" sz="2000" dirty="0" smtClean="0">
                <a:hlinkClick r:id="rId3" tooltip="19 ноября"/>
              </a:rPr>
              <a:t>19 ноября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4" tooltip="1982 год"/>
              </a:rPr>
              <a:t>1982 года</a:t>
            </a:r>
            <a:r>
              <a:rPr lang="ru-RU" sz="2000" baseline="30000" dirty="0" smtClean="0"/>
              <a:t> </a:t>
            </a:r>
            <a:r>
              <a:rPr lang="ru-RU" sz="2000" dirty="0" smtClean="0"/>
              <a:t>до </a:t>
            </a:r>
            <a:r>
              <a:rPr lang="ru-RU" sz="2000" dirty="0" smtClean="0">
                <a:hlinkClick r:id="rId5" tooltip="6 января"/>
              </a:rPr>
              <a:t>6 января</a:t>
            </a:r>
            <a:r>
              <a:rPr lang="ru-RU" sz="2000" dirty="0" smtClean="0"/>
              <a:t> </a:t>
            </a:r>
            <a:r>
              <a:rPr lang="ru-RU" sz="2000" dirty="0" smtClean="0">
                <a:hlinkClick r:id="rId6" tooltip="1988 год"/>
              </a:rPr>
              <a:t>1988 </a:t>
            </a:r>
            <a:r>
              <a:rPr lang="ru-RU" sz="2000" dirty="0" smtClean="0">
                <a:hlinkClick r:id="rId6" tooltip="1988 год"/>
              </a:rPr>
              <a:t>года</a:t>
            </a:r>
            <a:r>
              <a:rPr lang="ru-RU" sz="2000" dirty="0" smtClean="0"/>
              <a:t> назывался </a:t>
            </a:r>
            <a:r>
              <a:rPr lang="ru-RU" sz="2000" dirty="0" smtClean="0"/>
              <a:t>Брежнев) — крупный </a:t>
            </a:r>
            <a:r>
              <a:rPr lang="ru-RU" sz="2000" dirty="0" smtClean="0">
                <a:hlinkClick r:id="rId7" tooltip="Город"/>
              </a:rPr>
              <a:t>город</a:t>
            </a:r>
            <a:r>
              <a:rPr lang="ru-RU" sz="2000" dirty="0" smtClean="0"/>
              <a:t> в  России, в северо-восточной части </a:t>
            </a:r>
            <a:r>
              <a:rPr lang="ru-RU" sz="2000" dirty="0" smtClean="0">
                <a:hlinkClick r:id="rId8" tooltip="Татарстан"/>
              </a:rPr>
              <a:t>Татарстана</a:t>
            </a:r>
            <a:r>
              <a:rPr lang="ru-RU" sz="2000" dirty="0" smtClean="0"/>
              <a:t>, на левом берегу реки </a:t>
            </a:r>
            <a:r>
              <a:rPr lang="ru-RU" sz="2000" dirty="0" smtClean="0">
                <a:hlinkClick r:id="rId9" tooltip="Кама"/>
              </a:rPr>
              <a:t>Кама</a:t>
            </a:r>
            <a:r>
              <a:rPr lang="ru-RU" sz="2000" dirty="0" smtClean="0"/>
              <a:t>. Берега реки соединены плотиной, по которой проходят автомобильная и железная дорога. 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Город Набережные Челны расположен в северо-восточной части республики Татарстан, на левом берегу реки </a:t>
            </a:r>
            <a:r>
              <a:rPr lang="ru-RU" sz="2000" dirty="0" smtClean="0">
                <a:hlinkClick r:id="rId9" tooltip="Кама"/>
              </a:rPr>
              <a:t>Кама</a:t>
            </a:r>
            <a:r>
              <a:rPr lang="ru-RU" sz="2000" dirty="0" smtClean="0"/>
              <a:t>, превращенной в </a:t>
            </a:r>
            <a:r>
              <a:rPr lang="ru-RU" sz="2000" dirty="0" smtClean="0">
                <a:hlinkClick r:id="rId10" tooltip="Нижнекамское водохранилище"/>
              </a:rPr>
              <a:t>Нижнекамское водохранилище</a:t>
            </a:r>
            <a:r>
              <a:rPr lang="ru-RU" sz="2000" dirty="0" smtClean="0"/>
              <a:t>.</a:t>
            </a:r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7" name="Содержимое 6" descr="Flag_of_Naberezhnye_Chelny_(Tatarstan).png"/>
          <p:cNvPicPr>
            <a:picLocks noGrp="1" noChangeAspect="1"/>
          </p:cNvPicPr>
          <p:nvPr>
            <p:ph sz="half" idx="2"/>
          </p:nvPr>
        </p:nvPicPr>
        <p:blipFill>
          <a:blip r:embed="rId11" cstate="print"/>
          <a:stretch>
            <a:fillRect/>
          </a:stretch>
        </p:blipFill>
        <p:spPr>
          <a:xfrm>
            <a:off x="5508104" y="1484784"/>
            <a:ext cx="2952328" cy="1963298"/>
          </a:xfrm>
        </p:spPr>
      </p:pic>
      <p:pic>
        <p:nvPicPr>
          <p:cNvPr id="5122" name="Picture 2" descr="http://ic1.static.km.ru/sites/default/files/imagecache/620/megabook/tourism/pictures/cnt%20(big)/data/pict2008/06s087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56176" y="3933056"/>
            <a:ext cx="1757502" cy="212601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505700" y="3140968"/>
            <a:ext cx="728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i="1" dirty="0" smtClean="0"/>
              <a:t>Флаг</a:t>
            </a:r>
            <a:endParaRPr lang="ru-RU" dirty="0" smtClean="0"/>
          </a:p>
        </p:txBody>
      </p:sp>
      <p:sp>
        <p:nvSpPr>
          <p:cNvPr id="15" name="Прямоугольник 14"/>
          <p:cNvSpPr/>
          <p:nvPr/>
        </p:nvSpPr>
        <p:spPr>
          <a:xfrm>
            <a:off x="5868144" y="6093296"/>
            <a:ext cx="684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Герб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5482952" cy="72501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История </a:t>
            </a:r>
            <a:r>
              <a:rPr lang="ru-RU" sz="2400" b="1" i="1" dirty="0" smtClean="0">
                <a:solidFill>
                  <a:schemeClr val="tx1"/>
                </a:solidFill>
                <a:latin typeface="+mn-lt"/>
              </a:rPr>
              <a:t>города</a:t>
            </a:r>
            <a:endParaRPr lang="ru-RU" sz="240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2400" dirty="0" smtClean="0"/>
              <a:t>	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0" y="1628800"/>
            <a:ext cx="4038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Набережные </a:t>
            </a:r>
            <a:r>
              <a:rPr lang="ru-RU" dirty="0" smtClean="0"/>
              <a:t>Челны - город с богатым историческим прошлым. Первые поселения, как показывают археологические раскопки, в этом крае основаны племенами срубной культуры еще в середине третьего тысячелетия до нашей эры, в эпоху бронзы.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Символом </a:t>
            </a:r>
            <a:r>
              <a:rPr lang="ru-RU" dirty="0" smtClean="0"/>
              <a:t>города стал крупнейший в России речной элеватор емкостью 2 млн. пудов хлеба. Построен в 1914 - 1917 гг. под руководством иностранных фирм и специалистов. В эксплуатацию объект был принят в 1917 году. Построенное на крутом речном откосе, здание словно стекает величественными объемами к реке. И ныне продолжающий действовать </a:t>
            </a:r>
            <a:r>
              <a:rPr lang="ru-RU" dirty="0" err="1" smtClean="0"/>
              <a:t>Челнинский</a:t>
            </a:r>
            <a:r>
              <a:rPr lang="ru-RU" dirty="0" smtClean="0"/>
              <a:t> элеватор является памятником истории и архитектуры.</a:t>
            </a:r>
          </a:p>
          <a:p>
            <a:endParaRPr lang="ru-RU" dirty="0"/>
          </a:p>
        </p:txBody>
      </p:sp>
      <p:pic>
        <p:nvPicPr>
          <p:cNvPr id="4098" name="Picture 2" descr="http://upload.wikimedia.org/wikipedia/ru/7/7e/%D0%AD%D0%BB%D0%B5%D0%B2%D0%B0%D1%82%D0%BE%D1%80_%D0%B2_%D0%9D%D0%B0%D0%B1%D0%B5%D1%80%D0%B5%D0%B6%D0%BD%D1%8B%D1%85_%D0%A7%D0%B5%D0%BB%D0%BD%D0%B0%D1%85_%D0%B2_%D0%BD%D0%B0%D1%87%D0%B0%D0%BB%D0%B5_%D0%A5%D0%A5_%D0%B2%D0%B5%D0%BA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700808"/>
            <a:ext cx="4733073" cy="347092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67944" y="5157192"/>
            <a:ext cx="2129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Речной </a:t>
            </a:r>
            <a:r>
              <a:rPr lang="ru-RU" i="1" dirty="0" smtClean="0"/>
              <a:t>элеватор </a:t>
            </a:r>
            <a:endParaRPr lang="ru-RU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>
                <a:latin typeface="+mn-lt"/>
              </a:rPr>
              <a:t>Планировка и застройка города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1484784"/>
            <a:ext cx="4359428" cy="482453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4300" dirty="0" smtClean="0"/>
              <a:t>	</a:t>
            </a:r>
            <a:r>
              <a:rPr lang="ru-RU" sz="4300" dirty="0" smtClean="0"/>
              <a:t>В </a:t>
            </a:r>
            <a:r>
              <a:rPr lang="ru-RU" sz="4300" dirty="0" smtClean="0"/>
              <a:t>соответствии с положениями </a:t>
            </a:r>
            <a:r>
              <a:rPr lang="ru-RU" sz="4300" dirty="0" smtClean="0"/>
              <a:t>генерального плана</a:t>
            </a:r>
            <a:r>
              <a:rPr lang="ru-RU" sz="4300" dirty="0" smtClean="0"/>
              <a:t>, разработанного институтом ЦНИИП градостроительства в 1973г., основу экономической базы города составляют три отрасли - машиностроение, стройиндустрия и энергетика, производственные комплексы которых, определили масштаб и пространственно-планировочную структуру города</a:t>
            </a:r>
            <a:r>
              <a:rPr lang="ru-RU" sz="4300" dirty="0" smtClean="0"/>
              <a:t>.</a:t>
            </a:r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r>
              <a:rPr lang="ru-RU" sz="4300" dirty="0" smtClean="0"/>
              <a:t> 	За </a:t>
            </a:r>
            <a:r>
              <a:rPr lang="ru-RU" sz="4300" dirty="0" smtClean="0"/>
              <a:t>время реализации генплана построены жилые комплексы 17, 18, здание администрации города, культурно-развлекательный центр в 15 комплексе, территория 19 комплекса застроена, в основном, гаражами и </a:t>
            </a:r>
            <a:r>
              <a:rPr lang="ru-RU" sz="4300" dirty="0" smtClean="0"/>
              <a:t>автостоянками</a:t>
            </a:r>
            <a:r>
              <a:rPr lang="ru-RU" sz="4300" dirty="0" smtClean="0"/>
              <a:t>. </a:t>
            </a:r>
            <a:endParaRPr lang="ru-RU" sz="4300" dirty="0" smtClean="0"/>
          </a:p>
          <a:p>
            <a:pPr>
              <a:buNone/>
            </a:pPr>
            <a:endParaRPr lang="ru-RU" sz="4300" dirty="0" smtClean="0"/>
          </a:p>
          <a:p>
            <a:pPr>
              <a:buNone/>
            </a:pPr>
            <a:r>
              <a:rPr lang="ru-RU" sz="4300" dirty="0" smtClean="0"/>
              <a:t>	В </a:t>
            </a:r>
            <a:r>
              <a:rPr lang="ru-RU" sz="4300" dirty="0" smtClean="0"/>
              <a:t>2000 году истек срок реализации Генерального плана 1973г, единственного документа, имеющего юридическую силу, остро стоят вопросы выработки стратегии градостроительного развития г. Набережные Челны, адекватной конкретной ситуации и преемственной по отношению к предшествующим этапам развития.</a:t>
            </a:r>
          </a:p>
          <a:p>
            <a:pPr>
              <a:buNone/>
            </a:pPr>
            <a:endParaRPr lang="ru-RU" sz="2100" dirty="0"/>
          </a:p>
        </p:txBody>
      </p:sp>
      <p:pic>
        <p:nvPicPr>
          <p:cNvPr id="3074" name="Picture 2" descr="http://fototelegraf.ru/wp-content/uploads/2011/02/Puteshestvie-v-Naberezhnie-Chelni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844824"/>
            <a:ext cx="4971546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>
                <a:latin typeface="+mn-lt"/>
              </a:rPr>
              <a:t>Промышленное производство города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96752"/>
            <a:ext cx="4430296" cy="56612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800" dirty="0" smtClean="0"/>
              <a:t>	Промышленность </a:t>
            </a:r>
            <a:r>
              <a:rPr lang="ru-RU" sz="1800" dirty="0" smtClean="0"/>
              <a:t>современного города представлена различными предприятиями добывающей и обрабатывающей отраслей. Наибольшее развитие получили следующие отрасли: </a:t>
            </a:r>
            <a:r>
              <a:rPr lang="ru-RU" sz="1800" dirty="0" smtClean="0">
                <a:hlinkClick r:id="rId2" tooltip="Машиностроение"/>
              </a:rPr>
              <a:t>машиностроение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3" tooltip="Электроэнергетика"/>
              </a:rPr>
              <a:t>электроэнергетика</a:t>
            </a:r>
            <a:r>
              <a:rPr lang="ru-RU" sz="1800" dirty="0" smtClean="0"/>
              <a:t>, строительная индустрия, пищевая и перерабатывающая промышленность. Три четверти произведенной в Челнах продукции выпускает автомобильный завод. В 2010 году компания находилась на 13 месте в мире по объему производства тяжелых грузовых машин</a:t>
            </a:r>
            <a:r>
              <a:rPr lang="ru-RU" sz="1800" dirty="0" smtClean="0"/>
              <a:t>.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	Энергетика </a:t>
            </a:r>
            <a:r>
              <a:rPr lang="ru-RU" sz="1800" dirty="0" smtClean="0"/>
              <a:t>в Набережных Челнах представлена теплоэлектроцентралью и гидроэлектростанцией. Пищевая промышленность Челнов представлена шестью предприятиями. Среди них птицефабрика и шампиньонное хозяйство, выпускаемая ими продукция продается и за пределами Татарстана.</a:t>
            </a:r>
          </a:p>
          <a:p>
            <a:pPr algn="just">
              <a:buNone/>
            </a:pPr>
            <a:endParaRPr lang="ru-RU" sz="1800" dirty="0"/>
          </a:p>
        </p:txBody>
      </p:sp>
      <p:pic>
        <p:nvPicPr>
          <p:cNvPr id="2050" name="Picture 2" descr="http://kazanfirst.ru/storage/feeds/d3dff2e4ae3eedb4e9e0191909a25de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2722" y="1844824"/>
            <a:ext cx="4401278" cy="33009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69269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>
                <a:latin typeface="+mn-lt"/>
              </a:rPr>
              <a:t>Производственная сфера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52736"/>
            <a:ext cx="576064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Times New Roman" pitchFamily="18" charset="0"/>
              </a:rPr>
              <a:t>На сегодняшний день в производственной сфере наблюдается высокий рост производства транспорта.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9" name="Picture 5" descr="http://www.neohim.ru/images/objects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4487697" cy="3360164"/>
          </a:xfrm>
          <a:prstGeom prst="rect">
            <a:avLst/>
          </a:prstGeom>
          <a:noFill/>
        </p:spPr>
      </p:pic>
      <p:pic>
        <p:nvPicPr>
          <p:cNvPr id="1031" name="Picture 7" descr="http://progorodchelny.ru/userfiles/picitem/img-20130419123315-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4334280" cy="2441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m.chelny-izvest.ru/content/images/520e0a928acc71376651922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764704"/>
            <a:ext cx="3276613" cy="3377952"/>
          </a:xfrm>
          <a:prstGeom prst="rect">
            <a:avLst/>
          </a:prstGeom>
          <a:noFill/>
        </p:spPr>
      </p:pic>
      <p:pic>
        <p:nvPicPr>
          <p:cNvPr id="19462" name="Picture 6" descr="http://www.youreporter.ru/images/74995/41/7499541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96952"/>
            <a:ext cx="4776625" cy="3235449"/>
          </a:xfrm>
          <a:prstGeom prst="rect">
            <a:avLst/>
          </a:prstGeom>
          <a:noFill/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1412776"/>
            <a:ext cx="4896544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ea typeface="Calibri" pitchFamily="34" charset="0"/>
                <a:cs typeface="Times New Roman" pitchFamily="18" charset="0"/>
              </a:rPr>
              <a:t>На сегодняшний день в непроизводственной сфере наблюдается усиления социального обслуживания населения, здравоохранения, образования.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9848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333333"/>
                </a:solidFill>
                <a:latin typeface="+mn-lt"/>
                <a:ea typeface="Calibri" pitchFamily="34" charset="0"/>
                <a:cs typeface="Gautami" pitchFamily="2"/>
              </a:rPr>
              <a:t>Непроизводственная сфера</a:t>
            </a:r>
            <a:endParaRPr lang="ru-RU" sz="2400" i="1" dirty="0">
              <a:latin typeface="+mn-lt"/>
              <a:cs typeface="Gautami" pitchFamily="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229600" cy="1069848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latin typeface="+mn-lt"/>
              </a:rPr>
              <a:t>Перспективы развития города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1340768"/>
            <a:ext cx="367240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Важнейшим стратегическим направлением экономического развития города является использование тех преимуществ, которые дает его выгодное географическое положение на пересечении автомобильных, железнодорожных, речных и воздушных путей.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Экономический потенциал города очень высок. По состоянию на сегодняшний день он представлен более 200 предприятиями крупного и среднего бизнеса. Развит малый бизнес, зарегистрировано более 20000 индивидуальных предпринимателей. Предприятия города постоянно работают над совершенствованием выпускаемой продукции. В городе есть реальные предпосылки к увеличению объемов производства за счет развития новых направлений, а также перепрофилирования и реконструкции действующих.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487" name="Picture 7" descr="http://apikabu.ru/img_n/2012-08_1/ee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84784"/>
            <a:ext cx="4989344" cy="3324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8229600" cy="1069848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  <a:latin typeface="+mn-lt"/>
              </a:rPr>
              <a:t>СПАСИБО ЗА ВНИМАНИЕ!</a:t>
            </a:r>
            <a:endParaRPr lang="ru-RU" i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89</TotalTime>
  <Words>240</Words>
  <Application>Microsoft Office PowerPoint</Application>
  <PresentationFormat>Экран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Набережные Челны </vt:lpstr>
      <vt:lpstr>Слайд 2</vt:lpstr>
      <vt:lpstr>История города</vt:lpstr>
      <vt:lpstr>Планировка и застройка города </vt:lpstr>
      <vt:lpstr>Промышленное производство города   </vt:lpstr>
      <vt:lpstr>Производственная сфера   </vt:lpstr>
      <vt:lpstr>Непроизводственная сфера</vt:lpstr>
      <vt:lpstr>Перспективы развития города </vt:lpstr>
      <vt:lpstr>СПАСИБО ЗА ВНИМАНИЕ!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Экономико-географическая характеристика Хабаровска</dc:title>
  <dc:creator>Марина</dc:creator>
  <cp:lastModifiedBy>student-sl-428</cp:lastModifiedBy>
  <cp:revision>10</cp:revision>
  <dcterms:created xsi:type="dcterms:W3CDTF">2013-06-14T14:20:48Z</dcterms:created>
  <dcterms:modified xsi:type="dcterms:W3CDTF">2014-04-11T08:25:01Z</dcterms:modified>
</cp:coreProperties>
</file>