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85007D-939C-40B1-AAC9-0FD8DF092ADF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960998-C6E8-4188-B6BE-7F44E3EB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5140" y="5643578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Выполнила:</a:t>
            </a:r>
          </a:p>
          <a:p>
            <a:r>
              <a:rPr lang="ru-RU" sz="1200" dirty="0" smtClean="0"/>
              <a:t>студентка 4 курса</a:t>
            </a:r>
          </a:p>
          <a:p>
            <a:r>
              <a:rPr lang="ru-RU" sz="1200" dirty="0" err="1" smtClean="0"/>
              <a:t>Гео-с-о</a:t>
            </a:r>
            <a:r>
              <a:rPr lang="ru-RU" sz="1200" dirty="0" smtClean="0"/>
              <a:t> 102</a:t>
            </a:r>
          </a:p>
          <a:p>
            <a:r>
              <a:rPr lang="ru-RU" sz="1200" dirty="0" smtClean="0"/>
              <a:t>Погорелова Елена</a:t>
            </a:r>
            <a:endParaRPr lang="ru-RU" sz="1200" dirty="0"/>
          </a:p>
        </p:txBody>
      </p:sp>
      <p:pic>
        <p:nvPicPr>
          <p:cNvPr id="1026" name="Picture 2" descr="C:\Documents and Settings\Полина Бандурко\Рабочий стол\временная\s96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2101789" cy="266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915816" y="83671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Уфа</a:t>
            </a:r>
            <a:endParaRPr lang="ru-RU" sz="5400" dirty="0"/>
          </a:p>
        </p:txBody>
      </p:sp>
      <p:pic>
        <p:nvPicPr>
          <p:cNvPr id="9218" name="Picture 2" descr="http://upload.wikimedia.org/wikipedia/commons/thumb/8/86/Simvolika.jpg/220px-Simvol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20955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Уфа – столица республики Башкортостан. Город расположен на берегу реки Белой, на Уфимском полуострове. Его протяженность с севера на юг — 53 км, с запада на восток — 28 км.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2052" name="Picture 4" descr="C:\Documents and Settings\Полина Бандурко\Рабочий стол\Новая папка\Adm_Kar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52456" cy="455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707904" y="1628800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Город расположен практически в центре республики. И </a:t>
            </a:r>
            <a:r>
              <a:rPr lang="ru-RU" sz="1400" dirty="0"/>
              <a:t>является крупным транспортным узлом (железнодорожные, трубопроводные, автомобильные магистрали, воздушные и речные пути). </a:t>
            </a:r>
            <a:r>
              <a:rPr lang="ru-RU" sz="1400" dirty="0" smtClean="0"/>
              <a:t>Судоходная </a:t>
            </a:r>
            <a:r>
              <a:rPr lang="ru-RU" sz="1400" dirty="0"/>
              <a:t>река Белая со своим притоком Уфой пересекается с Транссибирской </a:t>
            </a:r>
            <a:r>
              <a:rPr lang="ru-RU" sz="1400" dirty="0" smtClean="0"/>
              <a:t>магистралью. А автомобильные </a:t>
            </a:r>
            <a:r>
              <a:rPr lang="ru-RU" sz="1400" dirty="0"/>
              <a:t>дороги соединяют город с Москвой, Челябинском, Казанью, Самарой, Ульяновском, и </a:t>
            </a:r>
            <a:r>
              <a:rPr lang="ru-RU" sz="1400" dirty="0" smtClean="0"/>
              <a:t>Оренбургом.</a:t>
            </a:r>
            <a:endParaRPr lang="ru-RU" sz="1400" dirty="0"/>
          </a:p>
        </p:txBody>
      </p:sp>
      <p:pic>
        <p:nvPicPr>
          <p:cNvPr id="2050" name="Picture 2" descr="C:\Documents and Settings\Полина Бандурко\Рабочий стол\временная\image009.jpg"/>
          <p:cNvPicPr>
            <a:picLocks noChangeAspect="1" noChangeArrowheads="1"/>
          </p:cNvPicPr>
          <p:nvPr/>
        </p:nvPicPr>
        <p:blipFill>
          <a:blip r:embed="rId3" cstate="print"/>
          <a:srcRect b="5466"/>
          <a:stretch>
            <a:fillRect/>
          </a:stretch>
        </p:blipFill>
        <p:spPr bwMode="auto">
          <a:xfrm>
            <a:off x="3851920" y="3645024"/>
            <a:ext cx="47691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7"/>
            <a:ext cx="76438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История окрестностей Уфы уходит в далекое прошлое, во времена палеолита. В 1953 году археолог Пётр </a:t>
            </a:r>
            <a:r>
              <a:rPr lang="ru-RU" sz="1400" dirty="0" err="1" smtClean="0"/>
              <a:t>Ищериков</a:t>
            </a:r>
            <a:r>
              <a:rPr lang="ru-RU" sz="1400" dirty="0" smtClean="0"/>
              <a:t> открыл городище «Уфа-II». Оно, предположительно, существовало в V—XVI </a:t>
            </a:r>
            <a:r>
              <a:rPr lang="ru-RU" sz="1400" dirty="0" err="1" smtClean="0"/>
              <a:t>вв</a:t>
            </a:r>
            <a:r>
              <a:rPr lang="ru-RU" sz="1400" dirty="0" smtClean="0"/>
              <a:t> и представляло собой крупный административный, торгово-ремесленный и культурный центр.</a:t>
            </a:r>
          </a:p>
          <a:p>
            <a:endParaRPr lang="ru-RU" dirty="0"/>
          </a:p>
        </p:txBody>
      </p:sp>
      <p:pic>
        <p:nvPicPr>
          <p:cNvPr id="3074" name="Picture 2" descr="C:\Documents and Settings\Полина Бандурко\Рабочий стол\временна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8699">
            <a:off x="524987" y="2907228"/>
            <a:ext cx="392909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5" name="Picture 3" descr="C:\Documents and Settings\Полина Бандурко\Рабочий стол\временная\1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3725">
            <a:off x="5103506" y="2565292"/>
            <a:ext cx="3612453" cy="233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70" name="Picture 2" descr="http://ufa-city.com/blog/upload/ufa/4.1.%20%D0%BF%D0%B5%D1%80%D0%B5%D0%BA%D1%80%D0%B5%D1%81%D1%82%D0%BE%D0%BA%20%D1%83%D0%BB%D0%B8%D1%86%20%D0%91.%D0%A3%D1%81%D0%BF%D0%B5%D0%BD%D1%81%D0%BA%D0%BE%D0%B9%20%D0%B8%20%D0%90%D0%BB%D0%B5%D0%BA%D1%81%D0%B0%D0%BD%D0%B4%D1%80%D0%BE%D0%B2%D1%81%D0%BA%D0%BE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22439"/>
            <a:ext cx="3416897" cy="213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48737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мае 1574 года, в день Святой Троицы, на правом берегу реки Белой Волошки, высадился отряд московских стрельцов под предводительством боярина Ивана Григорьевича Нагого, состоявшего в близком родстве с последней женой Ивана Грозного Марией. Ивана Нагого считают строителем Уфы периода со второй половины XVI века. Прямо на берегу на горе </a:t>
            </a:r>
            <a:r>
              <a:rPr lang="ru-RU" sz="1400" dirty="0" err="1" smtClean="0"/>
              <a:t>Туратау</a:t>
            </a:r>
            <a:r>
              <a:rPr lang="ru-RU" sz="1400" dirty="0" smtClean="0"/>
              <a:t> («гора-крепость») была поставлена церковь, названная Троицкой, немного дальше — первые избы и хозяйственные постройки. крепость первоначально называлась и </a:t>
            </a:r>
            <a:r>
              <a:rPr lang="ru-RU" sz="1400" dirty="0" err="1" smtClean="0"/>
              <a:t>Туратау</a:t>
            </a:r>
            <a:r>
              <a:rPr lang="ru-RU" sz="1400" dirty="0" smtClean="0"/>
              <a:t> («гора-крепость»), и </a:t>
            </a:r>
            <a:r>
              <a:rPr lang="ru-RU" sz="1400" dirty="0" err="1" smtClean="0"/>
              <a:t>Имян-кала</a:t>
            </a:r>
            <a:r>
              <a:rPr lang="ru-RU" sz="1400" dirty="0" smtClean="0"/>
              <a:t> («дубовая крепость», «город»), и просто кремль, но потом окончательно закрепилось название Уфа.</a:t>
            </a:r>
          </a:p>
          <a:p>
            <a:r>
              <a:rPr lang="ru-RU" sz="1400" dirty="0" smtClean="0"/>
              <a:t>С 1865 года Уфа стала центром Уфимской губернии.</a:t>
            </a:r>
          </a:p>
          <a:p>
            <a:endParaRPr lang="ru-RU" dirty="0"/>
          </a:p>
        </p:txBody>
      </p:sp>
      <p:pic>
        <p:nvPicPr>
          <p:cNvPr id="4099" name="Picture 3" descr="C:\Documents and Settings\Полина Бандурко\Рабочий стол\временная\imgT9lL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27392"/>
            <a:ext cx="4370500" cy="305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00" name="Picture 4" descr="C:\Documents and Settings\Полина Бандурко\Рабочий стол\временная\188b17916a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857652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467600" cy="48737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конце 20—30-х гг. XX века началось быстрое развитие города.</a:t>
            </a:r>
          </a:p>
          <a:p>
            <a:r>
              <a:rPr lang="ru-RU" sz="1400" dirty="0" smtClean="0"/>
              <a:t>В годы Великой Отечественной войны в Уфу из западных районов СССР были эвакуированы десятки промышленных предприятий, некоторые государственные учреждения и научно-исследовательские институты.</a:t>
            </a:r>
          </a:p>
          <a:p>
            <a:r>
              <a:rPr lang="ru-RU" sz="1400" dirty="0" smtClean="0"/>
              <a:t>Сейчас город является столицей Башкирии и быстро развивается.</a:t>
            </a:r>
            <a:endParaRPr lang="ru-RU" sz="1400" dirty="0"/>
          </a:p>
        </p:txBody>
      </p:sp>
      <p:pic>
        <p:nvPicPr>
          <p:cNvPr id="5122" name="Picture 2" descr="C:\Documents and Settings\Полина Бандурко\Рабочий стол\временная\ufa_ses1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2617">
            <a:off x="504414" y="2271361"/>
            <a:ext cx="2928958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123" name="Picture 3" descr="C:\Documents and Settings\Полина Бандурко\Рабочий стол\временная\51679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795">
            <a:off x="3749316" y="2349709"/>
            <a:ext cx="4714908" cy="3748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85794"/>
            <a:ext cx="8183880" cy="78581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Планировка и застройка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80010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1803 году шотландский архитектор на российской службе Вильям Гесте составил первый генеральный план города, но по различным причинам (в частности, из-за отсутствия денежных средств) план не был претворён в жизнь. Гесте в декабре 1817 года снова побывал в Уфе и вместе с губернским землемером </a:t>
            </a:r>
            <a:r>
              <a:rPr lang="ru-RU" sz="1400" dirty="0" err="1" smtClean="0"/>
              <a:t>Сметаниным</a:t>
            </a:r>
            <a:r>
              <a:rPr lang="ru-RU" sz="1400" dirty="0" smtClean="0"/>
              <a:t> внёс поправки в план. В этом виде правительство утвердило проект 3 марта 1819 года, и этот генеральный план определил направления строительства Уфы в течение всего XIX века.</a:t>
            </a:r>
            <a:endParaRPr lang="ru-RU" sz="1400" dirty="0"/>
          </a:p>
        </p:txBody>
      </p:sp>
      <p:pic>
        <p:nvPicPr>
          <p:cNvPr id="6146" name="Picture 2" descr="C:\Documents and Settings\Полина Бандурко\Рабочий стол\временная\e86c05cc9e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1680">
            <a:off x="500034" y="2857496"/>
            <a:ext cx="4268438" cy="284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147" name="Picture 3" descr="C:\Documents and Settings\Полина Бандурко\Рабочий стол\временная\____ ____________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8193">
            <a:off x="4595267" y="3793692"/>
            <a:ext cx="3652846" cy="24288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Промышленные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79296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Городские предприятия занимаются нефтепереработкой, химией, машиностроением. Основу экономики Уфы составляют топливно-энергетический и машиностроительный комплексы. В Уфе сосредоточено около 200 крупных и средних промышленных предприятий. Находится  один из самых современных нефтеперерабатывающих комплексов. </a:t>
            </a:r>
            <a:endParaRPr lang="ru-RU" sz="1400" dirty="0"/>
          </a:p>
        </p:txBody>
      </p:sp>
      <p:pic>
        <p:nvPicPr>
          <p:cNvPr id="7170" name="Picture 2" descr="C:\Documents and Settings\Полина Бандурко\Рабочий стол\временная\bi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705236" cy="25308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29124" y="242886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Развита электроэнергетика, машиностроение и приборостроение, строительная</a:t>
            </a:r>
            <a:r>
              <a:rPr lang="ru-RU" sz="1400" dirty="0" smtClean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деревообрабатывающая, пищевая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легкая промышленность.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Имеются 3 фармацевтические фабрики.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172" name="Picture 4" descr="C:\Documents and Settings\Полина Бандурко\Рабочий стол\временная\104329159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5"/>
            <a:ext cx="3429024" cy="21431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071570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Непроизводственная сфера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Высшие учебные заведения. </a:t>
            </a:r>
          </a:p>
          <a:p>
            <a:r>
              <a:rPr lang="ru-RU" sz="1600" dirty="0" smtClean="0"/>
              <a:t>Сеть муниципального здравоохранения представлена 61 учреждениями и предприятиями. </a:t>
            </a:r>
          </a:p>
          <a:p>
            <a:r>
              <a:rPr lang="ru-RU" sz="1600" dirty="0" smtClean="0"/>
              <a:t>Работают шесть театров. Филармония им. Х.Ахметова.</a:t>
            </a:r>
          </a:p>
          <a:p>
            <a:r>
              <a:rPr lang="ru-RU" sz="1600" dirty="0" smtClean="0"/>
              <a:t>50 библиотек.</a:t>
            </a:r>
            <a:endParaRPr lang="ru-RU" sz="1600" dirty="0"/>
          </a:p>
        </p:txBody>
      </p:sp>
      <p:pic>
        <p:nvPicPr>
          <p:cNvPr id="20482" name="Picture 2" descr="C:\Documents and Settings\Полина Бандурко\Рабочий стол\временная\27989648_teatr_operuy_i_ba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1746">
            <a:off x="522505" y="3388316"/>
            <a:ext cx="3929090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483" name="Picture 3" descr="C:\Documents and Settings\Полина Бандурко\Рабочий стол\временная\29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2911">
            <a:off x="4643438" y="2857496"/>
            <a:ext cx="3857625" cy="2911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071570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Перспективы развития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9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Заложена программа жилищного строительства. </a:t>
            </a:r>
          </a:p>
          <a:p>
            <a:r>
              <a:rPr lang="ru-RU" sz="1400" dirty="0" smtClean="0"/>
              <a:t>Развитие города Уфы как столицы Республики Башкортостан предопределяет развитие столичных функций и создание необходимой инфраструктуры обслуживания: </a:t>
            </a:r>
          </a:p>
          <a:p>
            <a:r>
              <a:rPr lang="ru-RU" sz="1400" dirty="0" smtClean="0"/>
              <a:t>создание общественных комплексов для проведения правительственных, предпринимательских встреч, конференций, симпозиумов, мероприятий республиканского, межрегионального и международного значения, создание центров информации и объектов телекоммуникационной связи; создания объектов городской рекреации — центров досуга, развлечений и отдыха.</a:t>
            </a:r>
          </a:p>
          <a:p>
            <a:endParaRPr lang="ru-RU" dirty="0"/>
          </a:p>
        </p:txBody>
      </p:sp>
      <p:pic>
        <p:nvPicPr>
          <p:cNvPr id="21506" name="Picture 2" descr="C:\Documents and Settings\Полина Бандурко\Рабочий стол\временная\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29000"/>
            <a:ext cx="5096608" cy="317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540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История</vt:lpstr>
      <vt:lpstr>Слайд 4</vt:lpstr>
      <vt:lpstr>Слайд 5</vt:lpstr>
      <vt:lpstr>Планировка и застройка </vt:lpstr>
      <vt:lpstr>Промышленные производства</vt:lpstr>
      <vt:lpstr>Непроизводственная сфера </vt:lpstr>
      <vt:lpstr>Перспективы развития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УФА</dc:title>
  <dc:creator>Polya</dc:creator>
  <cp:lastModifiedBy>о</cp:lastModifiedBy>
  <cp:revision>11</cp:revision>
  <dcterms:created xsi:type="dcterms:W3CDTF">2011-02-09T13:40:55Z</dcterms:created>
  <dcterms:modified xsi:type="dcterms:W3CDTF">2014-04-09T22:08:18Z</dcterms:modified>
</cp:coreProperties>
</file>