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3" r:id="rId9"/>
    <p:sldId id="262" r:id="rId10"/>
    <p:sldId id="264" r:id="rId11"/>
    <p:sldId id="276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D847-C62F-4E72-9096-1C303A1ACE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0D6867-D009-4555-BADD-B98C6DE0FF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D847-C62F-4E72-9096-1C303A1ACE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6867-D009-4555-BADD-B98C6DE0F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D847-C62F-4E72-9096-1C303A1ACE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6867-D009-4555-BADD-B98C6DE0F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94D847-C62F-4E72-9096-1C303A1ACE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70D6867-D009-4555-BADD-B98C6DE0FF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D847-C62F-4E72-9096-1C303A1ACE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6867-D009-4555-BADD-B98C6DE0FF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D847-C62F-4E72-9096-1C303A1ACE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6867-D009-4555-BADD-B98C6DE0FF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6867-D009-4555-BADD-B98C6DE0FF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D847-C62F-4E72-9096-1C303A1ACE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D847-C62F-4E72-9096-1C303A1ACE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6867-D009-4555-BADD-B98C6DE0FF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D847-C62F-4E72-9096-1C303A1ACE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6867-D009-4555-BADD-B98C6DE0F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94D847-C62F-4E72-9096-1C303A1ACE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0D6867-D009-4555-BADD-B98C6DE0FF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D847-C62F-4E72-9096-1C303A1ACE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0D6867-D009-4555-BADD-B98C6DE0FF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E94D847-C62F-4E72-9096-1C303A1ACE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70D6867-D009-4555-BADD-B98C6DE0FF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студентка 4 курса,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ИМиЕН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Гео-с-о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101,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Агарагимова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Мариям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96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Владивосток </a:t>
            </a:r>
            <a:endParaRPr lang="ru-RU" sz="9600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504827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Парковка во Владивостоке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Преобладает многоэтажная застройка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 descr="http://globalfutureevents.ru/wp-content/gallery/sammit-ates-2012/2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5387801" cy="3962738"/>
          </a:xfrm>
          <a:prstGeom prst="rect">
            <a:avLst/>
          </a:prstGeom>
          <a:noFill/>
        </p:spPr>
      </p:pic>
      <p:pic>
        <p:nvPicPr>
          <p:cNvPr id="21506" name="Picture 2" descr="http://www.ambox.ru/upload/medialibrary/b49/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214554"/>
            <a:ext cx="3500430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Промышленное машиностроение главным образом включает в себя судостроение и судоремонт, а также производство оборудования для рыбной отрасли (приборостроительные, инструментальные и радиозаводы).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внутренних нужд имеется лёгкая, пищевая (рыбокомбинат, несколько хлебозаводов, мясокомбинаты, молокозавод, кондитерская фабрика, заводы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ликёро-водочных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пиво-безалкогольных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напитков), а также строительная промышленность (заводы строительных материалов, железобетонных конструкций и комбинаты крупнопанельного домостроения). Эти предприятия обслуживают также и Приморский край.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Владивосток является базой рыбного промысла и рефрижераторного флота. В XX веке Владивосток также являлся базой китобойного и краболовного промыслов.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Промышленность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785794"/>
            <a:ext cx="8472518" cy="5310206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Отрасли специализации: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машиностроение (судостроение, судоремонт, оборудование для рыбной промышленности, а также производство внедорожников, грузовиков и микроавтобусов)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пищевая промышленность (рыбная, консервная, кондитерская,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ликёро-водочная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производство стройматериалов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китобойный и рыболовный промысел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Производственная сфера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2530" name="Picture 2" descr="http://im1-tub-ru.yandex.net/i?id=422002479-3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095863"/>
            <a:ext cx="2643206" cy="1762137"/>
          </a:xfrm>
          <a:prstGeom prst="rect">
            <a:avLst/>
          </a:prstGeom>
          <a:noFill/>
        </p:spPr>
      </p:pic>
      <p:pic>
        <p:nvPicPr>
          <p:cNvPr id="22532" name="Picture 4" descr="http://im0-tub-ru.yandex.net/i?id=67624718-6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7066" y="2143116"/>
            <a:ext cx="2000264" cy="1500198"/>
          </a:xfrm>
          <a:prstGeom prst="rect">
            <a:avLst/>
          </a:prstGeom>
          <a:noFill/>
        </p:spPr>
      </p:pic>
      <p:pic>
        <p:nvPicPr>
          <p:cNvPr id="22534" name="Picture 6" descr="http://im4-tub-ru.yandex.net/i?id=237994450-7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08" y="3571876"/>
            <a:ext cx="2428892" cy="1702494"/>
          </a:xfrm>
          <a:prstGeom prst="rect">
            <a:avLst/>
          </a:prstGeom>
          <a:noFill/>
        </p:spPr>
      </p:pic>
      <p:pic>
        <p:nvPicPr>
          <p:cNvPr id="22538" name="Picture 10" descr="http://im6-tub-ru.yandex.net/i?id=28783466-24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5214926"/>
            <a:ext cx="2190765" cy="1643074"/>
          </a:xfrm>
          <a:prstGeom prst="rect">
            <a:avLst/>
          </a:prstGeom>
          <a:noFill/>
        </p:spPr>
      </p:pic>
      <p:pic>
        <p:nvPicPr>
          <p:cNvPr id="22536" name="Picture 8" descr="http://im5-tub-ru.yandex.net/i?id=703664444-71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32" y="5143488"/>
            <a:ext cx="2571768" cy="1714512"/>
          </a:xfrm>
          <a:prstGeom prst="rect">
            <a:avLst/>
          </a:prstGeom>
          <a:noFill/>
        </p:spPr>
      </p:pic>
      <p:pic>
        <p:nvPicPr>
          <p:cNvPr id="22540" name="Picture 12" descr="http://im4-tub-ru.yandex.net/i?id=498732593-20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357670"/>
            <a:ext cx="2116946" cy="2500330"/>
          </a:xfrm>
          <a:prstGeom prst="rect">
            <a:avLst/>
          </a:prstGeom>
          <a:noFill/>
        </p:spPr>
      </p:pic>
      <p:pic>
        <p:nvPicPr>
          <p:cNvPr id="22542" name="Picture 14" descr="http://im6-tub-ru.yandex.net/i?id=16085694-04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2" y="4286256"/>
            <a:ext cx="191452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000108"/>
            <a:ext cx="8472518" cy="585789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Владивосток — самый «автомобильный» город России, где на каждую тысячу жителей приходится 566 машин (данные 2008 года). Во Владивостоке более 90 процентов автомобилей — японские,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праворульные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Крупный узел Транссибирской железнодорожной магистрали, включая поезда дальнего следования и пригородные поезда (электрички) (железнодорожная станция Владивосток-Город).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Федеральная трасса  «Уссури» связывает город с Хабаровском, а автомагистраль краевого значения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A188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с Находкой и Восточным портом.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Транспорт </a:t>
            </a:r>
            <a:endParaRPr lang="ru-RU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3554" name="Picture 2" descr="http://im6-tub-ru.yandex.net/i?id=480292961-2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28868"/>
            <a:ext cx="3155178" cy="1785950"/>
          </a:xfrm>
          <a:prstGeom prst="rect">
            <a:avLst/>
          </a:prstGeom>
          <a:noFill/>
        </p:spPr>
      </p:pic>
      <p:pic>
        <p:nvPicPr>
          <p:cNvPr id="23556" name="Picture 4" descr="http://im6-tub-ru.yandex.net/i?id=657830732-4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214554"/>
            <a:ext cx="2762269" cy="2071702"/>
          </a:xfrm>
          <a:prstGeom prst="rect">
            <a:avLst/>
          </a:prstGeom>
          <a:noFill/>
        </p:spPr>
      </p:pic>
      <p:pic>
        <p:nvPicPr>
          <p:cNvPr id="23558" name="Picture 6" descr="http://im2-tub-ru.yandex.net/i?id=37160920-49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428867"/>
            <a:ext cx="2786082" cy="1925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/>
          <a:lstStyle/>
          <a:p>
            <a:r>
              <a:rPr lang="ru-RU" dirty="0" smtClean="0"/>
              <a:t>Владивосток является связующим звеном между Транссибирской железнодорожной магистралью и тихоокеанскими морскими путями, что превращает его в важный грузовой и пассажирский порт. </a:t>
            </a:r>
          </a:p>
          <a:p>
            <a:r>
              <a:rPr lang="ru-RU" dirty="0" smtClean="0"/>
              <a:t>Владивосток является важным перевалочным пунктом для товаров, импортируемых из Японии, Южной Кореи, Китая, США и Юго-Восточной Азии.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6" descr="http://im7-tub-ru.yandex.net/i?id=231881358-6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071942"/>
            <a:ext cx="3857652" cy="2571768"/>
          </a:xfrm>
          <a:prstGeom prst="rect">
            <a:avLst/>
          </a:prstGeom>
          <a:noFill/>
        </p:spPr>
      </p:pic>
      <p:pic>
        <p:nvPicPr>
          <p:cNvPr id="24584" name="Picture 8" descr="http://upload.wikimedia.org/wikipedia/commons/thumb/8/8c/Egersheld_peninsula_and_Vladivostok_container_terminal.jpg/240px-Egersheld_peninsula_and_Vladivostok_container_term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357694"/>
            <a:ext cx="3286148" cy="2190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24454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Электрическую и тепловую энергию для города вырабатывают Владивостокские ТЭЦ-1 и ТЭЦ-2. В периоды пиковой загрузки бесперебойное энергообеспечение краевого центра осуществляется за счет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перетока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электроэнергии с Приморской ГРЭС, расположенной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Лучегорск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Энергетика </a:t>
            </a:r>
            <a:endParaRPr lang="ru-RU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5604" name="Picture 4" descr="http://www.zrpress.ru/files/Image/news/60670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3571876"/>
            <a:ext cx="3982879" cy="2893545"/>
          </a:xfrm>
          <a:prstGeom prst="rect">
            <a:avLst/>
          </a:prstGeom>
          <a:noFill/>
        </p:spPr>
      </p:pic>
      <p:pic>
        <p:nvPicPr>
          <p:cNvPr id="25606" name="Picture 6" descr="http://im5-tub-ru.yandex.net/i?id=68113019-6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857628"/>
            <a:ext cx="3933853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2445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Образование и наука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 1899 году во Владивостоке был основан Восточный институт для изучения восточных языков и подготовки кадров для административных и торгово-промышленных учреждений Дальнего Востока.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 2011 году завершилось объединение трёх крупнейших вузов Владивостока — ДВГУ, ДВГТУ и ТГЭУ в состав Дальневосточного федерального университета. В состав нового вуза так же вошёл и Уссурийский государственный педагогический институт, расположенный в Уссурийске.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Непроизводственная сфера</a:t>
            </a:r>
            <a:endParaRPr lang="ru-RU" sz="5400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6626" name="Picture 2" descr="http://upload.wikimedia.org/wikipedia/commons/thumb/f/fc/Far_Eastern_Federal_University%2C_Vladivostok%2C_Russia.jpeg/240px-Far_Eastern_Federal_University%2C_Vladivostok%2C_Russi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429132"/>
            <a:ext cx="2714644" cy="2103850"/>
          </a:xfrm>
          <a:prstGeom prst="rect">
            <a:avLst/>
          </a:prstGeom>
          <a:noFill/>
        </p:spPr>
      </p:pic>
      <p:pic>
        <p:nvPicPr>
          <p:cNvPr id="26628" name="Picture 4" descr="http://vostokmedia.com/files/gallery/new/2013/06/04/0.00196800_1370335869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429132"/>
            <a:ext cx="4786346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57227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Крупнейшей научной организацией Владивостока является Дальневосточное отделение Российской академии наук (ДВО РАН, до 1992 года ДВО АН СССР, с 1970 по 1986 ДВНЦ АН СССР). Непосредственно во Владивостоке расположены следующие институты ДВО РАН:</a:t>
            </a:r>
          </a:p>
          <a:p>
            <a:r>
              <a:rPr lang="ru-RU" dirty="0" smtClean="0"/>
              <a:t>Институт автоматики и процессов управления (ИАПУ)</a:t>
            </a:r>
          </a:p>
          <a:p>
            <a:r>
              <a:rPr lang="ru-RU" dirty="0" smtClean="0"/>
              <a:t>Институт прикладной математики (ИПМ)</a:t>
            </a:r>
          </a:p>
          <a:p>
            <a:r>
              <a:rPr lang="ru-RU" dirty="0" smtClean="0"/>
              <a:t>Институт проблем морских технологий (ИПМТ)</a:t>
            </a:r>
          </a:p>
          <a:p>
            <a:r>
              <a:rPr lang="ru-RU" dirty="0" smtClean="0"/>
              <a:t>Институт химии (ИХ)</a:t>
            </a:r>
          </a:p>
          <a:p>
            <a:r>
              <a:rPr lang="ru-RU" dirty="0" smtClean="0"/>
              <a:t>Тихоокеанский институт биоорганической химии им. Г. Б. Елякова (ТИБОХ)</a:t>
            </a:r>
          </a:p>
          <a:p>
            <a:r>
              <a:rPr lang="ru-RU" dirty="0" smtClean="0"/>
              <a:t>Биолого-почвенный институт (БПИ)</a:t>
            </a:r>
          </a:p>
          <a:p>
            <a:r>
              <a:rPr lang="ru-RU" dirty="0" smtClean="0"/>
              <a:t>Институт биологии моря (ИБМ)</a:t>
            </a:r>
          </a:p>
          <a:p>
            <a:r>
              <a:rPr lang="ru-RU" dirty="0" smtClean="0"/>
              <a:t>Ботанический сад-институт (БСИ)</a:t>
            </a:r>
          </a:p>
          <a:p>
            <a:r>
              <a:rPr lang="ru-RU" dirty="0" smtClean="0"/>
              <a:t>Дальневосточный геологический институт (ДВГИ)</a:t>
            </a:r>
          </a:p>
          <a:p>
            <a:r>
              <a:rPr lang="ru-RU" dirty="0" smtClean="0"/>
              <a:t>Тихоокеанский океанологический институт имени В. И. Ильичёва ДВО РАН (ТОИ)</a:t>
            </a:r>
          </a:p>
          <a:p>
            <a:r>
              <a:rPr lang="ru-RU" dirty="0" smtClean="0"/>
              <a:t>Тихоокеанский институт географии (ТИГ)</a:t>
            </a:r>
          </a:p>
          <a:p>
            <a:r>
              <a:rPr lang="ru-RU" dirty="0" smtClean="0"/>
              <a:t>Институт истории, археологии и этнографии народов Дальнего Востока (ИИАЭ)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Самым известным музеем Владивостока считается Приморский государственный объединённый музей имени В. К. Арсеньева, ведущий свою историю от музея Общества изучения Амурского края. Большой интерес представляют Океанариум, подводная лодка-музей С-56 и другие.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Большинство кинотеатров города — «Океан», «Галактика»,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Wave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Cinema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«Нептун», «Варяг», «Иллюзион», «Владивосток» — являются отреставрированными кинотеатрами, построенными ещё в советские годы.</a:t>
            </a:r>
            <a:r>
              <a:rPr lang="ru-RU" sz="2000" dirty="0" smtClean="0"/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Культура и искусство</a:t>
            </a:r>
            <a:endParaRPr lang="ru-RU" sz="4800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7650" name="Picture 2" descr="http://im4-tub-ru.yandex.net/i?id=396518680-3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714620"/>
            <a:ext cx="2190765" cy="1643074"/>
          </a:xfrm>
          <a:prstGeom prst="rect">
            <a:avLst/>
          </a:prstGeom>
          <a:noFill/>
        </p:spPr>
      </p:pic>
      <p:pic>
        <p:nvPicPr>
          <p:cNvPr id="27652" name="Picture 4" descr="http://upload.wikimedia.org/wikipedia/commons/thumb/9/9d/Vladivostok_memorial_S-56.jpg/220px-Vladivostok_memorial_S-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571744"/>
            <a:ext cx="2643206" cy="1982406"/>
          </a:xfrm>
          <a:prstGeom prst="rect">
            <a:avLst/>
          </a:prstGeom>
          <a:noFill/>
        </p:spPr>
      </p:pic>
      <p:pic>
        <p:nvPicPr>
          <p:cNvPr id="27654" name="Picture 6" descr="http://upload.wikimedia.org/wikipedia/ru/thumb/5/50/Pacific_miridian.jpg/220px-Pacific_miridi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714620"/>
            <a:ext cx="2928958" cy="1952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5301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Железнодорожный вокзал Владивостока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Лютеранская кирха 1909 года  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Архитектура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endParaRPr lang="ru-RU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9700" name="Picture 4" descr="http://upload.wikimedia.org/wikipedia/commons/thumb/4/40/%D0%9C%D1%83%D0%B7%D0%B5%D0%B9_%D0%A2%D0%B8%D1%85%D0%BE%D0%BE%D0%BA%D0%B5%D0%B0%D0%BD%D1%81%D0%BA%D0%BE%D0%B3%D0%BE_%D1%84%D0%BB%D0%BE%D1%82%D0%B0.jpg/220px-%D0%9C%D1%83%D0%B7%D0%B5%D0%B9_%D0%A2%D0%B8%D1%85%D0%BE%D0%BE%D0%BA%D0%B5%D0%B0%D0%BD%D1%81%D0%BA%D0%BE%D0%B3%D0%BE_%D1%84%D0%BB%D0%BE%D1%82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1" y="1714488"/>
            <a:ext cx="3647483" cy="4857784"/>
          </a:xfrm>
          <a:prstGeom prst="rect">
            <a:avLst/>
          </a:prstGeom>
          <a:noFill/>
        </p:spPr>
      </p:pic>
      <p:pic>
        <p:nvPicPr>
          <p:cNvPr id="29702" name="Picture 6" descr="http://im0-tub-ru.yandex.net/i?id=40511950-4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85926"/>
            <a:ext cx="3964810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600076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Владивосток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город в России. Административный центр Приморского края, образует Владивостокский городской округ.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Население — 600 378 чел., крупнейший город и порт на Дальнем Востоке России. Расположен на полуострове Муравьёва-Амурского и островах архипелага императрицы Евгении в заливе Петра Великого Японского моря.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Конечный пункт Транссибирской магистрали. Третий по грузообороту морской порт Дальневосточного бассейна. Главная база Тихоокеанского флота. Крупнейший научно-образовательный центр дальневосточного региона, включающий Дальневосточный федеральный университет и Дальневосточное отделение РАН.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Основан как военный пост Владивосток (от «владеть Востоком») в 1860 году, в 1880 году получил статус города. С 1888 года — административный центр Приморской области, с 1938 года — Приморского края.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  <a:cs typeface="Times New Roman" pitchFamily="18" charset="0"/>
              </a:rPr>
              <a:t>Общие сведения </a:t>
            </a:r>
            <a:endParaRPr lang="ru-RU" sz="6000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928670"/>
            <a:ext cx="8929718" cy="5929330"/>
          </a:xfrm>
        </p:spPr>
        <p:txBody>
          <a:bodyPr>
            <a:normAutofit fontScale="92500" lnSpcReduction="20000"/>
          </a:bodyPr>
          <a:lstStyle/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Во Владивостоке имеются стационарные учреждения здравоохранения, из них: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6 городских больниц и 2 краевые;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Инфекционная больница;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Больница ДВОМЦ (Водников);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Клинический госпиталь ТОФ;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Госпиталь для ветеранов войн и др.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Кроме того, имеются самостоятельные амбулаторно-поликлинические учреждения.</a:t>
            </a:r>
          </a:p>
          <a:p>
            <a:r>
              <a:rPr lang="ru-RU" sz="2100" dirty="0" smtClean="0"/>
              <a:t>Владивосток обладает развитой спортивной инфраструктурой, в том числе:</a:t>
            </a:r>
          </a:p>
          <a:p>
            <a:r>
              <a:rPr lang="ru-RU" sz="2100" dirty="0" smtClean="0"/>
              <a:t>Стадионы («Авангард», «Вымпел», «Динамо», «Строитель»).</a:t>
            </a:r>
          </a:p>
          <a:p>
            <a:r>
              <a:rPr lang="ru-RU" sz="2100" dirty="0" smtClean="0"/>
              <a:t>Спортивные комплексы (Краевой дом физкультуры, «Восход», «Динамо», «Спартак», «Юность», «Олимпиец», «Бастион»), спортивно-оздоровительный комплекс «Юбилейный», крытый каток «Полюс», «Фетисов-Арена».</a:t>
            </a:r>
          </a:p>
          <a:p>
            <a:r>
              <a:rPr lang="ru-RU" sz="2100" dirty="0" smtClean="0"/>
              <a:t>Бассейны («Олимпиец», «Восход», «Юность», «Спартак» (Фитнес клуб «</a:t>
            </a:r>
            <a:r>
              <a:rPr lang="ru-RU" sz="2100" dirty="0" err="1" smtClean="0"/>
              <a:t>World</a:t>
            </a:r>
            <a:r>
              <a:rPr lang="ru-RU" sz="2100" dirty="0" smtClean="0"/>
              <a:t> </a:t>
            </a:r>
            <a:r>
              <a:rPr lang="ru-RU" sz="2100" dirty="0" err="1" smtClean="0"/>
              <a:t>Class</a:t>
            </a:r>
            <a:r>
              <a:rPr lang="ru-RU" sz="2100" dirty="0" smtClean="0"/>
              <a:t>»), «Гавань», «Чемпион»).</a:t>
            </a:r>
          </a:p>
          <a:p>
            <a:r>
              <a:rPr lang="ru-RU" sz="2100" dirty="0" smtClean="0"/>
              <a:t>Гребная парусная база «Берег».</a:t>
            </a:r>
          </a:p>
          <a:p>
            <a:r>
              <a:rPr lang="ru-RU" sz="2100" dirty="0" smtClean="0"/>
              <a:t>Теннисные корты (Теннисный клуб Владивосток, </a:t>
            </a:r>
            <a:r>
              <a:rPr lang="ru-RU" sz="2100" dirty="0" err="1" smtClean="0"/>
              <a:t>Мецар</a:t>
            </a:r>
            <a:r>
              <a:rPr lang="ru-RU" sz="2100" dirty="0" smtClean="0"/>
              <a:t> Олимпа Теннис, теннисные корты на </a:t>
            </a:r>
            <a:r>
              <a:rPr lang="ru-RU" sz="2100" dirty="0" err="1" smtClean="0"/>
              <a:t>Дальпрессе</a:t>
            </a:r>
            <a:r>
              <a:rPr lang="ru-RU" sz="2100" dirty="0" smtClean="0"/>
              <a:t>, Теннисный клуб на Днепропетровской).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Здравоохранение и спорт </a:t>
            </a:r>
            <a:endParaRPr lang="ru-RU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будущем Владивосток – крупнейший центр России на Тихом океане. Это регион быстрого экономического роста.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Владивосток, расположенный на юге Дальнего Востока, объективно становится в центре российской политики в АТР, базой для экономических и культурных контактов.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Владивосток как форпост и окно России в Азиатско-Тихоокеанский регион. Залог успешного будущего города в выполнении следующих задач: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1.поддержка инноваций в экономике и обществе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улучшение среды обитания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становление эффективного и полноценного местного самоуправления.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Перспективы развития </a:t>
            </a:r>
            <a:endParaRPr lang="ru-RU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jpg8422986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071546"/>
            <a:ext cx="7858180" cy="55060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Спасибо за внимание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!</a:t>
            </a:r>
            <a:endParaRPr lang="ru-RU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Г. Владивосток   </a:t>
            </a:r>
            <a:endParaRPr lang="ru-RU" sz="6600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http://img1.liveinternet.ru/images/attach/c/2/83/17/83017015_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8286808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3579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Расположен на побережье Японского моря, является крупным городом-портом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Форпост России на востоке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Инвестиционно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привлекательный регион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Конечный пункт Транссибирской магистрали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Удален от столицы и центра страны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целом ЭГП Владивостока выгодно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Микро положение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выгодное, город </a:t>
            </a:r>
            <a:r>
              <a:rPr lang="ru-RU" dirty="0" smtClean="0"/>
              <a:t>расположен на полуострове Муравьёва-Амурского и островах архипелага императрицы Евгении в заливе Петра Великого Японского моря. За счет этого Владивосток является крупнейшим городом и портом на Дальнем Востоке.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2876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Экономико-географическое положение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786478"/>
          </a:xfrm>
        </p:spPr>
        <p:txBody>
          <a:bodyPr>
            <a:normAutofit lnSpcReduction="10000"/>
          </a:bodyPr>
          <a:lstStyle/>
          <a:p>
            <a:r>
              <a:rPr lang="ru-RU" b="1" u="sng" dirty="0" smtClean="0"/>
              <a:t>Мезо положение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расположен</a:t>
            </a:r>
            <a:r>
              <a:rPr lang="ru-RU" b="1" u="sng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южной части Дальневосточного экономического района, имеет тесные экономические связи с Хабаровским краем,  имея выгодное экономико-географическое положение 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Владивосток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является самым крупным портом на Дальнем Востоке России.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 smtClean="0"/>
          </a:p>
          <a:p>
            <a:endParaRPr lang="ru-RU" b="1" u="sng" dirty="0" smtClean="0"/>
          </a:p>
          <a:p>
            <a:r>
              <a:rPr lang="ru-RU" b="1" u="sng" dirty="0" smtClean="0"/>
              <a:t>Макро положение – </a:t>
            </a:r>
            <a:r>
              <a:rPr lang="ru-RU" dirty="0" smtClean="0"/>
              <a:t>большая отдаленность от столицы и от центра </a:t>
            </a:r>
            <a:r>
              <a:rPr lang="ru-RU" dirty="0" smtClean="0"/>
              <a:t>страны. Имеет морские границы с Японией, Кореей и Китаем, такое крайне выгодное положение дает Владивостоку развивать тесные отношения с этими странами в экономической и политической сфере.</a:t>
            </a:r>
            <a:endParaRPr lang="ru-RU" b="1" u="sng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488157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XIX веке, после подписания в 1858 году между Россией и Китаем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Айгуньского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договора, территория, занимаемая сегодня всем Приморским краем, была определена как территория совместного использования. На этой совместной российско-китайской территории и был заложен Владивосток летом 1860 года. В ноябре 1860 года, после подписания Пекинского договора край полностью перешёл под юрисдикцию Российской империи.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История города</a:t>
            </a:r>
            <a:endParaRPr lang="ru-RU" sz="6000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6386" name="Picture 2" descr="http://im2-tub-ru.yandex.net/i?id=140702271-6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929066"/>
            <a:ext cx="2643206" cy="1852714"/>
          </a:xfrm>
          <a:prstGeom prst="rect">
            <a:avLst/>
          </a:prstGeom>
          <a:noFill/>
        </p:spPr>
      </p:pic>
      <p:pic>
        <p:nvPicPr>
          <p:cNvPr id="16388" name="Picture 4" descr="http://im5-tub-ru.yandex.net/i?id=301523970-3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643313"/>
            <a:ext cx="2786082" cy="2188023"/>
          </a:xfrm>
          <a:prstGeom prst="rect">
            <a:avLst/>
          </a:prstGeom>
          <a:noFill/>
        </p:spPr>
      </p:pic>
      <p:pic>
        <p:nvPicPr>
          <p:cNvPr id="16390" name="Picture 6" descr="http://im7-tub-ru.yandex.net/i?id=332553033-0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571876"/>
            <a:ext cx="3032781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096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1862 г. переименован в порт, для увеличения объёмов внешней торговли присвоен статус порто-франко (свободного порта).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1879 г. связывается с Санкт-Петербургом и Одессой постоянной пароходной линией.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1880 г. выделен в особое «военное губернаторство» и получил статус города.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1888 г. Владивосток стал центром Приморской области.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 1938 года Владивосток - центр Приморского края.</a:t>
            </a:r>
            <a:r>
              <a:rPr lang="ru-RU" b="1" dirty="0" smtClean="0"/>
              <a:t> 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8434" name="Picture 2" descr="http://im5-tub-ru.yandex.net/i?id=629439407-4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4357694"/>
            <a:ext cx="3447597" cy="2219484"/>
          </a:xfrm>
          <a:prstGeom prst="rect">
            <a:avLst/>
          </a:prstGeom>
          <a:noFill/>
        </p:spPr>
      </p:pic>
      <p:pic>
        <p:nvPicPr>
          <p:cNvPr id="18436" name="Picture 4" descr="http://im2-tub-ru.yandex.net/i?id=122478619-4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357693"/>
            <a:ext cx="3357586" cy="2170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Планировочная структура города Владивостока, согласно действующему Генеральному плану, состоит из 6 планировочных районов Владивостока, а также поселка Трудовое.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Планировочный районы:«Курортный»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«Северный»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«Центральный»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«Южный»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«Западный»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«Уссурийский»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Преобладает многоэтажная застройка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Планировка и застройка города</a:t>
            </a:r>
            <a:endParaRPr lang="ru-RU" sz="4800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e30be8813a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661</TotalTime>
  <Words>570</Words>
  <Application>Microsoft Office PowerPoint</Application>
  <PresentationFormat>Экран (4:3)</PresentationFormat>
  <Paragraphs>141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Владивосток </vt:lpstr>
      <vt:lpstr>Общие сведения </vt:lpstr>
      <vt:lpstr>Г. Владивосток   </vt:lpstr>
      <vt:lpstr>Экономико-географическое положение </vt:lpstr>
      <vt:lpstr>Слайд 5</vt:lpstr>
      <vt:lpstr>История города</vt:lpstr>
      <vt:lpstr>Слайд 7</vt:lpstr>
      <vt:lpstr>Планировка и застройка города</vt:lpstr>
      <vt:lpstr>Слайд 9</vt:lpstr>
      <vt:lpstr>Преобладает многоэтажная застройка</vt:lpstr>
      <vt:lpstr>Промышленность </vt:lpstr>
      <vt:lpstr>Производственная сфера </vt:lpstr>
      <vt:lpstr>Транспорт </vt:lpstr>
      <vt:lpstr>Слайд 14</vt:lpstr>
      <vt:lpstr>Энергетика </vt:lpstr>
      <vt:lpstr>Непроизводственная сфера</vt:lpstr>
      <vt:lpstr>Слайд 17</vt:lpstr>
      <vt:lpstr>Культура и искусство</vt:lpstr>
      <vt:lpstr>Архитектура </vt:lpstr>
      <vt:lpstr>Здравоохранение и спорт </vt:lpstr>
      <vt:lpstr>Перспективы развития </vt:lpstr>
      <vt:lpstr>Спасибо за внимание!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Владивосток </dc:title>
  <dc:creator>Admin</dc:creator>
  <cp:lastModifiedBy>Admin</cp:lastModifiedBy>
  <cp:revision>63</cp:revision>
  <dcterms:created xsi:type="dcterms:W3CDTF">2014-04-06T12:23:38Z</dcterms:created>
  <dcterms:modified xsi:type="dcterms:W3CDTF">2014-04-07T18:12:50Z</dcterms:modified>
</cp:coreProperties>
</file>