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61A06841-A512-4E0B-A7E2-042F6ADCEFFF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B88DEFC-6282-42DF-B218-C32CD527A6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6841-A512-4E0B-A7E2-042F6ADCEFFF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8DEFC-6282-42DF-B218-C32CD527A6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6841-A512-4E0B-A7E2-042F6ADCEFFF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8DEFC-6282-42DF-B218-C32CD527A6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61A06841-A512-4E0B-A7E2-042F6ADCEFFF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8DEFC-6282-42DF-B218-C32CD527A6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61A06841-A512-4E0B-A7E2-042F6ADCEFFF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B88DEFC-6282-42DF-B218-C32CD527A605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1A06841-A512-4E0B-A7E2-042F6ADCEFFF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B88DEFC-6282-42DF-B218-C32CD527A6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61A06841-A512-4E0B-A7E2-042F6ADCEFFF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B88DEFC-6282-42DF-B218-C32CD527A60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06841-A512-4E0B-A7E2-042F6ADCEFFF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88DEFC-6282-42DF-B218-C32CD527A6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61A06841-A512-4E0B-A7E2-042F6ADCEFFF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B88DEFC-6282-42DF-B218-C32CD527A6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61A06841-A512-4E0B-A7E2-042F6ADCEFFF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B88DEFC-6282-42DF-B218-C32CD527A60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61A06841-A512-4E0B-A7E2-042F6ADCEFFF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B88DEFC-6282-42DF-B218-C32CD527A60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61A06841-A512-4E0B-A7E2-042F6ADCEFFF}" type="datetimeFigureOut">
              <a:rPr lang="ru-RU" smtClean="0"/>
              <a:t>05.04.2014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B88DEFC-6282-42DF-B218-C32CD527A605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Город Ярославль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81088" y="5105400"/>
            <a:ext cx="8062912" cy="1752600"/>
          </a:xfrm>
        </p:spPr>
        <p:txBody>
          <a:bodyPr/>
          <a:lstStyle/>
          <a:p>
            <a:r>
              <a:rPr lang="ru-RU" dirty="0" err="1" smtClean="0"/>
              <a:t>Савко</a:t>
            </a:r>
            <a:r>
              <a:rPr lang="ru-RU" dirty="0" smtClean="0"/>
              <a:t> Артем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240518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Также действует целый ряд предприятий лёгкой (фабрика валяной обуви, текстильно-галантерейная, швейная фабрика) и пищевой промышленности (комбинат молочных продуктов, пивоваренный завод компании «Балтика» — бывшее ОАО «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Ярпиво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 и др.), табачная («Балканская звезда»), мебельная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фабрики.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Ярославле расположена штаб-квартира Территориальной генерирующей компании № 2 (ТГК-2) — одной из энергетических компаний, созданных в результате реформы РАО «ЕЭС России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ТГК-2 принадлежат Ярославские ТЭЦ-1, ТЭЦ-2 и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ТЭЦ-3.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Под городом базируются Ярославское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нефтеуправление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ОАО «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Балтнефтепровод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», Вологодское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нефтеуправление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ОАО «Северные магистральные нефтепроводы», перекачивающая станция ОАО «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Транснефтепродукт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 (дочерние предприятия ОАО «АК „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Транснефть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“»).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загруженное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4286256"/>
            <a:ext cx="2956576" cy="2214578"/>
          </a:xfrm>
          <a:prstGeom prst="rect">
            <a:avLst/>
          </a:prstGeom>
        </p:spPr>
      </p:pic>
      <p:pic>
        <p:nvPicPr>
          <p:cNvPr id="5" name="Рисунок 4" descr="загруженное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438" y="4643446"/>
            <a:ext cx="4108395" cy="18573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32614"/>
          </a:xfrm>
        </p:spPr>
        <p:txBody>
          <a:bodyPr>
            <a:normAutofit/>
          </a:bodyPr>
          <a:lstStyle/>
          <a:p>
            <a:r>
              <a:rPr lang="ru-RU" sz="3200" dirty="0" smtClean="0"/>
              <a:t>5.    Производственная сфера.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8686800" cy="5786454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Оборот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организаций областного центра за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2013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год составил 211,3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руб. Важнейшее место в структуре экономики Ярославля в этом периоде занимали обрабатывающие производства — 79,8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руб., оптовая и розничная торговля — 62,4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руб., производство и распределение электроэнергии, газа и воды — 26,4 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млрд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руб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Численность занятых 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промышленности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Ярославля 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2013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году составляла в среднем 340,6 тыс. человек. 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0405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6.    Непроизводственная сфера города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383262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Наука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Ярославль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является научным центром, в первую очередь ориентированным на прикладные исследования: здесь работает целый ряд научно-исследовательских и проектных институтов. Серьёзная научная деятельность ведётся и в образовательных институтах, в частности, свой вклад в развитие науки вносят Ярославский государственный технический университет, Ярославский государственный университет, Ярославский государственный педагогический университет, Ярославская государственная медицинская академия.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3929066"/>
            <a:ext cx="3900044" cy="25717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Медицина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городе действует развитая система муниципальных медицинских учреждений, включая станцию скорой медицинской помощи с филиалами, сеть городских больниц и поликлиник (в том числе детских). Работает ряд специализированных учреждений — несколько стоматологических поликлиник, физиотерапевтическая поликлиника, физкультурный диспансер, женские консультации, родильные дома, медицинские диспансеры, станция переливания крови,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хоспис.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Развивается и частная медицина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Образование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Ярославле представлена вся цепочка получения образования: дошкольное,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общее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среднее (более ста школ, в том числе ряд специализированных), начальное(около 20 профессиональных лицеев и училищ) и среднее (около 20 колледжей и техникумов, в том числе и негосударственных) профессиональное, высшее (7 государственных и 2 негосударственных вуза, а также более полутора десятков филиалов и ряд представительств) образование, имеются магистратуры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 аспирантуры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732614"/>
          </a:xfrm>
        </p:spPr>
        <p:txBody>
          <a:bodyPr>
            <a:normAutofit/>
          </a:bodyPr>
          <a:lstStyle/>
          <a:p>
            <a:r>
              <a:rPr lang="ru-RU" sz="2800" dirty="0" smtClean="0"/>
              <a:t>7.    Перспективы развития города.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71546"/>
            <a:ext cx="9144000" cy="5786454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Ярославль в перспективе до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года будет развиваться как экономически многофункциональный город, обладающий следующими характеристиками: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-промышленный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центр;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-транспортный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транзитный узел;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-культурно-исторический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центр с развитой туристической инфраструктурой;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-центр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научной инновационной деятельности и новейших технологий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Поэтому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главной целью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является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создание качественной городской среды, понимаемой как совокупность благоприятных условий для жизни населения и деятельности хозяйствующих субъектов. Благоприятные условия для жизни населения - это возможность полноценной занятости, получение высоких и устойчивых доходов, доступность широкого спектра социальных услуг, соблюдение высоких экологических стандартов жизни. Благоприятная предпринимательская среда рассматривается как комплекс юридических, налоговых, организационных и прочих условий, стимулирующих сохранение и развитие хозяйственной деятельности в различных формах.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СПАСИБО ЗА ВНИМАНИЕ!!!!!!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1</a:t>
            </a:r>
            <a:r>
              <a:rPr lang="ru-RU" dirty="0" smtClean="0"/>
              <a:t>.    Оценка экономико-географического положения.</a:t>
            </a:r>
            <a:br>
              <a:rPr lang="ru-RU" dirty="0" smtClean="0"/>
            </a:br>
            <a:r>
              <a:rPr lang="ru-RU" dirty="0" smtClean="0"/>
              <a:t>2.    История развития.</a:t>
            </a:r>
            <a:br>
              <a:rPr lang="ru-RU" dirty="0" smtClean="0"/>
            </a:br>
            <a:r>
              <a:rPr lang="ru-RU" dirty="0" smtClean="0"/>
              <a:t>3.    Планировка и застройка.</a:t>
            </a:r>
            <a:br>
              <a:rPr lang="ru-RU" dirty="0" smtClean="0"/>
            </a:br>
            <a:r>
              <a:rPr lang="ru-RU" dirty="0" smtClean="0"/>
              <a:t>4.    Промышленное производство.</a:t>
            </a:r>
            <a:br>
              <a:rPr lang="ru-RU" dirty="0" smtClean="0"/>
            </a:br>
            <a:r>
              <a:rPr lang="ru-RU" dirty="0" smtClean="0"/>
              <a:t>5.    Производственная сфера.</a:t>
            </a:r>
            <a:br>
              <a:rPr lang="ru-RU" dirty="0" smtClean="0"/>
            </a:br>
            <a:r>
              <a:rPr lang="ru-RU" dirty="0" smtClean="0"/>
              <a:t>6.    Непроизводственная сфера.</a:t>
            </a:r>
            <a:br>
              <a:rPr lang="ru-RU" dirty="0" smtClean="0"/>
            </a:br>
            <a:r>
              <a:rPr lang="ru-RU" dirty="0" smtClean="0"/>
              <a:t>7.    Перспективы развития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0405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1.    Оценка экономико-географического положения.</a:t>
            </a:r>
            <a:endParaRPr lang="ru-RU" dirty="0"/>
          </a:p>
        </p:txBody>
      </p:sp>
      <p:pic>
        <p:nvPicPr>
          <p:cNvPr id="4" name="Содержимое 3" descr="70px-Coat_of_Arms_of_Yaroslavl_(1995)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2857496"/>
            <a:ext cx="1571636" cy="2873849"/>
          </a:xfrm>
        </p:spPr>
      </p:pic>
      <p:pic>
        <p:nvPicPr>
          <p:cNvPr id="6" name="Рисунок 5" descr="150px-Flag_of_Yaroslav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0694" y="3929066"/>
            <a:ext cx="2571768" cy="171451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42910" y="6286520"/>
            <a:ext cx="1571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Герб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6143636" y="6143644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Флаг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142844" y="1285860"/>
            <a:ext cx="87868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Яросла́вль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— город в России, административный центр Ярославской области и Ярославского района, городской округ. Население — 599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169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 чел. (2013). Ярославль — третий по величине населения город Центрального федерального округа Российской Федерации. Город является транспортным узлом, из которого расходятся железнодорожные линии и автодороги в направлении Москвы, Вологды, Рыбинска, Костромы, Иваново и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Кирова.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Yaroslav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642918"/>
            <a:ext cx="4500562" cy="4983628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28"/>
            <a:ext cx="5286380" cy="5929354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Ярославль расположен в центральной части Восточно-Европейской равнины (точнее, на 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Ярославско-Костромской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низине) на обоих берегах Волги при впадении в неё реки 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Которосли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 в 282 километрах к северо-востоку от Москвы. Город занимает площадь в 205,37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км².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Средняя высота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центра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города — 100 м над уровнем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моря.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В Ярославле действуют также речной порт и аэропорт. Площадь города составляет 205 км². Административно город разделён на 6 районов: Дзержинский, Заволжский, Кировский, 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Красноперекопский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 Ленинский, </a:t>
            </a:r>
            <a:r>
              <a:rPr lang="ru-RU" sz="1800" u="sng" dirty="0" err="1" smtClean="0">
                <a:latin typeface="Times New Roman" pitchFamily="18" charset="0"/>
                <a:cs typeface="Times New Roman" pitchFamily="18" charset="0"/>
              </a:rPr>
              <a:t>Фрунзенский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Район имеет достаточно выгодное 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экономико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– географическое положение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300px-Spassky_Monastery_(Yaroslavl)_XVI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6314" y="2214554"/>
            <a:ext cx="4167217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28670"/>
          </a:xfrm>
        </p:spPr>
        <p:txBody>
          <a:bodyPr/>
          <a:lstStyle/>
          <a:p>
            <a:r>
              <a:rPr lang="ru-RU" dirty="0" smtClean="0"/>
              <a:t>2.    История развития.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6000760" cy="6072206"/>
          </a:xfrm>
        </p:spPr>
        <p:txBody>
          <a:bodyPr>
            <a:normAutofit fontScale="92500" lnSpcReduction="20000"/>
          </a:bodyPr>
          <a:lstStyle/>
          <a:p>
            <a:r>
              <a:rPr lang="ru-RU" sz="1800" dirty="0" smtClean="0"/>
              <a:t>Если судить по дате первого упоминания в летописи, Ярославль — древнейший из существующих городов на </a:t>
            </a:r>
            <a:r>
              <a:rPr lang="ru-RU" sz="1800" dirty="0" smtClean="0"/>
              <a:t>Волге. </a:t>
            </a:r>
            <a:r>
              <a:rPr lang="ru-RU" sz="1800" dirty="0" smtClean="0"/>
              <a:t>Он был заложен князем Ярославом Мудрым в период его ростовского княжения (988—1010) на мысе над Стрелкой на месте или около языческого поселения Медвежий </a:t>
            </a:r>
            <a:r>
              <a:rPr lang="ru-RU" sz="1800" dirty="0" smtClean="0"/>
              <a:t>Угол. </a:t>
            </a:r>
            <a:r>
              <a:rPr lang="ru-RU" sz="1800" dirty="0" smtClean="0"/>
              <a:t>На естественно защищённом с трёх сторон участке (крутыми высокими берегами Волги и </a:t>
            </a:r>
            <a:r>
              <a:rPr lang="ru-RU" sz="1800" dirty="0" err="1" smtClean="0"/>
              <a:t>Которосли</a:t>
            </a:r>
            <a:r>
              <a:rPr lang="ru-RU" sz="1800" dirty="0" smtClean="0"/>
              <a:t> </a:t>
            </a:r>
            <a:r>
              <a:rPr lang="ru-RU" sz="1800" dirty="0" err="1" smtClean="0"/>
              <a:t>и</a:t>
            </a:r>
            <a:r>
              <a:rPr lang="ru-RU" sz="1800" dirty="0" smtClean="0"/>
              <a:t> Медведицким </a:t>
            </a:r>
            <a:r>
              <a:rPr lang="ru-RU" sz="1800" dirty="0" smtClean="0"/>
              <a:t>оврагом, </a:t>
            </a:r>
            <a:r>
              <a:rPr lang="ru-RU" sz="1800" dirty="0" smtClean="0"/>
              <a:t>по которому протекал ручей) построили Ярославский кремль. Первое упоминание о Ярославле — вызванное голодом «восстание волхвов» в Ростовской земле — датировано 1071 </a:t>
            </a:r>
            <a:r>
              <a:rPr lang="ru-RU" sz="1800" dirty="0" smtClean="0"/>
              <a:t>годом. </a:t>
            </a:r>
            <a:r>
              <a:rPr lang="ru-RU" sz="1800" dirty="0" smtClean="0"/>
              <a:t>Название города традиционно связывают с именем его основателя: «Ярославль» — притяжательная форма, означающая «Ярославов [город]».</a:t>
            </a:r>
          </a:p>
          <a:p>
            <a:r>
              <a:rPr lang="ru-RU" sz="1800" dirty="0" smtClean="0"/>
              <a:t>В XII веке уже существовали ярославские Петропавловский и Спасский </a:t>
            </a:r>
            <a:r>
              <a:rPr lang="ru-RU" sz="1800" dirty="0" smtClean="0"/>
              <a:t>монастыри— </a:t>
            </a:r>
            <a:r>
              <a:rPr lang="ru-RU" sz="1800" dirty="0" smtClean="0"/>
              <a:t>тогда они располагались за городом. На протяжении первых двух веков своего существования Ярославль оставался небольшим пограничным городом Ростово-Суздальской земли</a:t>
            </a:r>
          </a:p>
          <a:p>
            <a:r>
              <a:rPr lang="ru-RU" sz="1800" dirty="0" smtClean="0"/>
              <a:t>«</a:t>
            </a:r>
            <a:r>
              <a:rPr lang="ru-RU" sz="1800" dirty="0" smtClean="0"/>
              <a:t>Золотой век» города связан с развитием торговли с Европой через Архангельск. В XVII веке город превращается в крупнейший центр Московского государства после Москвы</a:t>
            </a:r>
            <a:r>
              <a:rPr lang="ru-RU" sz="1800" dirty="0" smtClean="0"/>
              <a:t>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946928"/>
          </a:xfrm>
        </p:spPr>
        <p:txBody>
          <a:bodyPr/>
          <a:lstStyle/>
          <a:p>
            <a:r>
              <a:rPr lang="ru-RU" dirty="0" smtClean="0"/>
              <a:t> </a:t>
            </a:r>
            <a:r>
              <a:rPr lang="ru-RU" sz="3600" dirty="0" smtClean="0"/>
              <a:t>3. Планировка и застройка.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42984"/>
            <a:ext cx="8686800" cy="5715016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Исторический центр Ярославля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ограниченный улицами Собинова (собственно объект охраны) и Республиканской (буферная зона), был внесён в список Всемирного наследия ЮНЕСКО в 2005 году (за 5 лет до празднования 1000-летия города) как «выдающийся пример градостроительной реформы Екатерины II, развёрнутой в масштабах всей России в 1763 году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В ярославской истории эта территория известна как 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Земляной город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(ядро которого — 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Рубленый город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pVkeJm9H7vzTlGA6njq9Sg-articl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3429000"/>
            <a:ext cx="4555882" cy="303468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150px-Yar_pla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2264" y="3566178"/>
            <a:ext cx="2571736" cy="3291822"/>
          </a:xfrm>
          <a:prstGeom prst="rect">
            <a:avLst/>
          </a:prstGeom>
        </p:spPr>
      </p:pic>
      <p:pic>
        <p:nvPicPr>
          <p:cNvPr id="4" name="Рисунок 3" descr="150px-Yar_repla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3186413"/>
            <a:ext cx="2809888" cy="3671587"/>
          </a:xfrm>
          <a:prstGeom prst="rect">
            <a:avLst/>
          </a:prstGeom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6169080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эпоху классицизма город застраивался по регулярному плану, автором которого считается Иван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Старов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 (Более ранний план А. В. 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Квасова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недостаточно учитывал историко-архитектурную специфику Ярославля). За центр застройки была выбрана приходская церковь Ильи Пророка (1650), расположенная в одном квартале от берега Волги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К центральной площади сходятся улицы-лучи: 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Угличская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 Рождественская, Пробойная (специально «пробитая» сквозь хаотичную застройку древнерусского города), а также 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Плацпарадная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площадь. Перспективу улиц замыкают значимые памятники более раннего времени: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Плацпарадной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площади — Успенский собор на Стрелке,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Угличской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улицы — Знаменская башня, Рождественской — 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Угличская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башня, Пробойной — церкви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Симеона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Столпника (ныне не существующие). Стихийно сформировавшиеся градостроительные акценты XVII века, таким образом, оказываются гармонично вписанными в застройку современного города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14290"/>
            <a:ext cx="8686800" cy="6240518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Международный совет по сохранению памятников и достопримечательных мест, рекомендуя Ярославль к внесению в список Всемирного наследия, отмечал размеренность ритмов рядовой застройки: двух- и трехэтажные здания образуют довольно широкие улицы (как правило, озеленённые), которые выводят на обширные площади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Церкви и башни допетровского времени служат зрительными и композиционными доминантами застройки более позднего времени.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yarosl_10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3929066"/>
            <a:ext cx="3885506" cy="24669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3433745"/>
            <a:ext cx="4571557" cy="34242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804052"/>
          </a:xfrm>
        </p:spPr>
        <p:txBody>
          <a:bodyPr>
            <a:normAutofit/>
          </a:bodyPr>
          <a:lstStyle/>
          <a:p>
            <a:r>
              <a:rPr lang="ru-RU" sz="2800" dirty="0" smtClean="0">
                <a:latin typeface="+mn-lt"/>
                <a:cs typeface="Times New Roman" pitchFamily="18" charset="0"/>
              </a:rPr>
              <a:t>4. Промышленное производство</a:t>
            </a:r>
            <a:endParaRPr lang="ru-RU" sz="2800" dirty="0">
              <a:latin typeface="+mn-lt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928670"/>
            <a:ext cx="8686800" cy="5929330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Ярославль — крупный промышленный центр. Машиностроительная отрасль здесь представлена такими предприятиями как моторный завод (бывший Ярославский автомобильный завод, в </a:t>
            </a:r>
            <a:r>
              <a:rPr lang="ru-RU" sz="1800" u="sng" dirty="0" smtClean="0">
                <a:latin typeface="Times New Roman" pitchFamily="18" charset="0"/>
                <a:cs typeface="Times New Roman" pitchFamily="18" charset="0"/>
              </a:rPr>
              <a:t>2016 году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будет отмечать вековой юбилей), 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электровозоремонтный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завод,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вагоноремонтный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завод, электромашиностроительный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завод,судостроительный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завод и мн.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Др.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Существенное развитие получила нефтеперерабатывающая и химическая промышленность. В Ярославле в 1932 году был запущен первый в мире завод синтетического каучука (ныне перепрофилирован в НИИ). Сейчас в городе работают нефтеперерабатывающий завод компании ОАО «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Славнефть-Ярославнефтеоргсинтез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 (сокр. ЯНОС), шинный завод, лакокрасочный завод «Русские краски», завод технического углерода, фармацевтическая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фабрика.</a:t>
            </a:r>
          </a:p>
          <a:p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121</TotalTime>
  <Words>293</Words>
  <Application>Microsoft Office PowerPoint</Application>
  <PresentationFormat>Экран (4:3)</PresentationFormat>
  <Paragraphs>42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Яркая</vt:lpstr>
      <vt:lpstr>Город Ярославль</vt:lpstr>
      <vt:lpstr>Содержание:</vt:lpstr>
      <vt:lpstr>1.    Оценка экономико-географического положения.</vt:lpstr>
      <vt:lpstr>Слайд 4</vt:lpstr>
      <vt:lpstr>2.    История развития.</vt:lpstr>
      <vt:lpstr> 3. Планировка и застройка.</vt:lpstr>
      <vt:lpstr>Слайд 7</vt:lpstr>
      <vt:lpstr>Слайд 8</vt:lpstr>
      <vt:lpstr>4. Промышленное производство</vt:lpstr>
      <vt:lpstr>Слайд 10</vt:lpstr>
      <vt:lpstr>5.    Производственная сфера.</vt:lpstr>
      <vt:lpstr>6.    Непроизводственная сфера города</vt:lpstr>
      <vt:lpstr>Слайд 13</vt:lpstr>
      <vt:lpstr>7.    Перспективы развития города.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Город Ярославль</dc:title>
  <dc:creator>uzer</dc:creator>
  <cp:lastModifiedBy>uzer</cp:lastModifiedBy>
  <cp:revision>13</cp:revision>
  <dcterms:created xsi:type="dcterms:W3CDTF">2014-04-04T21:40:14Z</dcterms:created>
  <dcterms:modified xsi:type="dcterms:W3CDTF">2014-04-04T23:41:30Z</dcterms:modified>
</cp:coreProperties>
</file>