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66" r:id="rId2"/>
    <p:sldId id="260" r:id="rId3"/>
    <p:sldId id="259" r:id="rId4"/>
    <p:sldId id="264" r:id="rId5"/>
    <p:sldId id="267" r:id="rId6"/>
    <p:sldId id="268" r:id="rId7"/>
    <p:sldId id="269" r:id="rId8"/>
    <p:sldId id="270" r:id="rId9"/>
    <p:sldId id="271" r:id="rId10"/>
    <p:sldId id="261" r:id="rId11"/>
    <p:sldId id="263" r:id="rId12"/>
    <p:sldId id="272" r:id="rId13"/>
    <p:sldId id="273" r:id="rId14"/>
    <p:sldId id="274" r:id="rId15"/>
    <p:sldId id="275" r:id="rId16"/>
    <p:sldId id="276" r:id="rId17"/>
    <p:sldId id="277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83C4B-8E7F-48CE-8E28-9BF72A44BD7A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76558-6974-4F13-A8B2-CEF8CCA4C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932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83C4B-8E7F-48CE-8E28-9BF72A44BD7A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76558-6974-4F13-A8B2-CEF8CCA4C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748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83C4B-8E7F-48CE-8E28-9BF72A44BD7A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76558-6974-4F13-A8B2-CEF8CCA4C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357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83C4B-8E7F-48CE-8E28-9BF72A44BD7A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76558-6974-4F13-A8B2-CEF8CCA4C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424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83C4B-8E7F-48CE-8E28-9BF72A44BD7A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76558-6974-4F13-A8B2-CEF8CCA4C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860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83C4B-8E7F-48CE-8E28-9BF72A44BD7A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76558-6974-4F13-A8B2-CEF8CCA4C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512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83C4B-8E7F-48CE-8E28-9BF72A44BD7A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76558-6974-4F13-A8B2-CEF8CCA4C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10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83C4B-8E7F-48CE-8E28-9BF72A44BD7A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76558-6974-4F13-A8B2-CEF8CCA4C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296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83C4B-8E7F-48CE-8E28-9BF72A44BD7A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76558-6974-4F13-A8B2-CEF8CCA4C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826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83C4B-8E7F-48CE-8E28-9BF72A44BD7A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76558-6974-4F13-A8B2-CEF8CCA4C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852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83C4B-8E7F-48CE-8E28-9BF72A44BD7A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76558-6974-4F13-A8B2-CEF8CCA4C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752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83C4B-8E7F-48CE-8E28-9BF72A44BD7A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76558-6974-4F13-A8B2-CEF8CCA4C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441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тратегии социально-экономического развития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Ленинградской области.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696244"/>
            <a:ext cx="6667500" cy="4333875"/>
          </a:xfrm>
        </p:spPr>
      </p:pic>
    </p:spTree>
    <p:extLst>
      <p:ext uri="{BB962C8B-B14F-4D97-AF65-F5344CB8AC3E}">
        <p14:creationId xmlns:p14="http://schemas.microsoft.com/office/powerpoint/2010/main" val="1875032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797552" cy="93610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Стратегические цели социально-экономического развития Ленинградской области.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99592" y="1412776"/>
            <a:ext cx="7128792" cy="5141168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Реализация стратегической цели на долгосрочный период подразумевает достижение следующих целей: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обеспечение экономического роста темпами не менее 5% ВРП в год (за счет развития традиционных секторов экономики Ленинградской области, секторов «новой» инновационной экономики, активизации инвестиционной деятельности в Ленинградской области);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обеспечение сбалансированного развития территории области (в том числе сокращение дисбалансов в развитии и повышение бюджетной устойчивости муниципальных образований, инфраструктурное развитие территории, рост обеспеченности жильем, развитие региональной транспортной сети, развитие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агломеративных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связей с Санкт-Петербургом, приграничного сотрудничества и внешнеэкономических связей, повышение экологической устойчивости территории);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489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повышение качества человеческого капитала, создание благоприятных условий для эффективной занятости населения и его проживания на территории области (например, создание условий для улучшения демографической ситуации на территории Ленинградской области, для получения доступного и качественного образования, повышения качества и доступности медицинской помощи, для развития культурного и духовного потенциала, для ведения здорового образа жизни, а также развитие рынка труда Ленинградской области и другое);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повышение эффективности государственного и муниципального управления (повышение эффективности и оптимизация структуры государственного и муниципального управления, создание системы управления проектами развития, повышение эффективности бюджетного управления, снижение уровня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дотационности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муниципальных образований Ленинградской области, повышение эффективности взаимодействия органов государственной власти и местного самоуправления с обществом).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491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106309"/>
            <a:ext cx="9144000" cy="2962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71" y="4069138"/>
            <a:ext cx="9144000" cy="278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Приоритеты социально-экономического развития.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Развитие традиционных секторов экономики Ленинградской области. </a:t>
            </a:r>
          </a:p>
        </p:txBody>
      </p:sp>
    </p:spTree>
    <p:extLst>
      <p:ext uri="{BB962C8B-B14F-4D97-AF65-F5344CB8AC3E}">
        <p14:creationId xmlns:p14="http://schemas.microsoft.com/office/powerpoint/2010/main" val="2015242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283152" cy="778098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туризма: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1003584"/>
            <a:ext cx="7704856" cy="5850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1066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37259"/>
            <a:ext cx="6696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Приоритетные задачи социально-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кономического развития: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111970"/>
            <a:ext cx="79928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системы мер налогового стимулирования для инвесторов и предприятий муниципальных районов области с пониженным потенциалом развития: снижение до 13,5% ставки по налогу на прибыль, специальная маркетинговая политика по привлечению инвесторов в муниципальные районы с пониженным потенциалом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 Поддержка развития предприятий базовых отраслей муниципальных районов с пониженным потенциалом развития (лесопромышленный комплекс, строительные материалы, местные виды топлива и др.): расширение кооперации между предприятиями, реализация мер кластерной политики, специальные меры финансового стимулирования (покрытие части затрат по программам модернизации производства,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софинансирование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кадровых программ и т.д.).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 Приоритетная поддержка развития малого и среднего бизнеса в муниципальных районах с пониженным потенциалом развития (лизинг, субсидии на строительство гостевых домов, субсидии на подключение к сетям, стимулирование предпринимательской активности, разработка и реализация программ по подготовке предпринимателей «нового поколения» и т.д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304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0772" y="692696"/>
            <a:ext cx="885698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 Реализация мер по бюджетной поддержке муниципальных районов с пониженным потенциалом развития: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 снижение доли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со стороны органов местного самоуправления районов области с пониженным потенциалом развития по региональным программам;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софинансирование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инвестиционных проектов и программ в сфере жилищно-коммунального хозяйства, благоустройства, реконструкции жилья, реконструкции памятников истории и культуры, развития культурных и молодежных центров, капитального ремонта дорог и пр.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 Поддержка совместных межрайонных проектов на территориях районов с пониженным потенциалом развития (в сфере туризма, экологии и рекреации, промышленности, малого бизнеса и т.д.): возмещение части затрат на инженерную подготовку, кадровые программы, лизинг, предоставление гарантий, пиар-сопровождение и пр.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 Строительство и реконструкция социальных объектов на территории муниципальных районов с пониженным потенциалом развития в соответствии с максимально облегченной доступностью для населения.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 Развитие сети маршрутного сообщения, связывающей места проживания и работы в отдаленных муниципальных районах с пониженным потенциалом развития.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285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836712"/>
            <a:ext cx="8568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 Увеличение заработных плат и реализация активной кадровой политики в бюджетном секторе,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привлечение молодых специалистов (врачей, учителей, социальных работников и т.д.) для работы на территории муниципальных районов с пониженным потенциалом развития (гарантии и льготы по предоставлению ипотечных кредитов, развитие системы социального найма жилья).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 Развитие розничной торговли (путем механизмов льготной аренды и налогового стимулирования).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 Развитие опорных социальных центров. Центр должен представлять собой единый комплекс зданий и сооружений «социального характера» (торговля, бытовые услуги, спорт, медицина, культурно-познавательная функция), которые будут повышать качество жизни в малонаселенных и отдаленных муниципальных районах области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330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7888" y="143054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еханизмы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реализации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стратегии: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5112568"/>
          </a:xfrm>
        </p:spPr>
        <p:txBody>
          <a:bodyPr>
            <a:no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Расширение участия области в федеральных целевых программах, государственных программах. Создание региональной системы мониторинга федерального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областных объектов из федерального бюджета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Комплексное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развитие территорий, развитие логистической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производс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венной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инфраструктур, жилищно-коммунального комплекса, строительство и эксплуатация транспортной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инфраструктуры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а также проекты в социальной (строительство объектов социальной инфраструктуры) и культурной сфере (в том числе охрана и использование памятников культурного наследия). Реализация проектов государственно-частного партнерства обеспечит качественное развитие инженерной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социальной инфраструктур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территории Ленинградской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области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конкурентоспособности и экономического потенциала участников кластера за счет реализации потенциала эффективного взаимодействия;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рабочих мест для высококвалифицированной рабочей силы в отрасли и смежных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секторах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Повышение эффективности расходования бюджетных средств (внедрение программного бюджета и принципов бюджетирования, ориентированное на результат);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Осуществление налоговой политики, направленной на улучшение делового климата в базовых секторах экономики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966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1268760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8784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Общие сведения</a:t>
            </a:r>
            <a:r>
              <a:rPr lang="ru-RU" dirty="0" smtClean="0"/>
              <a:t> </a:t>
            </a:r>
            <a:r>
              <a:rPr lang="ru-RU" dirty="0" smtClean="0"/>
              <a:t>о Ленинградской области.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556792"/>
            <a:ext cx="4676328" cy="5861248"/>
          </a:xfrm>
        </p:spPr>
        <p:txBody>
          <a:bodyPr>
            <a:normAutofit fontScale="55000" lnSpcReduction="20000"/>
          </a:bodyPr>
          <a:lstStyle/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Ленинградская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область — субъект Российской Федерации, расположенный на северо-западе европейской части страны. Входит в состав Северо-Западного федерального округа и Северо-западного экономического района.</a:t>
            </a:r>
          </a:p>
          <a:p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Территория — 83 908 км², что составляет 0.49 % площади России. По этому показателю область занимает 39-е место в стране. С запада на восток область протянулась на 500 км, а наибольшая протяжённость с севера на юг составляет 320 км.</a:t>
            </a:r>
          </a:p>
          <a:p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Численность населения — 1 763 924 чел. (2014).</a:t>
            </a:r>
          </a:p>
          <a:p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Образована в результате административно-территориальной реформы 1 августа 1927 года. Исторически ей предшествовала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Ингерманландская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(позже — Санкт-Петербургская, Петроградская, Ленинградская) губерния, образованная в 1708 году.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948" y="1312664"/>
            <a:ext cx="4038600" cy="2692400"/>
          </a:xfrm>
        </p:spPr>
      </p:pic>
      <p:sp>
        <p:nvSpPr>
          <p:cNvPr id="6" name="Прямоугольник 5"/>
          <p:cNvSpPr/>
          <p:nvPr/>
        </p:nvSpPr>
        <p:spPr>
          <a:xfrm>
            <a:off x="5052392" y="40050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Флаг Ленинградской области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7047" y="4374396"/>
            <a:ext cx="1939065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580112" y="63709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Герб Ленинградской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873805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945" y="332656"/>
            <a:ext cx="3254927" cy="5688632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Граничит: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севере — с Республикой Карелия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востоке — с Вологодской областью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юго-востоке — с Новгородской областью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юге — с Псковской областью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Санкт-Петербургом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полуанклав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Европейским союзом: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западе — с Эстонией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северо-западе — с Финляндией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запада территория области омывается водами Финского залива.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77715" y="1196752"/>
            <a:ext cx="5645534" cy="436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054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Административно-территориальное деление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700808"/>
            <a:ext cx="6096000" cy="3657599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Ленинградская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область включает в себя один городской округ и 17 муниципальных районов, в состав которых входят 61 городское поселение и 142 сельских поселения. Общее количество муниципальных образований — 221. На территории Ленинградской области расположено 2 945 населенных пунктов, в том числе 63 городских и 2 882 сельских.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Крупнейшие города Ленинградской области в 2011 г.: Гатчина (93 тыс. человек); Выборг (80,1 тыс. человек); Сосновый Бор (67,0 тыс. человек); Всеволожск (59,8 тыс. человек), Тихвин (58,8 тыс. человек), Кириши (52,4 тыс. человек).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2265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Современная социально-экономическая ситуация в Ленинградской области.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Экономика и инвестиции.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Объем ВРП Ленинградской области в 2011 г. составил около 573 млрд. рублей (оценка), за последние 10 лет экономика области выросла в 6 раз в действующих основных ценах (рис. 3). Во многом данный рост обеспечивался притоком инвестиций как бюджетных, так и частных.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/>
              <a:t>Динамика инвестиций в основной капитал за последнее десятилетие, за исключением ситуации спада в период мирового кризиса 2008–2009 гг., была положительной. В 2011 г. в экономику региона было привлечено 304,8 млрд. рублей</a:t>
            </a:r>
            <a:r>
              <a:rPr lang="ru-RU" sz="1800" dirty="0" smtClean="0"/>
              <a:t>.</a:t>
            </a:r>
          </a:p>
          <a:p>
            <a:r>
              <a:rPr lang="ru-RU" sz="1800" dirty="0"/>
              <a:t>В 2000-х гг. транспортно-логистический комплекс стал одним из ключевых секторов экономики для Ленинградской области, его доля в ВРП достигает 15 %. Всего в 2012 г. объем услуг, оказанных организациями транспорта, составил 108,9 млрд. рублей (2011 г. — 80,8 млрд. рублей). По объему инвестиций в основной капитал транспортно-логистический комплекс удерживает первое место в общем объеме инвестиций. В 2011 г. в сектор было привлечено 126,8 млрд. рублей (41,6 % от общего объема </a:t>
            </a:r>
            <a:r>
              <a:rPr lang="ru-RU" sz="1800" dirty="0" smtClean="0"/>
              <a:t>инвестиций).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756041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0689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Промышленность.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Налоговые поступления от промышленных предприятий составляют 80 % от всех налоговых доходов областного бюджета Ленинградской области. В структуре ВРП региона обрабатывающие производства занимают 24 % (2010 г.).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последние два десятилетия промышленная специализация Ленинградской области значительно изменилась за счет создания производств в новых для региона секторах. По объему отгруженной продукции среди обрабатывающих производств в 2012 г. лидировали производство пищевых продуктов и табака (29 %), производство транспортных средств и оборудования (13,8 %) и др. (рис. 5).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Крупнейшей компанией по объему реализации в Ленинградской области в 2011 г. являлось ЗАО «Форд Мотор Компани» (74,8 млрд. рублей), на втором месте — ЗАО «Филип Моррис Ижора» (52,1 млрд. рублей), на третьем —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ООО «ПО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Киришинефтеоргсинтез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 (35,2 млрд. рублей). По размерам чистой прибыли лидировали ЗАО «Филип Моррис Ижора» (18,7 млрд. рублей), ООО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Нокиан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Шина» (7,6 млрд. рублей) и ЗАО «Форд Мотор Компани» (2,6 млрд. рублей). Из двадцати крупнейших по объему реализации компаний четыре извлекают прибыль из нефтегазового сектора. Еще по четыре организации входят в сектора производства или продажи продуктов питания и табака и строительства.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области размещается несколько крупнейших налогоплательщиков, в состав которых входят такие предприятия, как ОАО «Лукойл», ОАО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Транснефть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», ОАО «Газпром», ОАО «Сургутнефтегаз», ЗАО ГК «ЦДС», ООО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Отделстрой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 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SetlGroup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2939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548680"/>
            <a:ext cx="639045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Агропромышленный комплекс.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 прошедшее десятилетие в сельском хозяйстве региона наблюдался устой-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чивый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рост выпуска продукции. В 2012 г. объем производства достиг 65,6 млрд. рублей, что на 4,3 % превышает показатель 2011 г. (рис. 8). Размер инвестиций в АПК Ленинградской области в 2011 г. составил 57,7 млрд. рублей, что составляет 10,06 % в ВРП. В 2011 г. Ленинградская область заняла 1-е место среди регионов в Северо-Западном федеральном округе и 20-е место среди субъектов Российской Федерации по объему производства молока, составившему 558,6 тыс. тонн. Показатель производства мяса в живом весе в том же году составил 277,6 тыс. тонн, область заняла 1-е место по данному показателю в Северо-Западном федеральном округе и 8-е место в Российской Федерации. По производству птицы Ленинградская область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стоит на 1-м месте среди регионов Северо-Западного федерального округа и на 3-м — среди субъектов Российской Федерации, произведя в 2011 г. 214 тыс. тонн мяса птицы. За 2012 год птицефабриками Ленин- градской области произведено 3 065,2 млн. яиц (+ 6% к 2011 г.), что составляет 68,2% общего производства яйца в Северо-Западном федеральном округе.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764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1958" y="188640"/>
            <a:ext cx="85305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Туризм.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2013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г. область посетили 1,875 млн. туристов. Общее число действующих коллективных средств размещения (гостиницы, базы отдыха, турбазы, пансионаты) составило 445 единиц, что на 5 единиц больше, чем в 2010 г.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959" y="1196752"/>
            <a:ext cx="8420081" cy="548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8577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620688"/>
            <a:ext cx="617443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Социальное развитие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Итогом предыдущего этапа развития стал ряд заметных изменений в демографическом развитии, социальной сфере и рынке труда Ленинградской области: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1. Старение населения региона, сопоставимое со среднероссийскими тенденциями. Увеличение продолжительности жизни.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2. Рост миграционного притока на территорию Ленинградской области.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3. Концентрация населения в муниципальных районах, прилегающих к Санкт-Петербургу, тогда как ряд отдаленных районов области имели демографический спад.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4. Изменение структуры рынка труда под влиянием экономических трансформаций в регионе.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5. Поступательный рост доходов населения.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6. Повышение качества социальных услуг, предоставляемых населению Ленинградской области.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2292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</TotalTime>
  <Words>1589</Words>
  <Application>Microsoft Office PowerPoint</Application>
  <PresentationFormat>Экран (4:3)</PresentationFormat>
  <Paragraphs>62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Стратегии социально-экономического развития Ленинградской области.</vt:lpstr>
      <vt:lpstr>Общие сведения о Ленинградской области.</vt:lpstr>
      <vt:lpstr>Граничит: на севере — с Республикой Карелия на востоке — с Вологодской областью на юго-востоке — с Новгородской областью на юге — с Псковской областью с Санкт-Петербургом (полуанклав)  с Европейским союзом: на западе — с Эстонией на северо-западе — с Финляндией С запада территория области омывается водами Финского залива.</vt:lpstr>
      <vt:lpstr>Административно-территориальное деление  </vt:lpstr>
      <vt:lpstr>Современная социально-экономическая ситуация в Ленинградской области. </vt:lpstr>
      <vt:lpstr>Промышленность. Налоговые поступления от промышленных предприятий составляют 80 % от всех налоговых доходов областного бюджета Ленинградской области. В структуре ВРП региона обрабатывающие производства занимают 24 % (2010 г.).  За последние два десятилетия промышленная специализация Ленинградской области значительно изменилась за счет создания производств в новых для региона секторах. По объему отгруженной продукции среди обрабатывающих производств в 2012 г. лидировали производство пищевых продуктов и табака (29 %), производство транспортных средств и оборудования (13,8 %) и др. (рис. 5).  Крупнейшей компанией по объему реализации в Ленинградской области в 2011 г. являлось ЗАО «Форд Мотор Компани» (74,8 млрд. рублей), на втором месте — ЗАО «Филип Моррис Ижора» (52,1 млрд. рублей), на третьем — ООО «ПО «Киришинефтеоргсинтез» (35,2 млрд. рублей). По размерам чистой прибыли лидировали ЗАО «Филип Моррис Ижора» (18,7 млрд. рублей), ООО «Нокиан Шина» (7,6 млрд. рублей) и ЗАО «Форд Мотор Компани» (2,6 млрд. рублей). Из двадцати крупнейших по объему реализации компаний четыре извлекают прибыль из нефтегазового сектора. Еще по четыре организации входят в сектора производства или продажи продуктов питания и табака и строительства.  В области размещается несколько крупнейших налогоплательщиков, в состав которых входят такие предприятия, как ОАО «Лукойл», ОАО «Транснефть», ОАО «Газпром», ОАО «Сургутнефтегаз», ЗАО ГК «ЦДС», ООО «Отделстрой» и SetlGroup.  </vt:lpstr>
      <vt:lpstr>Презентация PowerPoint</vt:lpstr>
      <vt:lpstr>Презентация PowerPoint</vt:lpstr>
      <vt:lpstr>Презентация PowerPoint</vt:lpstr>
      <vt:lpstr>Стратегические цели социально-экономического развития Ленинградской области.</vt:lpstr>
      <vt:lpstr>Презентация PowerPoint</vt:lpstr>
      <vt:lpstr>Приоритеты социально-экономического развития. Развитие традиционных секторов экономики Ленинградской области. </vt:lpstr>
      <vt:lpstr>Развитие туризма: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18</cp:revision>
  <dcterms:created xsi:type="dcterms:W3CDTF">2014-03-19T19:26:39Z</dcterms:created>
  <dcterms:modified xsi:type="dcterms:W3CDTF">2014-03-23T21:34:24Z</dcterms:modified>
</cp:coreProperties>
</file>