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311B90-B848-4525-85A3-7E418BB3F717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9EEBD5-A8B5-4492-9CA8-04578C876A0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3200400"/>
            <a:ext cx="3786214" cy="2943244"/>
          </a:xfrm>
        </p:spPr>
        <p:txBody>
          <a:bodyPr/>
          <a:lstStyle/>
          <a:p>
            <a:r>
              <a:rPr lang="ru-RU" dirty="0" smtClean="0"/>
              <a:t>Работу выполнила</a:t>
            </a:r>
          </a:p>
          <a:p>
            <a:r>
              <a:rPr lang="ru-RU" dirty="0" smtClean="0"/>
              <a:t>Студентка 4 курса специальности «география»</a:t>
            </a:r>
          </a:p>
          <a:p>
            <a:r>
              <a:rPr lang="ru-RU" dirty="0" smtClean="0"/>
              <a:t>Броневская Алина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Оренбургская область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35798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Оренбургская область – один из крупнейших регионов Российской Федерации, входящий в состав Приволжского федерального округа РФ. Территория -124 тыс. кв. км, население -2111,5 тыс. чел. Область расположена на стыке двух частей света – Европы и Азии, имеет границы с Татарстаном, Башкортостаном и Челябинской областью на севере, с Казахстаном - на востоке и юге, Самарской областью – на западе. Протяженность государственной границы с Республикой Казахстан -1876 км. Оренбургская область обладает разветвленной транспортной системой, которая включает предприятия железнодорожного, автомобильного, воздушного и трубопроводного транспорта. Через регион проходят транзитные грузовые и пассажирские потоки в направлении «Центр - Средняя Азия» и «Запад – Восток».В недрах Оренбуржья разведано более 2500 месторождений 75 видов полезных ископаемых. Природные богатства создают базу для разработки и реализации интересных инвестиционных проектов и благоприятно отражаются на экономическом развитии области. Базовые отрасли экономики: газовый, нефтяной, энергетический, металлургический, машиностроительный комплексы.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85720" y="4929198"/>
            <a:ext cx="8572560" cy="17145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 территории области находятся 5,5% всех российских сельхозугодий. Оренбуржье по праву является одной из главных житниц России, где ежегодно выращивается более 3 миллионов тонн зерновых культур элитных сортов. Экономика области включена в систему мирохозяйственных связей. Торговыми партнерами являются свыше 80 </a:t>
            </a:r>
            <a:r>
              <a:rPr lang="ru-RU" dirty="0" err="1" smtClean="0"/>
              <a:t>стран.Оренбургская</a:t>
            </a:r>
            <a:r>
              <a:rPr lang="ru-RU" dirty="0" smtClean="0"/>
              <a:t> область - многонациональный регион. Здесь проживают представители свыше 100 национальностей. По инициативе губернатора области А.А. Чернышева возведен уникальный, единственный в России, культурно-национальный комплекс «Национальная деревня», который отмечен международной премией «Лидеры Туриндустрии -2007».</a:t>
            </a:r>
            <a:endParaRPr lang="ru-RU" dirty="0"/>
          </a:p>
        </p:txBody>
      </p:sp>
      <p:pic>
        <p:nvPicPr>
          <p:cNvPr id="5" name="Рисунок 4" descr="x600_205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785" b="4785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501122" cy="6072230"/>
          </a:xfrm>
        </p:spPr>
        <p:txBody>
          <a:bodyPr>
            <a:normAutofit fontScale="77500" lnSpcReduction="20000"/>
          </a:bodyPr>
          <a:lstStyle/>
          <a:p>
            <a:r>
              <a:rPr lang="ru-RU" sz="2700" dirty="0" smtClean="0"/>
              <a:t>Высокий уровень надежности, малые риски вложения капитала в экономику и позитивные перспективы развития области признаны ведущими экспертами. Оренбуржье является лауреатом главной Всероссийской премии «Российский Национальный Олимп» в номинации «Регион России - 2007».</a:t>
            </a:r>
          </a:p>
          <a:p>
            <a:r>
              <a:rPr lang="ru-RU" sz="2700" dirty="0" smtClean="0"/>
              <a:t>Оренбургская область обладает значительным по величине минерально-сырьевым потенциалом, что является следствием уникальных особенностей её геологического строения. Недра области богаты углеводородным сырьем, рудами черных и цветных металлов, золотом, неметаллическими полезными ископаемыми. Относясь к промышленно освоенным регионам, Оренбургская область является крупным производителем и, одновременно, потребителем минерально-сырьевых ресурсов. Область относится к промышленно освоенным регионам Российской Федерации, являясь крупным производителем и, одновременно, потребителем минерально-сырьевых ресурсов. По добыче основных видов минерального сырья Оренбургская область занимает в России высокое место. Так ежегодно на территории области добывается свыше 3% нефти, газа и газового конденсата от общероссийского уровня, производится свыше 16% медного и 24% цинкового концентрата.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571480"/>
            <a:ext cx="4306282" cy="5857916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 smtClean="0"/>
              <a:t>В экономике области ведущая роль принадлежит топливно-энергетическому комплексу. На территории области действует около 40 компаний, ведущих геологическое изучение и добычу углеводородов. В балансе запасов учтено свыше 200 месторождений углеводородного сырья. Суммарные извлекаемые запасы нефти по категориям А+В+С1 составляют 491,420, по категории С2 - 135,514 млн.т, свободного газа 870,887 млрд.м3 по категориям А+В+С1 и 99,717 млрд.м3 по категории С2 , конденсата 63,448 млн.т по категориям А+В+С1 и 6,840 млн.т по категории С2.</a:t>
            </a:r>
          </a:p>
          <a:p>
            <a:r>
              <a:rPr lang="ru-RU" sz="3300" dirty="0" smtClean="0"/>
              <a:t>К нераспределенному фонду недр относится 74 месторождения. Суммарные извлекаемые запасы нефти категорий А+В+С1 составляют 76.424 млн.т, свободного газа 19,758 млрд.м3, конденсата 1,078 млн.т.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33950" y="500042"/>
            <a:ext cx="3749040" cy="592935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Кроме того, сырьевую базу топливно-энергетического комплекса области составляют разведанные запасы бурого угля в количестве 737 млн. тонн, сосредоточенные в 8 месторождениях.</a:t>
            </a:r>
          </a:p>
          <a:p>
            <a:r>
              <a:rPr lang="ru-RU" dirty="0" smtClean="0"/>
              <a:t>Минерально-сырьевой комплекс черной, цветной металлургии и золотодобычи области развивается на базе рудных месторождений соответствующих металлов.</a:t>
            </a:r>
          </a:p>
          <a:p>
            <a:r>
              <a:rPr lang="ru-RU" dirty="0" smtClean="0"/>
              <a:t>Богата область медными, никельсодержащими рудами, золотом. На ее территории сосредоточено 37% запасов меди, более 40% её добычи и до 70% запасов никеля всего Уральского региона. 98,6% балансовых запасов золота области заключено в комплексных колчеданных месторождениях.</a:t>
            </a:r>
            <a:r>
              <a:rPr lang="ru-RU" baseline="30000" dirty="0" smtClean="0"/>
              <a:t>1</a:t>
            </a:r>
            <a:endParaRPr lang="ru-RU" dirty="0" smtClean="0"/>
          </a:p>
          <a:p>
            <a:r>
              <a:rPr lang="ru-RU" dirty="0" smtClean="0"/>
              <a:t>Минерально-сырьевой комплекс </a:t>
            </a:r>
            <a:r>
              <a:rPr lang="ru-RU" dirty="0" err="1" smtClean="0"/>
              <a:t>горно-рудного</a:t>
            </a:r>
            <a:r>
              <a:rPr lang="ru-RU" dirty="0" smtClean="0"/>
              <a:t> сырья и стройиндустрии области развивается на базе крупных, средних и мелких месторождений асбеста, каменной соли, каолинов, строительного камня, глин, песков, известняков, гипса, яшм, мраморов. Обеспеченность области запасами этих полезных ископаемых на продолжительный период позволяет устойчиво работать крупным предприятиям области.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</TotalTime>
  <Words>672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Оренбургская область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Оренбургская область</dc:title>
  <dc:creator>Алина</dc:creator>
  <cp:lastModifiedBy>Алина</cp:lastModifiedBy>
  <cp:revision>1</cp:revision>
  <dcterms:created xsi:type="dcterms:W3CDTF">2014-03-23T07:37:18Z</dcterms:created>
  <dcterms:modified xsi:type="dcterms:W3CDTF">2014-03-23T07:46:39Z</dcterms:modified>
</cp:coreProperties>
</file>