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61" r:id="rId9"/>
    <p:sldId id="262" r:id="rId10"/>
    <p:sldId id="263" r:id="rId11"/>
    <p:sldId id="264" r:id="rId12"/>
    <p:sldId id="265" r:id="rId13"/>
    <p:sldId id="266" r:id="rId14"/>
    <p:sldId id="273" r:id="rId15"/>
    <p:sldId id="267" r:id="rId16"/>
    <p:sldId id="268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69" d="100"/>
          <a:sy n="69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C48F8C3-7A85-4147-8E77-AEE0264B704F}" type="datetimeFigureOut">
              <a:rPr lang="ru-RU" smtClean="0"/>
              <a:pPr/>
              <a:t>04.12.2013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FB28A37-7B1F-4D6F-BA06-61EDAE07F8B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Пищевая промышленность России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4365104"/>
            <a:ext cx="6480392" cy="1752600"/>
          </a:xfrm>
        </p:spPr>
        <p:txBody>
          <a:bodyPr/>
          <a:lstStyle/>
          <a:p>
            <a:r>
              <a:rPr lang="ru-RU" dirty="0" smtClean="0"/>
              <a:t>Выполнила: </a:t>
            </a:r>
            <a:r>
              <a:rPr lang="ru-RU" dirty="0" err="1" smtClean="0"/>
              <a:t>Козлитина</a:t>
            </a:r>
            <a:r>
              <a:rPr lang="ru-RU" dirty="0" smtClean="0"/>
              <a:t> Анастасия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499176" cy="924712"/>
          </a:xfrm>
        </p:spPr>
        <p:txBody>
          <a:bodyPr/>
          <a:lstStyle/>
          <a:p>
            <a:r>
              <a:rPr lang="ru-RU" dirty="0" smtClean="0"/>
              <a:t>Мясная промышленность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84784"/>
            <a:ext cx="33478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2012 году в структуре российского рынка мяса по сегментам лидирует мясо птицы 39%, затем следуют свинина с долей 33%, говядина - 23% и прочие виды мяса - 6%. За последние 5 лет наибольший рост произошел в сегменте мяса птицы (+5%), а говядина теряет позиции на рынке (-5%).</a:t>
            </a: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6998" y="1556792"/>
            <a:ext cx="5467002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283152" cy="9247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Молочная промышленность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40768"/>
            <a:ext cx="35101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Молочная промышленность — отрасль пищевой промышленности, объединяющая предприятия по выработке из молока различных молочных продуктов. В состав промышленности входят предприятия по производству животного масла, цельномолочной продукции, молочных консервов, сухого молока, сыра, брынзы, мороженого, казеина и другой молочной продукции.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700808"/>
            <a:ext cx="5436096" cy="436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Винодельческая промышленность</a:t>
            </a:r>
            <a:endParaRPr lang="ru-RU" dirty="0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1772816"/>
            <a:ext cx="43924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Винодельческая промышленность — отрасль пищевой промышленности, производящая вина и другие алкогольные напитки из винограда.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1124744"/>
            <a:ext cx="40005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8067"/>
            <a:ext cx="5472608" cy="307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291264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Плодоовощная промышленность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84784"/>
            <a:ext cx="3932999" cy="1624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Плодоовощная промышленность является товаром первой необходимости</a:t>
            </a:r>
            <a:endParaRPr lang="ru-RU" sz="2400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908720"/>
            <a:ext cx="4932040" cy="369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0659"/>
            <a:ext cx="5652120" cy="352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Макаронная промышленность</a:t>
            </a: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87624" y="5373216"/>
            <a:ext cx="64447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Макаронная промышленность - отрасль пищевой промышленности, вырабатывающая макаронные изделия.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8605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8858" y="836713"/>
            <a:ext cx="455514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Наиболее популярные производители продуктов питания в России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5657671"/>
            <a:ext cx="4499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Группа компаний </a:t>
            </a:r>
            <a:r>
              <a:rPr lang="ru-RU" dirty="0" err="1" smtClean="0"/>
              <a:t>Danone-Юнимилк</a:t>
            </a:r>
            <a:r>
              <a:rPr lang="ru-RU" dirty="0" smtClean="0"/>
              <a:t> — российская продовольственная компания, один из лидеров рынка молочных продуктов страны.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836712"/>
            <a:ext cx="3851920" cy="490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5589240"/>
            <a:ext cx="4014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ЗАО «Балтимор-Холдинг» — крупнейший производитель кетчупов в России.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4983720" cy="42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Гру́ппа</a:t>
            </a:r>
            <a:r>
              <a:rPr lang="ru-RU" dirty="0" smtClean="0"/>
              <a:t> «</a:t>
            </a:r>
            <a:r>
              <a:rPr lang="ru-RU" dirty="0" err="1" smtClean="0"/>
              <a:t>Ру́сское</a:t>
            </a:r>
            <a:r>
              <a:rPr lang="ru-RU" dirty="0" smtClean="0"/>
              <a:t> </a:t>
            </a:r>
            <a:r>
              <a:rPr lang="ru-RU" dirty="0" err="1" smtClean="0"/>
              <a:t>мо́ре</a:t>
            </a:r>
            <a:r>
              <a:rPr lang="ru-RU" dirty="0" smtClean="0"/>
              <a:t>» — российская компания, по собственным данным, крупнейший импортёр и переработчик рыбы и морепродуктов в России.</a:t>
            </a:r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3570312" cy="35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39330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Кондитерское объединение «Любимый Край» — российская компания, занимающаяся производством и продажей кондитерских изделий.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25" y="0"/>
            <a:ext cx="56673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Концепции государственной политики в области здорового питания населения РФ до 2015 г. предполагает: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8686800" cy="498383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1. Рост производства продукции в </a:t>
            </a:r>
            <a:r>
              <a:rPr lang="ru-RU" sz="1800" b="1" dirty="0" smtClean="0"/>
              <a:t>мясной и молочной промышленности </a:t>
            </a:r>
            <a:r>
              <a:rPr lang="ru-RU" sz="1800" dirty="0" smtClean="0"/>
              <a:t>будет обусловлен, в первую очередь, развитием отечественной сырьевой базы, увеличением товарности мяса и молока. </a:t>
            </a:r>
          </a:p>
          <a:p>
            <a:r>
              <a:rPr lang="ru-RU" sz="1800" dirty="0" smtClean="0"/>
              <a:t>2. В </a:t>
            </a:r>
            <a:r>
              <a:rPr lang="ru-RU" sz="1800" b="1" dirty="0" smtClean="0"/>
              <a:t>мукомольно-крупяной промышленности </a:t>
            </a:r>
            <a:r>
              <a:rPr lang="ru-RU" sz="1800" dirty="0" smtClean="0"/>
              <a:t>предусматривается увеличение производства муки в розничной упаковке под торговыми марками; муки из цельного зерна; муки, обогащенной витаминами и минеральными веществами. </a:t>
            </a:r>
          </a:p>
          <a:p>
            <a:r>
              <a:rPr lang="ru-RU" sz="1800" dirty="0" smtClean="0"/>
              <a:t>3. Основой экономической политики в развитии </a:t>
            </a:r>
            <a:r>
              <a:rPr lang="ru-RU" sz="1800" b="1" dirty="0" smtClean="0"/>
              <a:t>рыбной промышленности </a:t>
            </a:r>
            <a:r>
              <a:rPr lang="ru-RU" sz="1800" dirty="0" smtClean="0"/>
              <a:t>является повышение эффективности рыбного хозяйства путем создания системы распределения водных биологических ресурсов на долгосрочной основе</a:t>
            </a:r>
          </a:p>
          <a:p>
            <a:pPr>
              <a:buNone/>
            </a:pPr>
            <a:r>
              <a:rPr lang="ru-RU" sz="1800" dirty="0" smtClean="0"/>
              <a:t>     Решение проблем, стоящих перед пищевой промышленностью, позволит ей удержать темпы роста производства на современном уровне, обеспечить наполнение внутреннего рынка, в основном, за счет отечественных продовольственных товаров и сохранить лидирующее положение в части привлечения инвестиций.</a:t>
            </a:r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40936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355976" cy="6858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Пищева́я</a:t>
            </a:r>
            <a:r>
              <a:rPr lang="ru-RU" dirty="0" smtClean="0"/>
              <a:t> </a:t>
            </a:r>
            <a:r>
              <a:rPr lang="ru-RU" dirty="0" err="1" smtClean="0"/>
              <a:t>промы́шленность</a:t>
            </a:r>
            <a:r>
              <a:rPr lang="ru-RU" dirty="0" smtClean="0"/>
              <a:t> — совокупность производств пищевых продуктов в готовом виде или в виде полуфабрикатов, а также табачных изделий, мыла и моющих средств. В системе агропромышленного комплекса пищевая промышленность тесно связана с сельским хозяйством как поставщиком сырья и с торговлей.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053810"/>
            <a:ext cx="4860032" cy="365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316416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состав пищевой  промышленности входят более 40 специализированных отраслей, </a:t>
            </a:r>
            <a:r>
              <a:rPr lang="ru-RU" dirty="0" err="1" smtClean="0"/>
              <a:t>подотраслей</a:t>
            </a:r>
            <a:r>
              <a:rPr lang="ru-RU" dirty="0" smtClean="0"/>
              <a:t> и отдельных производств.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Хлебопекарная промышленность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980728"/>
            <a:ext cx="4860032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21969"/>
            <a:ext cx="5004048" cy="333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908720"/>
            <a:ext cx="3995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Хлебопекарная промышленность - отрасль пищевой промышленности, вырабатывающая различные сорта Хлеба, хлебобулочных и бараночных изделий, лечебных и диетических хлебных изделий, сдобных и простых сухарей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Табачная промышленность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3563888" cy="568863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ru-RU" dirty="0" smtClean="0"/>
              <a:t>В России присутствует 80 табачных предприятий (37.5% - крупные) и на них работает около 65 тыс. рабочих. Главные компании: </a:t>
            </a:r>
            <a:r>
              <a:rPr lang="ru-RU" dirty="0" err="1" smtClean="0"/>
              <a:t>Филип</a:t>
            </a:r>
            <a:r>
              <a:rPr lang="ru-RU" dirty="0" smtClean="0"/>
              <a:t> Моррис Интернэшнл (Москва), БАТ Россия (Москва), ЗАО </a:t>
            </a:r>
            <a:r>
              <a:rPr lang="ru-RU" dirty="0" err="1" smtClean="0"/>
              <a:t>Лиггетт-Дукат</a:t>
            </a:r>
            <a:r>
              <a:rPr lang="ru-RU" dirty="0" smtClean="0"/>
              <a:t> (Москва), ООО Петро (Санкт-Петербург), ООО Табачная фабрика </a:t>
            </a:r>
            <a:r>
              <a:rPr lang="ru-RU" dirty="0" err="1" smtClean="0"/>
              <a:t>Реемтсма-Волга</a:t>
            </a:r>
            <a:r>
              <a:rPr lang="ru-RU" dirty="0" smtClean="0"/>
              <a:t> (Волгоград).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9" y="503329"/>
            <a:ext cx="4860032" cy="324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0257" y="3717033"/>
            <a:ext cx="5653743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139136" cy="4926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Спиртовая промышленность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64704"/>
            <a:ext cx="35638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Спиртовая промышленность — отрасль пищевой промышленности, специализирующаяся на производстве этилового спирта из пищевого сырья.</a:t>
            </a:r>
          </a:p>
          <a:p>
            <a:r>
              <a:rPr lang="ru-RU" dirty="0" smtClean="0"/>
              <a:t>Этиловый спирт из пищевого сырья используется для производства алкогольных напитков, в медицинских целях, в качестве автомобильного топлива, для нужд радиоэлектроники. Этиловый спирт из непищевых растительных материалов (например, отходов деревообработки) изготавливается на гидролизных производствах с использованием различных химических методов.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4664"/>
            <a:ext cx="4427984" cy="423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2461" y="3329608"/>
            <a:ext cx="48515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427168" cy="708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Соляная промышленность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2428"/>
            <a:ext cx="4674096" cy="350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19672" y="6488668"/>
            <a:ext cx="2350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Соль на берегу озера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970" y="692696"/>
            <a:ext cx="744003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508104" y="4437112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Крупнейшими</a:t>
            </a:r>
            <a:endParaRPr lang="en-US" dirty="0" smtClean="0"/>
          </a:p>
          <a:p>
            <a:r>
              <a:rPr lang="ru-RU" dirty="0" smtClean="0"/>
              <a:t>месторождениям соли в России является озеро Баскунчак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236296" y="3068960"/>
            <a:ext cx="1464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Баскунчак (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139136" cy="708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Сахарная промышленность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052736"/>
            <a:ext cx="29340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Сахарная промышленность — отрасль пищевой промышленности, специализирующаяся на производстве белого сахара-песка из сахарной свёклы или сахарного тростника. Также к сахарной промышленности относятся предприятия по производству сахара-рафинада из сахара-песка.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764704"/>
            <a:ext cx="430185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822031"/>
            <a:ext cx="3859800" cy="303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067128" cy="708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Рыбная промышленность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40768"/>
            <a:ext cx="3059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Рыбная промышленность — </a:t>
            </a:r>
            <a:r>
              <a:rPr lang="ru-RU" sz="2400" dirty="0" err="1" smtClean="0"/>
              <a:t>промышленность</a:t>
            </a:r>
            <a:r>
              <a:rPr lang="ru-RU" sz="2400" dirty="0" smtClean="0"/>
              <a:t>, входящая в структуру пищевой промышленности. Основная задача — добыча и переработка рыбы и других морепродуктов.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980728"/>
            <a:ext cx="4745732" cy="558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</TotalTime>
  <Words>650</Words>
  <Application>Microsoft Office PowerPoint</Application>
  <PresentationFormat>Экран (4:3)</PresentationFormat>
  <Paragraphs>41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Пищевая промышленность России</vt:lpstr>
      <vt:lpstr>Слайд 2</vt:lpstr>
      <vt:lpstr>Слайд 3</vt:lpstr>
      <vt:lpstr>Хлебопекарная промышленность</vt:lpstr>
      <vt:lpstr>Табачная промышленность</vt:lpstr>
      <vt:lpstr>Спиртовая промышленность</vt:lpstr>
      <vt:lpstr>Соляная промышленность</vt:lpstr>
      <vt:lpstr>Сахарная промышленность</vt:lpstr>
      <vt:lpstr>Рыбная промышленность</vt:lpstr>
      <vt:lpstr>Мясная промышленность</vt:lpstr>
      <vt:lpstr>Молочная промышленность</vt:lpstr>
      <vt:lpstr>Винодельческая промышленность</vt:lpstr>
      <vt:lpstr>Плодоовощная промышленность</vt:lpstr>
      <vt:lpstr>Макаронная промышленность</vt:lpstr>
      <vt:lpstr>Наиболее популярные производители продуктов питания в России</vt:lpstr>
      <vt:lpstr>Слайд 16</vt:lpstr>
      <vt:lpstr>Концепции государственной политики в области здорового питания населения РФ до 2015 г. предполагает: 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Пищевая промышленность России</dc:title>
  <dc:creator>Настя</dc:creator>
  <cp:lastModifiedBy>Настя</cp:lastModifiedBy>
  <cp:revision>9</cp:revision>
  <dcterms:created xsi:type="dcterms:W3CDTF">2013-12-03T22:13:52Z</dcterms:created>
  <dcterms:modified xsi:type="dcterms:W3CDTF">2013-12-04T07:47:03Z</dcterms:modified>
</cp:coreProperties>
</file>