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0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D679DA-F6F2-410A-8978-DFE643F68766}" type="datetimeFigureOut">
              <a:rPr lang="ru-RU" smtClean="0"/>
              <a:t>27.11.2013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293A2D-7FBC-427D-B7A2-DECE468F3789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D679DA-F6F2-410A-8978-DFE643F68766}" type="datetimeFigureOut">
              <a:rPr lang="ru-RU" smtClean="0"/>
              <a:t>27.11.2013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293A2D-7FBC-427D-B7A2-DECE468F378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D679DA-F6F2-410A-8978-DFE643F68766}" type="datetimeFigureOut">
              <a:rPr lang="ru-RU" smtClean="0"/>
              <a:t>27.11.2013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293A2D-7FBC-427D-B7A2-DECE468F378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D679DA-F6F2-410A-8978-DFE643F68766}" type="datetimeFigureOut">
              <a:rPr lang="ru-RU" smtClean="0"/>
              <a:t>27.11.2013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293A2D-7FBC-427D-B7A2-DECE468F3789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D679DA-F6F2-410A-8978-DFE643F68766}" type="datetimeFigureOut">
              <a:rPr lang="ru-RU" smtClean="0"/>
              <a:t>27.11.2013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293A2D-7FBC-427D-B7A2-DECE468F378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D679DA-F6F2-410A-8978-DFE643F68766}" type="datetimeFigureOut">
              <a:rPr lang="ru-RU" smtClean="0"/>
              <a:t>27.11.2013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293A2D-7FBC-427D-B7A2-DECE468F3789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D679DA-F6F2-410A-8978-DFE643F68766}" type="datetimeFigureOut">
              <a:rPr lang="ru-RU" smtClean="0"/>
              <a:t>27.11.2013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293A2D-7FBC-427D-B7A2-DECE468F3789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D679DA-F6F2-410A-8978-DFE643F68766}" type="datetimeFigureOut">
              <a:rPr lang="ru-RU" smtClean="0"/>
              <a:t>27.11.2013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293A2D-7FBC-427D-B7A2-DECE468F378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D679DA-F6F2-410A-8978-DFE643F68766}" type="datetimeFigureOut">
              <a:rPr lang="ru-RU" smtClean="0"/>
              <a:t>27.11.2013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293A2D-7FBC-427D-B7A2-DECE468F378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D679DA-F6F2-410A-8978-DFE643F68766}" type="datetimeFigureOut">
              <a:rPr lang="ru-RU" smtClean="0"/>
              <a:t>27.11.2013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293A2D-7FBC-427D-B7A2-DECE468F378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D679DA-F6F2-410A-8978-DFE643F68766}" type="datetimeFigureOut">
              <a:rPr lang="ru-RU" smtClean="0"/>
              <a:t>27.11.2013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293A2D-7FBC-427D-B7A2-DECE468F3789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08D679DA-F6F2-410A-8978-DFE643F68766}" type="datetimeFigureOut">
              <a:rPr lang="ru-RU" smtClean="0"/>
              <a:t>27.11.2013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9C293A2D-7FBC-427D-B7A2-DECE468F3789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Выполнил. Саркисов </a:t>
            </a:r>
            <a:r>
              <a:rPr lang="ru-RU" dirty="0" err="1" smtClean="0"/>
              <a:t>Карпо</a:t>
            </a:r>
            <a:r>
              <a:rPr lang="ru-RU" dirty="0"/>
              <a:t> </a:t>
            </a:r>
            <a:r>
              <a:rPr lang="ru-RU" dirty="0" smtClean="0"/>
              <a:t>4 курс</a:t>
            </a: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Растениеводство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302364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7710" y="-1279"/>
            <a:ext cx="9171709" cy="6878783"/>
          </a:xfrm>
        </p:spPr>
      </p:pic>
    </p:spTree>
    <p:extLst>
      <p:ext uri="{BB962C8B-B14F-4D97-AF65-F5344CB8AC3E}">
        <p14:creationId xmlns:p14="http://schemas.microsoft.com/office/powerpoint/2010/main" val="12006803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7710" y="0"/>
            <a:ext cx="9171709" cy="6858000"/>
          </a:xfrm>
        </p:spPr>
      </p:pic>
    </p:spTree>
    <p:extLst>
      <p:ext uri="{BB962C8B-B14F-4D97-AF65-F5344CB8AC3E}">
        <p14:creationId xmlns:p14="http://schemas.microsoft.com/office/powerpoint/2010/main" val="15784870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1"/>
          </a:xfrm>
        </p:spPr>
      </p:pic>
    </p:spTree>
    <p:extLst>
      <p:ext uri="{BB962C8B-B14F-4D97-AF65-F5344CB8AC3E}">
        <p14:creationId xmlns:p14="http://schemas.microsoft.com/office/powerpoint/2010/main" val="21186662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105"/>
            <a:ext cx="9144000" cy="6858001"/>
          </a:xfrm>
        </p:spPr>
      </p:pic>
    </p:spTree>
    <p:extLst>
      <p:ext uri="{BB962C8B-B14F-4D97-AF65-F5344CB8AC3E}">
        <p14:creationId xmlns:p14="http://schemas.microsoft.com/office/powerpoint/2010/main" val="2938819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18670" cy="6858000"/>
          </a:xfrm>
        </p:spPr>
      </p:pic>
    </p:spTree>
    <p:extLst>
      <p:ext uri="{BB962C8B-B14F-4D97-AF65-F5344CB8AC3E}">
        <p14:creationId xmlns:p14="http://schemas.microsoft.com/office/powerpoint/2010/main" val="596491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0212"/>
          </a:xfrm>
        </p:spPr>
      </p:pic>
    </p:spTree>
    <p:extLst>
      <p:ext uri="{BB962C8B-B14F-4D97-AF65-F5344CB8AC3E}">
        <p14:creationId xmlns:p14="http://schemas.microsoft.com/office/powerpoint/2010/main" val="3557220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9130147" cy="6858000"/>
          </a:xfrm>
        </p:spPr>
      </p:pic>
    </p:spTree>
    <p:extLst>
      <p:ext uri="{BB962C8B-B14F-4D97-AF65-F5344CB8AC3E}">
        <p14:creationId xmlns:p14="http://schemas.microsoft.com/office/powerpoint/2010/main" val="3664704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5488"/>
            <a:ext cx="9144000" cy="6842511"/>
          </a:xfrm>
        </p:spPr>
      </p:pic>
    </p:spTree>
    <p:extLst>
      <p:ext uri="{BB962C8B-B14F-4D97-AF65-F5344CB8AC3E}">
        <p14:creationId xmlns:p14="http://schemas.microsoft.com/office/powerpoint/2010/main" val="10929739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12" y="0"/>
            <a:ext cx="9127588" cy="6858000"/>
          </a:xfrm>
        </p:spPr>
      </p:pic>
    </p:spTree>
    <p:extLst>
      <p:ext uri="{BB962C8B-B14F-4D97-AF65-F5344CB8AC3E}">
        <p14:creationId xmlns:p14="http://schemas.microsoft.com/office/powerpoint/2010/main" val="28595894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92"/>
            <a:ext cx="9223864" cy="6853808"/>
          </a:xfrm>
        </p:spPr>
      </p:pic>
    </p:spTree>
    <p:extLst>
      <p:ext uri="{BB962C8B-B14F-4D97-AF65-F5344CB8AC3E}">
        <p14:creationId xmlns:p14="http://schemas.microsoft.com/office/powerpoint/2010/main" val="4520673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4192"/>
            <a:ext cx="9195689" cy="6853808"/>
          </a:xfrm>
        </p:spPr>
      </p:pic>
    </p:spTree>
    <p:extLst>
      <p:ext uri="{BB962C8B-B14F-4D97-AF65-F5344CB8AC3E}">
        <p14:creationId xmlns:p14="http://schemas.microsoft.com/office/powerpoint/2010/main" val="42360290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6</TotalTime>
  <Words>7</Words>
  <Application>Microsoft Office PowerPoint</Application>
  <PresentationFormat>Экран (4:3)</PresentationFormat>
  <Paragraphs>2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Воздушный поток</vt:lpstr>
      <vt:lpstr>Растениеводство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Растениеводство</dc:title>
  <dc:creator>Саша</dc:creator>
  <cp:lastModifiedBy>Саша</cp:lastModifiedBy>
  <cp:revision>1</cp:revision>
  <dcterms:created xsi:type="dcterms:W3CDTF">2013-11-27T19:15:29Z</dcterms:created>
  <dcterms:modified xsi:type="dcterms:W3CDTF">2013-11-27T19:21:49Z</dcterms:modified>
</cp:coreProperties>
</file>