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46700C-19BA-43EC-8F1E-68679B7DFEF8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B2139BF-B0A0-4E36-A72A-3002A8E6E0A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472"/>
            <a:ext cx="8877200" cy="6657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1470025"/>
          </a:xfrm>
        </p:spPr>
        <p:txBody>
          <a:bodyPr/>
          <a:lstStyle/>
          <a:p>
            <a:r>
              <a:rPr lang="ru-RU" dirty="0" smtClean="0"/>
              <a:t>Черная металлургия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23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Уральский металлургическая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836912"/>
          </a:xfrm>
        </p:spPr>
        <p:txBody>
          <a:bodyPr/>
          <a:lstStyle/>
          <a:p>
            <a:r>
              <a:rPr lang="ru-RU" dirty="0" smtClean="0"/>
              <a:t>Расположена на территории Уральского экономического района.</a:t>
            </a:r>
          </a:p>
          <a:p>
            <a:r>
              <a:rPr lang="ru-RU" dirty="0" smtClean="0"/>
              <a:t>На нее приходится около половины российского чугуна, стали, готового проката, стальных труб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13896"/>
            <a:ext cx="5963816" cy="3444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34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Сибирская металлургическая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Самая молодая, расположена на территории Западной и Восточной Сибири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8920"/>
            <a:ext cx="6381750" cy="3867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10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Экологические проблемы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r>
              <a:rPr lang="ru-RU" dirty="0" smtClean="0"/>
              <a:t>Загрязнение атмосферы</a:t>
            </a:r>
          </a:p>
          <a:p>
            <a:r>
              <a:rPr lang="ru-RU" dirty="0" smtClean="0"/>
              <a:t>Производственная пыль</a:t>
            </a:r>
          </a:p>
          <a:p>
            <a:r>
              <a:rPr lang="ru-RU" dirty="0" smtClean="0"/>
              <a:t>Вредные газы</a:t>
            </a:r>
          </a:p>
          <a:p>
            <a:r>
              <a:rPr lang="ru-RU" dirty="0" smtClean="0"/>
              <a:t>Загрязнение воды, почвы</a:t>
            </a:r>
          </a:p>
          <a:p>
            <a:r>
              <a:rPr lang="ru-RU" dirty="0" smtClean="0"/>
              <a:t>шлаки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89040"/>
            <a:ext cx="4837436" cy="3042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114" y="1286652"/>
            <a:ext cx="3842026" cy="25317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1105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2" y="535364"/>
            <a:ext cx="8703985" cy="5557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0502" y="2044005"/>
            <a:ext cx="87039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0554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52936"/>
            <a:ext cx="6132717" cy="3816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5"/>
            <a:ext cx="8424936" cy="3024336"/>
          </a:xfrm>
        </p:spPr>
        <p:txBody>
          <a:bodyPr>
            <a:normAutofit/>
          </a:bodyPr>
          <a:lstStyle/>
          <a:p>
            <a:r>
              <a:rPr lang="ru-RU" dirty="0" smtClean="0"/>
              <a:t>отрасль тяжелой промышленности, производящая различные черные металлы. Она охватывает добычу железной руды и производство черных металлов – чугуна – стали – проката.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1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6120680" cy="5472608"/>
          </a:xfrm>
        </p:spPr>
        <p:txBody>
          <a:bodyPr>
            <a:normAutofit/>
          </a:bodyPr>
          <a:lstStyle/>
          <a:p>
            <a:r>
              <a:rPr lang="ru-RU" dirty="0" smtClean="0"/>
              <a:t>добыча и обогащение руд чёрных металлов </a:t>
            </a:r>
          </a:p>
          <a:p>
            <a:r>
              <a:rPr lang="ru-RU" dirty="0" smtClean="0"/>
              <a:t>добыча и обогащение нерудного сырья для чёрной металлургии </a:t>
            </a:r>
          </a:p>
          <a:p>
            <a:r>
              <a:rPr lang="ru-RU" dirty="0" smtClean="0"/>
              <a:t>производство чёрных металлов </a:t>
            </a:r>
          </a:p>
          <a:p>
            <a:r>
              <a:rPr lang="ru-RU" dirty="0" smtClean="0"/>
              <a:t>производство стальных и чугунных труб;</a:t>
            </a:r>
          </a:p>
          <a:p>
            <a:r>
              <a:rPr lang="ru-RU" dirty="0" smtClean="0"/>
              <a:t>коксохимическая промышленность </a:t>
            </a:r>
          </a:p>
          <a:p>
            <a:r>
              <a:rPr lang="ru-RU" dirty="0" smtClean="0"/>
              <a:t>вторичная обработка чёрных металлов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801" y="2636912"/>
            <a:ext cx="3204199" cy="4221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6806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Факторы размещения: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• сырьевой</a:t>
            </a:r>
            <a:br>
              <a:rPr lang="ru-RU" dirty="0" smtClean="0"/>
            </a:br>
            <a:r>
              <a:rPr lang="ru-RU" dirty="0" smtClean="0"/>
              <a:t>• </a:t>
            </a:r>
            <a:r>
              <a:rPr lang="ru-RU" dirty="0" smtClean="0"/>
              <a:t>топливный</a:t>
            </a:r>
            <a:br>
              <a:rPr lang="ru-RU" dirty="0" smtClean="0"/>
            </a:br>
            <a:r>
              <a:rPr lang="ru-RU" dirty="0" smtClean="0"/>
              <a:t>• </a:t>
            </a:r>
            <a:r>
              <a:rPr lang="ru-RU" dirty="0" smtClean="0"/>
              <a:t>трудовые ресурсы</a:t>
            </a:r>
            <a:br>
              <a:rPr lang="ru-RU" dirty="0" smtClean="0"/>
            </a:br>
            <a:r>
              <a:rPr lang="ru-RU" dirty="0" smtClean="0"/>
              <a:t>• </a:t>
            </a:r>
            <a:r>
              <a:rPr lang="ru-RU" dirty="0" smtClean="0"/>
              <a:t>водный </a:t>
            </a:r>
            <a:r>
              <a:rPr lang="ru-RU" dirty="0"/>
              <a:t>фактор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08920"/>
            <a:ext cx="5344116" cy="3978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27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Металлургический цикл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31860"/>
            <a:ext cx="5311844" cy="5439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 </a:t>
            </a:r>
            <a:r>
              <a:rPr lang="ru-RU" dirty="0" smtClean="0"/>
              <a:t>чугунно-доменное </a:t>
            </a:r>
            <a:r>
              <a:rPr lang="ru-RU" dirty="0"/>
              <a:t>производство, 2) </a:t>
            </a:r>
            <a:r>
              <a:rPr lang="ru-RU" dirty="0" smtClean="0"/>
              <a:t>стали(мартеновское</a:t>
            </a:r>
            <a:r>
              <a:rPr lang="ru-RU" dirty="0"/>
              <a:t>, </a:t>
            </a:r>
            <a:r>
              <a:rPr lang="ru-RU" dirty="0" smtClean="0"/>
              <a:t>кислородноконвертрное</a:t>
            </a:r>
            <a:r>
              <a:rPr lang="ru-RU" dirty="0"/>
              <a:t> и электросталеплавильное), 3) проката (прокатное производство).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04" y="2564904"/>
            <a:ext cx="3876496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201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предприятий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/>
          <a:lstStyle/>
          <a:p>
            <a:r>
              <a:rPr lang="ru-RU" dirty="0" smtClean="0"/>
              <a:t>Металлургические заводы полного цикла</a:t>
            </a:r>
          </a:p>
          <a:p>
            <a:r>
              <a:rPr lang="ru-RU" dirty="0" smtClean="0"/>
              <a:t>Малая металлургия</a:t>
            </a:r>
          </a:p>
          <a:p>
            <a:r>
              <a:rPr lang="ru-RU" dirty="0" err="1" smtClean="0"/>
              <a:t>Бездоменная</a:t>
            </a:r>
            <a:r>
              <a:rPr lang="ru-RU" dirty="0" smtClean="0"/>
              <a:t> металлургия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675" y="3284730"/>
            <a:ext cx="4560168" cy="3420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33513"/>
            <a:ext cx="2880320" cy="3516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030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Металлургические базы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176" y="1268760"/>
            <a:ext cx="4149824" cy="4525963"/>
          </a:xfrm>
        </p:spPr>
        <p:txBody>
          <a:bodyPr/>
          <a:lstStyle/>
          <a:p>
            <a:r>
              <a:rPr lang="ru-RU" dirty="0" smtClean="0"/>
              <a:t>Центральная</a:t>
            </a:r>
          </a:p>
          <a:p>
            <a:r>
              <a:rPr lang="ru-RU" dirty="0" smtClean="0"/>
              <a:t>Уральская</a:t>
            </a:r>
          </a:p>
          <a:p>
            <a:r>
              <a:rPr lang="ru-RU" dirty="0" smtClean="0"/>
              <a:t>Сибирская</a:t>
            </a:r>
          </a:p>
          <a:p>
            <a:r>
              <a:rPr lang="ru-RU" dirty="0" smtClean="0"/>
              <a:t>Дальневосточная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536" y="3424440"/>
            <a:ext cx="5109755" cy="3287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21" y="3762754"/>
            <a:ext cx="3787115" cy="28345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611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05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566" y="112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Центральная металлургическая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566" y="980728"/>
            <a:ext cx="8229600" cy="4525963"/>
          </a:xfrm>
        </p:spPr>
        <p:txBody>
          <a:bodyPr/>
          <a:lstStyle/>
          <a:p>
            <a:r>
              <a:rPr lang="ru-RU" dirty="0" smtClean="0"/>
              <a:t>Распложена на Центральном, Центрально-</a:t>
            </a:r>
            <a:r>
              <a:rPr lang="ru-RU" dirty="0" err="1" smtClean="0"/>
              <a:t>Черноземно</a:t>
            </a:r>
            <a:r>
              <a:rPr lang="ru-RU" dirty="0" smtClean="0"/>
              <a:t> и Волго-Вятском экономических районах.</a:t>
            </a:r>
          </a:p>
          <a:p>
            <a:r>
              <a:rPr lang="ru-RU" dirty="0" smtClean="0"/>
              <a:t>Имеются крупный железорудный бассейн</a:t>
            </a:r>
            <a:endParaRPr lang="ru-RU" dirty="0"/>
          </a:p>
        </p:txBody>
      </p:sp>
      <p:pic>
        <p:nvPicPr>
          <p:cNvPr id="10244" name="Picture 4" descr="D:\Lenovo\Desktop\ценр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0968"/>
            <a:ext cx="5112568" cy="3552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44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135</TotalTime>
  <Words>154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Черная металлургия</vt:lpstr>
      <vt:lpstr>Презентация PowerPoint</vt:lpstr>
      <vt:lpstr>Состав </vt:lpstr>
      <vt:lpstr>Факторы размещения: </vt:lpstr>
      <vt:lpstr>Металлургический цикл</vt:lpstr>
      <vt:lpstr>Типы предприятий</vt:lpstr>
      <vt:lpstr>Металлургические базы</vt:lpstr>
      <vt:lpstr>Презентация PowerPoint</vt:lpstr>
      <vt:lpstr>Центральная металлургическая база</vt:lpstr>
      <vt:lpstr>Уральский металлургическая база</vt:lpstr>
      <vt:lpstr>Сибирская металлургическая база</vt:lpstr>
      <vt:lpstr>Экологические проблемы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Черная металлургия</dc:title>
  <dc:creator>Lenovo</dc:creator>
  <cp:lastModifiedBy>Lenovo</cp:lastModifiedBy>
  <cp:revision>9</cp:revision>
  <dcterms:created xsi:type="dcterms:W3CDTF">2013-11-26T16:34:44Z</dcterms:created>
  <dcterms:modified xsi:type="dcterms:W3CDTF">2013-11-26T18:50:14Z</dcterms:modified>
</cp:coreProperties>
</file>