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4" r:id="rId8"/>
    <p:sldId id="278" r:id="rId9"/>
    <p:sldId id="275" r:id="rId10"/>
    <p:sldId id="265" r:id="rId11"/>
    <p:sldId id="266" r:id="rId12"/>
    <p:sldId id="267" r:id="rId13"/>
    <p:sldId id="268" r:id="rId14"/>
    <p:sldId id="263" r:id="rId15"/>
    <p:sldId id="269" r:id="rId16"/>
    <p:sldId id="261" r:id="rId17"/>
    <p:sldId id="270" r:id="rId18"/>
    <p:sldId id="271" r:id="rId19"/>
    <p:sldId id="272" r:id="rId20"/>
    <p:sldId id="277" r:id="rId21"/>
    <p:sldId id="279" r:id="rId22"/>
    <p:sldId id="274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lobus.ru-/" TargetMode="External"/><Relationship Id="rId2" Type="http://schemas.openxmlformats.org/officeDocument/2006/relationships/hyperlink" Target="http://www.voronova-on.ru-&#1086;&#1073;&#1088;&#1072;&#1079;&#1086;&#1074;&#1072;&#1090;&#1077;&#1083;&#1100;&#1085;&#1099;&#1081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file.ru-/" TargetMode="External"/><Relationship Id="rId5" Type="http://schemas.openxmlformats.org/officeDocument/2006/relationships/hyperlink" Target="http://www.myaso-portal.ru-/" TargetMode="External"/><Relationship Id="rId4" Type="http://schemas.openxmlformats.org/officeDocument/2006/relationships/hyperlink" Target="http://www.zzr.ru-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Животноводство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21088"/>
            <a:ext cx="3600400" cy="108011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Динара Мамедова</a:t>
            </a:r>
          </a:p>
          <a:p>
            <a:r>
              <a:rPr lang="ru-RU" dirty="0" smtClean="0"/>
              <a:t>Студентка 4 курса </a:t>
            </a:r>
          </a:p>
          <a:p>
            <a:r>
              <a:rPr lang="ru-RU" dirty="0" smtClean="0"/>
              <a:t>Гео-101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8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ru-RU" b="1" dirty="0"/>
              <a:t>Свиноводство</a:t>
            </a:r>
            <a:r>
              <a:rPr lang="ru-RU" dirty="0"/>
              <a:t> является одной из наиболее продуктивных и скороспелых отраслей животноводства. Основная продукция свиноводства - мясо и сало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40" y="2331295"/>
            <a:ext cx="3744416" cy="39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2564904"/>
            <a:ext cx="3877419" cy="301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3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/>
              <a:t>В Российской федерации основными районами являются Северо-Кавказский, Поволжский, Центрально-Черноземный экономические районы. В этих трёх районах сосредоточена почти треть поголовья свиней в стране..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3435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5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r>
              <a:rPr lang="ru-RU" b="1" dirty="0"/>
              <a:t>Овцеводство</a:t>
            </a:r>
            <a:r>
              <a:rPr lang="ru-RU" dirty="0"/>
              <a:t> является важной отраслью животноводства, которая дает многоотраслевую и ценную продукцию: мясо, сало, молоко, а также шерсть, меховое и шубные овчины, смушки и кожу.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18" y="4530845"/>
            <a:ext cx="3240360" cy="23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91" y="2664870"/>
            <a:ext cx="31146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3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ru-RU" dirty="0"/>
              <a:t>Основные показатели </a:t>
            </a:r>
            <a:r>
              <a:rPr lang="ru-RU" b="1" dirty="0"/>
              <a:t>овцеводства</a:t>
            </a:r>
            <a:r>
              <a:rPr lang="ru-RU" dirty="0"/>
              <a:t> и козоводства </a:t>
            </a:r>
            <a:r>
              <a:rPr lang="ru-RU" b="1" dirty="0"/>
              <a:t>в</a:t>
            </a:r>
            <a:r>
              <a:rPr lang="ru-RU" dirty="0"/>
              <a:t> </a:t>
            </a:r>
            <a:r>
              <a:rPr lang="ru-RU" b="1" dirty="0"/>
              <a:t>России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89326" cy="35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4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/>
              <a:t>Птицеводство обеспечивает население высокопитательными диетическими продуктами питания, а легкую промышленность - ценным сырьем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476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2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endParaRPr lang="ru-RU" dirty="0"/>
          </a:p>
          <a:p>
            <a:pPr marL="109728" indent="0">
              <a:buNone/>
            </a:pPr>
            <a:r>
              <a:rPr lang="ru-RU" dirty="0" smtClean="0"/>
              <a:t>Промышленное </a:t>
            </a:r>
            <a:r>
              <a:rPr lang="ru-RU" dirty="0"/>
              <a:t>птицеводство России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0238"/>
            <a:ext cx="6019180" cy="36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0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4525963"/>
          </a:xfrm>
        </p:spPr>
        <p:txBody>
          <a:bodyPr/>
          <a:lstStyle/>
          <a:p>
            <a:r>
              <a:rPr lang="ru-RU" dirty="0" smtClean="0"/>
              <a:t>Большая </a:t>
            </a:r>
            <a:r>
              <a:rPr lang="ru-RU" dirty="0"/>
              <a:t>часть сосредоточена в южных районах: Северный Кавказ, юг Центрального Черноземья, Поволжье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4818112" cy="36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07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Лошадь – универсальное сельскохозяйственное животное, обладающее разносторонними свойствами, полезными для человека.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Коневодство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4326235" cy="31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2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Основные районы коневодства России:</a:t>
            </a:r>
          </a:p>
          <a:p>
            <a:r>
              <a:rPr lang="ru-RU" dirty="0" smtClean="0"/>
              <a:t>Север</a:t>
            </a:r>
          </a:p>
          <a:p>
            <a:r>
              <a:rPr lang="ru-RU" dirty="0" smtClean="0"/>
              <a:t>Центр</a:t>
            </a:r>
          </a:p>
          <a:p>
            <a:r>
              <a:rPr lang="ru-RU" dirty="0" smtClean="0"/>
              <a:t>Южный Урал</a:t>
            </a:r>
          </a:p>
          <a:p>
            <a:r>
              <a:rPr lang="ru-RU" dirty="0" smtClean="0"/>
              <a:t>Северный </a:t>
            </a:r>
            <a:r>
              <a:rPr lang="ru-RU" dirty="0"/>
              <a:t>К</a:t>
            </a:r>
            <a:r>
              <a:rPr lang="ru-RU" dirty="0" smtClean="0"/>
              <a:t>авказ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3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Северное оленеводство - это единственная отрасль сельского хозяйства, в которой занято все коренное население Севера, и отрасль более всего подвержена угрозам промышленного освоения.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Оленеводство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104456" cy="27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0720" cy="1944216"/>
          </a:xfrm>
        </p:spPr>
        <p:txBody>
          <a:bodyPr>
            <a:noAutofit/>
          </a:bodyPr>
          <a:lstStyle/>
          <a:p>
            <a:r>
              <a:rPr lang="ru-RU" sz="2000" dirty="0"/>
              <a:t>Животноводство является одной из главных составляющих всего агропромышленного комплекса России, оно дает более 60 % продукции сельского хозяйства России и его доля постоянно растет.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112568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2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недостаточного государственного финансирования животноводческого </a:t>
            </a:r>
            <a:r>
              <a:rPr lang="ru-RU" dirty="0" smtClean="0"/>
              <a:t>хозяйства</a:t>
            </a:r>
          </a:p>
          <a:p>
            <a:r>
              <a:rPr lang="ru-RU" dirty="0"/>
              <a:t>КРС требует больших </a:t>
            </a:r>
            <a:r>
              <a:rPr lang="ru-RU" dirty="0" smtClean="0"/>
              <a:t>площадей</a:t>
            </a:r>
          </a:p>
          <a:p>
            <a:r>
              <a:rPr lang="ru-RU" dirty="0" err="1" smtClean="0"/>
              <a:t>переувлажненность</a:t>
            </a:r>
            <a:r>
              <a:rPr lang="ru-RU" dirty="0" smtClean="0"/>
              <a:t> </a:t>
            </a:r>
            <a:r>
              <a:rPr lang="ru-RU" dirty="0"/>
              <a:t>и заболоченность </a:t>
            </a:r>
            <a:r>
              <a:rPr lang="ru-RU" dirty="0" err="1" smtClean="0"/>
              <a:t>земельмелкоконтурность</a:t>
            </a:r>
            <a:r>
              <a:rPr lang="ru-RU" dirty="0" smtClean="0"/>
              <a:t> угодий</a:t>
            </a:r>
          </a:p>
          <a:p>
            <a:r>
              <a:rPr lang="ru-RU" dirty="0" smtClean="0"/>
              <a:t>дефицит </a:t>
            </a:r>
            <a:r>
              <a:rPr lang="ru-RU" dirty="0"/>
              <a:t>трудовых ресурсов на </a:t>
            </a:r>
            <a:r>
              <a:rPr lang="ru-RU" dirty="0" smtClean="0"/>
              <a:t>селе</a:t>
            </a:r>
          </a:p>
          <a:p>
            <a:r>
              <a:rPr lang="ru-RU" dirty="0" smtClean="0"/>
              <a:t>недостаточная </a:t>
            </a:r>
            <a:r>
              <a:rPr lang="ru-RU" dirty="0"/>
              <a:t>оснащенность техникой сельскохозяйственных </a:t>
            </a:r>
            <a:r>
              <a:rPr lang="ru-RU" dirty="0" smtClean="0"/>
              <a:t>предприятий</a:t>
            </a:r>
          </a:p>
          <a:p>
            <a:r>
              <a:rPr lang="ru-RU" dirty="0" smtClean="0"/>
              <a:t> </a:t>
            </a:r>
            <a:r>
              <a:rPr lang="ru-RU" dirty="0"/>
              <a:t>низкий уровень социального благоустройства </a:t>
            </a:r>
            <a:r>
              <a:rPr lang="ru-RU" dirty="0" smtClean="0"/>
              <a:t>села</a:t>
            </a:r>
          </a:p>
          <a:p>
            <a:r>
              <a:rPr lang="ru-RU" dirty="0" smtClean="0"/>
              <a:t> </a:t>
            </a:r>
            <a:r>
              <a:rPr lang="ru-RU" dirty="0"/>
              <a:t>слабое развитие инфраструктуры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0386" y="404664"/>
            <a:ext cx="79208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Проблемы животноводства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635477" cy="57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5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Животноводство в России сегодня находится на пороге больших перемен. Если в течение последнего десятилетия показатели производства в сфере птицеводства и свиноводства неизменно росли, в то время как в индустрии производства говядины они были плавающими, то в течение периода </a:t>
            </a:r>
            <a:r>
              <a:rPr lang="ru-RU" dirty="0" smtClean="0"/>
              <a:t>2014–2020 </a:t>
            </a:r>
            <a:r>
              <a:rPr lang="ru-RU" dirty="0"/>
              <a:t>гг. никто не может поручиться, что ситуация будет обстоять </a:t>
            </a:r>
            <a:r>
              <a:rPr lang="ru-RU" dirty="0" smtClean="0"/>
              <a:t>также.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04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err="1"/>
              <a:t>Данкверт</a:t>
            </a:r>
            <a:r>
              <a:rPr lang="ru-RU" sz="2200" dirty="0"/>
              <a:t> С., Дунин И., </a:t>
            </a:r>
            <a:r>
              <a:rPr lang="ru-RU" sz="2200" dirty="0" err="1"/>
              <a:t>Гарай</a:t>
            </a:r>
            <a:r>
              <a:rPr lang="ru-RU" sz="2200" dirty="0"/>
              <a:t> В., </a:t>
            </a:r>
            <a:r>
              <a:rPr lang="ru-RU" sz="2200" dirty="0" err="1"/>
              <a:t>Суслина</a:t>
            </a:r>
            <a:r>
              <a:rPr lang="ru-RU" sz="2200" dirty="0"/>
              <a:t> Е. Свиноводство сегодня и завтра. // Животноводство в России. - 2003. - №10</a:t>
            </a:r>
            <a:r>
              <a:rPr lang="ru-RU" sz="2200" dirty="0" smtClean="0"/>
              <a:t>.</a:t>
            </a:r>
          </a:p>
          <a:p>
            <a:r>
              <a:rPr lang="tr-TR" sz="2200" dirty="0">
                <a:hlinkClick r:id="rId2"/>
              </a:rPr>
              <a:t>http://</a:t>
            </a:r>
            <a:r>
              <a:rPr lang="tr-TR" sz="2200" dirty="0" smtClean="0">
                <a:hlinkClick r:id="rId2"/>
              </a:rPr>
              <a:t>www.voronova-on.ru</a:t>
            </a:r>
            <a:r>
              <a:rPr lang="ru-RU" sz="2200" dirty="0" smtClean="0">
                <a:hlinkClick r:id="rId2"/>
              </a:rPr>
              <a:t>- </a:t>
            </a:r>
            <a:r>
              <a:rPr lang="ru-RU" sz="2200" dirty="0" smtClean="0"/>
              <a:t>образовательный сайт Вороновой О.Н.</a:t>
            </a:r>
          </a:p>
          <a:p>
            <a:r>
              <a:rPr lang="ru-RU" sz="2200" u="sng" dirty="0">
                <a:hlinkClick r:id="rId3"/>
              </a:rPr>
              <a:t>http://www.geoglobus.ru-</a:t>
            </a:r>
            <a:r>
              <a:rPr lang="ru-RU" sz="2200" dirty="0"/>
              <a:t> геолого-географическое обозрение</a:t>
            </a:r>
          </a:p>
          <a:p>
            <a:r>
              <a:rPr lang="ru-RU" sz="2200" u="sng" dirty="0">
                <a:hlinkClick r:id="rId4"/>
              </a:rPr>
              <a:t>http://www.zzr.ru-</a:t>
            </a:r>
            <a:r>
              <a:rPr lang="ru-RU" sz="2200" dirty="0"/>
              <a:t> научно-практический журнал</a:t>
            </a:r>
          </a:p>
          <a:p>
            <a:r>
              <a:rPr lang="ru-RU" sz="2200" u="sng" dirty="0">
                <a:hlinkClick r:id="rId5"/>
              </a:rPr>
              <a:t>http://www.myaso-portal.ru-</a:t>
            </a:r>
            <a:r>
              <a:rPr lang="ru-RU" sz="2200" dirty="0"/>
              <a:t> портал о животноводстве</a:t>
            </a:r>
          </a:p>
          <a:p>
            <a:r>
              <a:rPr lang="ru-RU" sz="2200" u="sng" dirty="0">
                <a:hlinkClick r:id="rId6"/>
              </a:rPr>
              <a:t>http://biofile.ru-</a:t>
            </a:r>
            <a:r>
              <a:rPr lang="ru-RU" sz="2200" dirty="0"/>
              <a:t> научно-информационный журнал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29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47" y="1556792"/>
            <a:ext cx="5676461" cy="42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                   </a:t>
            </a:r>
            <a:br>
              <a:rPr lang="ru-RU" sz="2800" i="1" dirty="0" smtClean="0"/>
            </a:br>
            <a:r>
              <a:rPr lang="ru-RU" sz="2800" i="1" dirty="0" smtClean="0"/>
              <a:t>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0974" y="237082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Животноводство</a:t>
            </a:r>
            <a:endParaRPr lang="ru-RU" dirty="0"/>
          </a:p>
        </p:txBody>
      </p:sp>
      <p:sp>
        <p:nvSpPr>
          <p:cNvPr id="6" name="Выноска 3 5"/>
          <p:cNvSpPr/>
          <p:nvPr/>
        </p:nvSpPr>
        <p:spPr>
          <a:xfrm>
            <a:off x="2555776" y="1641813"/>
            <a:ext cx="3024336" cy="4967609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скотоводство (разведение крупного рогатого скота)</a:t>
            </a:r>
            <a:br>
              <a:rPr lang="ru-RU" i="1" dirty="0"/>
            </a:br>
            <a:r>
              <a:rPr lang="ru-RU" i="1" dirty="0"/>
              <a:t>   овцеводство</a:t>
            </a:r>
            <a:br>
              <a:rPr lang="ru-RU" i="1" dirty="0"/>
            </a:br>
            <a:r>
              <a:rPr lang="ru-RU" i="1" dirty="0"/>
              <a:t>   свиноводство</a:t>
            </a:r>
            <a:br>
              <a:rPr lang="ru-RU" i="1" dirty="0"/>
            </a:br>
            <a:r>
              <a:rPr lang="ru-RU" i="1" dirty="0"/>
              <a:t>   птицеводство</a:t>
            </a:r>
            <a:br>
              <a:rPr lang="ru-RU" i="1" dirty="0"/>
            </a:br>
            <a:r>
              <a:rPr lang="ru-RU" i="1" dirty="0"/>
              <a:t>   коневодство</a:t>
            </a:r>
            <a:br>
              <a:rPr lang="ru-RU" i="1" dirty="0"/>
            </a:br>
            <a:r>
              <a:rPr lang="ru-RU" i="1" dirty="0"/>
              <a:t>   козоводство</a:t>
            </a:r>
            <a:br>
              <a:rPr lang="ru-RU" i="1" dirty="0"/>
            </a:br>
            <a:r>
              <a:rPr lang="ru-RU" i="1" dirty="0"/>
              <a:t>   верблюдоводство</a:t>
            </a:r>
            <a:br>
              <a:rPr lang="ru-RU" i="1" dirty="0"/>
            </a:br>
            <a:r>
              <a:rPr lang="ru-RU" i="1" dirty="0"/>
              <a:t>  </a:t>
            </a:r>
            <a:r>
              <a:rPr lang="ru-RU" i="1" dirty="0" err="1"/>
              <a:t>яководство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  мараловодство</a:t>
            </a:r>
            <a:br>
              <a:rPr lang="ru-RU" i="1" dirty="0"/>
            </a:br>
            <a:r>
              <a:rPr lang="ru-RU" i="1" dirty="0"/>
              <a:t>  оленеводство</a:t>
            </a:r>
            <a:br>
              <a:rPr lang="ru-RU" i="1" dirty="0"/>
            </a:br>
            <a:r>
              <a:rPr lang="ru-RU" i="1" dirty="0"/>
              <a:t>  пчеловодство</a:t>
            </a:r>
            <a:br>
              <a:rPr lang="ru-RU" i="1" dirty="0"/>
            </a:br>
            <a:r>
              <a:rPr lang="ru-RU" i="1" dirty="0"/>
              <a:t>  пушное звероводство</a:t>
            </a:r>
            <a:br>
              <a:rPr lang="ru-RU" i="1" dirty="0"/>
            </a:br>
            <a:r>
              <a:rPr lang="ru-RU" i="1" dirty="0"/>
              <a:t>  прудовое рыболовство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851920" y="9807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5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183360" cy="52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7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размещение животноводства природные факторы влияют посредством кормовой базы.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природно-климатических условий сильно зависит пастбищное животноводство.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пастбищ, размеры, состав растительности и продолжительность периода их использования.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Факторы </a:t>
            </a:r>
            <a:r>
              <a:rPr lang="ru-RU" dirty="0" smtClean="0">
                <a:effectLst/>
              </a:rPr>
              <a:t>размещения производства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8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9432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4525963"/>
          </a:xfrm>
        </p:spPr>
        <p:txBody>
          <a:bodyPr/>
          <a:lstStyle/>
          <a:p>
            <a:r>
              <a:rPr lang="ru-RU" b="1" dirty="0"/>
              <a:t>Крупный рогатый скот </a:t>
            </a:r>
            <a:r>
              <a:rPr lang="ru-RU" dirty="0" smtClean="0"/>
              <a:t>обладает </a:t>
            </a:r>
            <a:r>
              <a:rPr lang="ru-RU" dirty="0"/>
              <a:t>наивысшей молочной продуктивностью В мясном балансе страны говядина и телятина занимают более 40%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5162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" y="2420888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0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53"/>
            <a:ext cx="6907286" cy="60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7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r="685" b="-14413"/>
          <a:stretch/>
        </p:blipFill>
        <p:spPr bwMode="auto">
          <a:xfrm>
            <a:off x="539552" y="260648"/>
            <a:ext cx="7920000" cy="506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09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425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Животноводство в России</vt:lpstr>
      <vt:lpstr>Животноводство является одной из главных составляющих всего агропромышленного комплекса России, оно дает более 60 % продукции сельского хозяйства России и его доля постоянно растет.</vt:lpstr>
      <vt:lpstr>                    .  </vt:lpstr>
      <vt:lpstr>Презентация PowerPoint</vt:lpstr>
      <vt:lpstr>Факторы размещения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Коневодство</vt:lpstr>
      <vt:lpstr>Презентация PowerPoint</vt:lpstr>
      <vt:lpstr>             Оленеводство</vt:lpstr>
      <vt:lpstr>Презентация PowerPoint</vt:lpstr>
      <vt:lpstr>Презентация PowerPoint</vt:lpstr>
      <vt:lpstr>Презентация PowerPoint</vt:lpstr>
      <vt:lpstr> Литература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Животноводство в России</dc:title>
  <dc:creator>Dinara</dc:creator>
  <cp:lastModifiedBy>Dinara</cp:lastModifiedBy>
  <cp:revision>16</cp:revision>
  <dcterms:created xsi:type="dcterms:W3CDTF">2013-11-25T10:08:17Z</dcterms:created>
  <dcterms:modified xsi:type="dcterms:W3CDTF">2013-11-26T20:17:08Z</dcterms:modified>
</cp:coreProperties>
</file>