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3" r:id="rId3"/>
    <p:sldId id="262" r:id="rId4"/>
    <p:sldId id="261" r:id="rId5"/>
    <p:sldId id="260" r:id="rId6"/>
    <p:sldId id="259" r:id="rId7"/>
    <p:sldId id="258" r:id="rId8"/>
    <p:sldId id="257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ing-enc.ru/n/nikelevaya-promyshlennost" TargetMode="External"/><Relationship Id="rId2" Type="http://schemas.openxmlformats.org/officeDocument/2006/relationships/hyperlink" Target="http://geographyofrussia.ru/metallurgicheskij-komplek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ografer.ru/geos-1216-1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3"/>
            <a:ext cx="9144000" cy="2664296"/>
          </a:xfrm>
        </p:spPr>
        <p:txBody>
          <a:bodyPr/>
          <a:lstStyle/>
          <a:p>
            <a:pPr algn="ctr"/>
            <a:r>
              <a:rPr lang="ru-RU" sz="4400" dirty="0" smtClean="0"/>
              <a:t>   </a:t>
            </a:r>
            <a:r>
              <a:rPr lang="ru-RU" sz="6000" dirty="0" smtClean="0"/>
              <a:t>М</a:t>
            </a:r>
            <a:r>
              <a:rPr lang="ru-RU" sz="4400" dirty="0" smtClean="0"/>
              <a:t>едно-никелевая </a:t>
            </a:r>
            <a:r>
              <a:rPr lang="ru-RU" sz="4400" dirty="0"/>
              <a:t>промышленность </a:t>
            </a:r>
            <a:r>
              <a:rPr lang="ru-RU" sz="6000" dirty="0"/>
              <a:t>Р</a:t>
            </a:r>
            <a:r>
              <a:rPr lang="ru-RU" sz="4400" dirty="0"/>
              <a:t>оссийской </a:t>
            </a:r>
            <a:r>
              <a:rPr lang="ru-RU" sz="6000" dirty="0"/>
              <a:t>Ф</a:t>
            </a:r>
            <a:r>
              <a:rPr lang="ru-RU" sz="4400" dirty="0"/>
              <a:t>едерации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3" y="2852936"/>
            <a:ext cx="4320480" cy="28750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61048"/>
            <a:ext cx="4381113" cy="286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27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314" y="11219"/>
            <a:ext cx="8964488" cy="20364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Проблемы </a:t>
            </a:r>
            <a:r>
              <a:rPr lang="ru-RU" dirty="0"/>
              <a:t>при </a:t>
            </a:r>
            <a:r>
              <a:rPr lang="ru-RU" dirty="0" smtClean="0"/>
              <a:t>добыче.</a:t>
            </a:r>
          </a:p>
          <a:p>
            <a:r>
              <a:rPr lang="ru-RU" dirty="0"/>
              <a:t> </a:t>
            </a:r>
            <a:r>
              <a:rPr lang="ru-RU" dirty="0" smtClean="0"/>
              <a:t>     Добыча </a:t>
            </a:r>
            <a:r>
              <a:rPr lang="ru-RU" dirty="0"/>
              <a:t>и обогащение медно-молибденовой руды приводит к техногенным изменениям окружающей среды.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Разработка </a:t>
            </a:r>
            <a:r>
              <a:rPr lang="ru-RU" dirty="0"/>
              <a:t>руды открытым способом на большинстве месторождений нарушает естественный ландшафт. При этом возникают крупные антропогенные осыпи и обширные карьеры.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284984"/>
            <a:ext cx="4544767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21345"/>
            <a:ext cx="4161233" cy="2090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277" y="4232516"/>
            <a:ext cx="3662897" cy="262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2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8964488" cy="5576985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a typeface="Calibri"/>
                <a:cs typeface="Times New Roman"/>
              </a:rPr>
              <a:t>Литература</a:t>
            </a:r>
            <a:endParaRPr lang="ru-RU" sz="2400" dirty="0"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1. Экономическая география России: Учеб. для студентов вузов, обучающихся по специальностям экономики и управления(008100)/ под ред. проф. Т.Г. Морозовой - 3-е изд., </a:t>
            </a:r>
            <a:r>
              <a:rPr lang="ru-RU" dirty="0" err="1">
                <a:ea typeface="Calibri"/>
                <a:cs typeface="Times New Roman"/>
              </a:rPr>
              <a:t>перераб</a:t>
            </a:r>
            <a:r>
              <a:rPr lang="ru-RU" dirty="0">
                <a:ea typeface="Calibri"/>
                <a:cs typeface="Times New Roman"/>
              </a:rPr>
              <a:t>. и доп. М.: ЮНИТИ-ДАНА, 2007. - 479с.</a:t>
            </a:r>
          </a:p>
          <a:p>
            <a:pPr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2. Ром В.Я., Дронов В.П. География России. Население и хозяйство. 9кл.: Учеб. для </a:t>
            </a:r>
            <a:r>
              <a:rPr lang="ru-RU" dirty="0" err="1">
                <a:ea typeface="Calibri"/>
                <a:cs typeface="Times New Roman"/>
              </a:rPr>
              <a:t>общеобразоват</a:t>
            </a:r>
            <a:r>
              <a:rPr lang="ru-RU" dirty="0">
                <a:ea typeface="Calibri"/>
                <a:cs typeface="Times New Roman"/>
              </a:rPr>
              <a:t>. учеб. заведений. - 4-е изд. - М.: Дрофа, 1998. - 400 с</a:t>
            </a:r>
          </a:p>
          <a:p>
            <a:r>
              <a:rPr lang="ru-RU" dirty="0" smtClean="0"/>
              <a:t>3.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geographyofrussia.ru/metallurgicheskij-kompleks</a:t>
            </a:r>
            <a:endParaRPr lang="ru-RU" dirty="0" smtClean="0"/>
          </a:p>
          <a:p>
            <a:r>
              <a:rPr lang="ru-RU" dirty="0" smtClean="0"/>
              <a:t>4.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www.mining-enc.ru/n/nikelevaya-promyshlennost</a:t>
            </a:r>
            <a:endParaRPr lang="ru-RU" dirty="0" smtClean="0"/>
          </a:p>
          <a:p>
            <a:r>
              <a:rPr lang="ru-RU" dirty="0" smtClean="0"/>
              <a:t>5.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www.geografer.ru/geos-1216-1.html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16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964488" cy="2016224"/>
          </a:xfrm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 внимание</a:t>
            </a:r>
            <a:endParaRPr lang="ru-RU" sz="8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24696"/>
            <a:ext cx="3851920" cy="2266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97152"/>
            <a:ext cx="4110840" cy="1925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55" y="4237715"/>
            <a:ext cx="3790775" cy="25702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34932"/>
            <a:ext cx="4220464" cy="257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7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964488" cy="239647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Медно-никелевая </a:t>
            </a:r>
            <a:r>
              <a:rPr lang="ru-RU" dirty="0"/>
              <a:t>промышленность относится к цветной металлургии, а именно добывающей промышленности, которая занимает важное место в промышленности России.</a:t>
            </a:r>
          </a:p>
          <a:p>
            <a:r>
              <a:rPr lang="ru-RU" dirty="0" smtClean="0"/>
              <a:t>      Медь </a:t>
            </a:r>
            <a:r>
              <a:rPr lang="ru-RU" dirty="0"/>
              <a:t>и никель относятся к тяжелой группе металлов. Так же они являются </a:t>
            </a:r>
            <a:r>
              <a:rPr lang="ru-RU" dirty="0" err="1"/>
              <a:t>металлорудными</a:t>
            </a:r>
            <a:r>
              <a:rPr lang="ru-RU" dirty="0"/>
              <a:t> минеральными ресурсами. Структура производства включает добычу руд этих металлов, их обогащение, металлургический передел, производство сплавов, прокат.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492896"/>
            <a:ext cx="4464496" cy="18889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73705"/>
            <a:ext cx="4094096" cy="26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66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964488" cy="2592288"/>
          </a:xfrm>
        </p:spPr>
        <p:txBody>
          <a:bodyPr>
            <a:normAutofit/>
          </a:bodyPr>
          <a:lstStyle/>
          <a:p>
            <a:r>
              <a:rPr lang="ru-RU" dirty="0" smtClean="0"/>
              <a:t>       </a:t>
            </a:r>
            <a:r>
              <a:rPr lang="ru-RU" sz="2200" dirty="0" smtClean="0"/>
              <a:t>Главной </a:t>
            </a:r>
            <a:r>
              <a:rPr lang="ru-RU" sz="2200" dirty="0"/>
              <a:t>особенностью медно-никелевых месторождений России является комплексный состав руд, из которых кроме никеля извлекается ряд других металлов: меди, металлов платиновой группы, а так же золото, серебро, селен, теллур, что резко повышает ценность этих руд, несмотря на высокую себестоимость добычи и производства.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" y="2250131"/>
            <a:ext cx="2456899" cy="2268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65244"/>
            <a:ext cx="2836521" cy="2553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96" y="4449781"/>
            <a:ext cx="3368154" cy="242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5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899"/>
            <a:ext cx="8964488" cy="25922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Медь третий </a:t>
            </a:r>
            <a:r>
              <a:rPr lang="ru-RU" dirty="0"/>
              <a:t>по значимости металл после железа и алюминия, он стратегический металл, потому как является одним из индикаторов производственно-технического потенциала страны. </a:t>
            </a:r>
          </a:p>
          <a:p>
            <a:r>
              <a:rPr lang="ru-RU" dirty="0" smtClean="0"/>
              <a:t>      Основной </a:t>
            </a:r>
            <a:r>
              <a:rPr lang="ru-RU" dirty="0"/>
              <a:t>тип руд -</a:t>
            </a:r>
            <a:r>
              <a:rPr lang="ru-RU" dirty="0" smtClean="0"/>
              <a:t> </a:t>
            </a:r>
            <a:r>
              <a:rPr lang="ru-RU" dirty="0"/>
              <a:t>медные колчеданы Урала (</a:t>
            </a:r>
            <a:r>
              <a:rPr lang="ru-RU" dirty="0" err="1"/>
              <a:t>Красноуральское</a:t>
            </a:r>
            <a:r>
              <a:rPr lang="ru-RU" dirty="0"/>
              <a:t>, Кировградское, Гайское в Оренбургской области -- лучшие руды в стране, до 10% меди), медистые песчаники Восточной Сибири (</a:t>
            </a:r>
            <a:r>
              <a:rPr lang="ru-RU" dirty="0" err="1"/>
              <a:t>Удоканское</a:t>
            </a:r>
            <a:r>
              <a:rPr lang="ru-RU" dirty="0"/>
              <a:t> месторождение в Читинской области, Алтая, Кольского полуострова).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71614"/>
            <a:ext cx="7704856" cy="416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7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67561" cy="4373563"/>
          </a:xfrm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sz="2200" dirty="0" smtClean="0"/>
              <a:t>В </a:t>
            </a:r>
            <a:r>
              <a:rPr lang="ru-RU" sz="2200" dirty="0"/>
              <a:t>медной промышленности связь с источниками сырья - обязательное условие размещения обогатительного производства. При металлургическом переделе роль сырьевого фактора несколько ослабевает и становится тем меньше, чем выше качество, а следовательно и транспортабельность используемых концентратов. На заключительной стадии технологического процесса он вообще теряет значение, поэтому предприятия по рафинированию черновой меди размещают вблизи потребителей и топливно-энергетических ресурсов.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3546032"/>
            <a:ext cx="3281294" cy="32327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41" y="3578800"/>
            <a:ext cx="5194331" cy="294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4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6506" y="0"/>
            <a:ext cx="8964488" cy="2612504"/>
          </a:xfrm>
        </p:spPr>
        <p:txBody>
          <a:bodyPr/>
          <a:lstStyle/>
          <a:p>
            <a:r>
              <a:rPr lang="ru-RU" dirty="0" smtClean="0"/>
              <a:t>       Самым </a:t>
            </a:r>
            <a:r>
              <a:rPr lang="ru-RU" dirty="0"/>
              <a:t>крупным месторождением никеля, является Норильское, в нем сосредоточенно 35,8 % мировых запасов. Так же добываются сульфидные медно-никелевые руды на Кольском полуострове и окисленные силикатные никелевые на Урале (</a:t>
            </a:r>
            <a:r>
              <a:rPr lang="ru-RU" dirty="0" err="1"/>
              <a:t>Буруктальское</a:t>
            </a:r>
            <a:r>
              <a:rPr lang="ru-RU" dirty="0"/>
              <a:t> и </a:t>
            </a:r>
            <a:r>
              <a:rPr lang="ru-RU" dirty="0" err="1"/>
              <a:t>Черемшанское</a:t>
            </a:r>
            <a:r>
              <a:rPr lang="ru-RU" dirty="0"/>
              <a:t> месторождения.). важнейшее свойство никеля состоит в том, что его незначительная добавка придает сплавам прочность, твердость и коррозионную стойкость. Отрасль ориентирована в размещении на источники сырья.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5" y="2564904"/>
            <a:ext cx="4464495" cy="24726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89163"/>
            <a:ext cx="4344119" cy="286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0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8964488" cy="2304256"/>
          </a:xfrm>
        </p:spPr>
        <p:txBody>
          <a:bodyPr/>
          <a:lstStyle/>
          <a:p>
            <a:r>
              <a:rPr lang="ru-RU" dirty="0" smtClean="0"/>
              <a:t>      Более </a:t>
            </a:r>
            <a:r>
              <a:rPr lang="ru-RU" dirty="0"/>
              <a:t>90 % всего никеля в России выплавляет АО «Норильский никель». Это обеспечивается качеством ресурсной базы и структурой производства. В 2003 году компания произвела 243 тысячи тонн никеля. На Урале производство никеля сосредоточенно в районах добычи руд - </a:t>
            </a:r>
            <a:r>
              <a:rPr lang="ru-RU" dirty="0" err="1"/>
              <a:t>Режском</a:t>
            </a:r>
            <a:r>
              <a:rPr lang="ru-RU" dirty="0"/>
              <a:t> и </a:t>
            </a:r>
            <a:r>
              <a:rPr lang="ru-RU" dirty="0" err="1"/>
              <a:t>Уфалейском</a:t>
            </a:r>
            <a:r>
              <a:rPr lang="ru-RU" dirty="0"/>
              <a:t>. Отходы производства используются для производства серной кислоты, термоизоляционных плит, минеральной ваты.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" y="2680652"/>
            <a:ext cx="4249010" cy="3108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61" y="4005064"/>
            <a:ext cx="4736667" cy="27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49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964488" cy="3024337"/>
          </a:xfrm>
        </p:spPr>
        <p:txBody>
          <a:bodyPr/>
          <a:lstStyle/>
          <a:p>
            <a:r>
              <a:rPr lang="ru-RU" dirty="0" smtClean="0"/>
              <a:t>     Сохраняется </a:t>
            </a:r>
            <a:r>
              <a:rPr lang="ru-RU" dirty="0"/>
              <a:t>экспортная ориентация отрасли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Произведенный </a:t>
            </a:r>
            <a:r>
              <a:rPr lang="ru-RU" dirty="0"/>
              <a:t>в России никель ориентирован на экспорт, 95 % от общего количества. Существующий уровень мировых цен на никель в значительной мере показывает соотношение спроса и предложения, ведь покупателей у производителей никеля становится больше. Благодаря неуклонному росту цен никель, он стал более привлекательным для инвесторов - еще одна из причин, по которой государство очень заинтересовано в поддержке развития сырьевой базы медно-никелевой промышленности.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31" y="3068960"/>
            <a:ext cx="4352883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3" y="3505340"/>
            <a:ext cx="4299921" cy="32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964488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     </a:t>
            </a:r>
            <a:r>
              <a:rPr lang="ru-RU" sz="2400" dirty="0" smtClean="0"/>
              <a:t>Большинство </a:t>
            </a:r>
            <a:r>
              <a:rPr lang="ru-RU" sz="2400" dirty="0"/>
              <a:t>предприятий цветной металлургии являются градообразующими: здесь трудится основная часть населения, они на 60 - 80 % формируют доходную часть муниципальных бюджетов.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3" y="1700808"/>
            <a:ext cx="3769510" cy="28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61048"/>
            <a:ext cx="4923805" cy="289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33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100</TotalTime>
  <Words>618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Главная</vt:lpstr>
      <vt:lpstr>   Медно-никелевая промышленность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27</cp:revision>
  <dcterms:created xsi:type="dcterms:W3CDTF">2013-11-25T20:01:49Z</dcterms:created>
  <dcterms:modified xsi:type="dcterms:W3CDTF">2013-11-26T19:39:46Z</dcterms:modified>
</cp:coreProperties>
</file>