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8" r:id="rId10"/>
    <p:sldId id="264" r:id="rId11"/>
    <p:sldId id="269" r:id="rId12"/>
    <p:sldId id="265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22DE9-2794-4EEB-A9C4-C82078A73F2C}" type="datetimeFigureOut">
              <a:rPr lang="ru-RU" smtClean="0"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237FC-68B5-467C-96DC-1D03FC56C0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"/>
            <a:ext cx="7918648" cy="3284984"/>
          </a:xfrm>
        </p:spPr>
        <p:txBody>
          <a:bodyPr>
            <a:noAutofit/>
            <a:scene3d>
              <a:camera prst="perspectiveAbove"/>
              <a:lightRig rig="threePt" dir="t"/>
            </a:scene3d>
          </a:bodyPr>
          <a:lstStyle/>
          <a:p>
            <a:r>
              <a:rPr lang="ru-RU" sz="72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Характеристика </a:t>
            </a:r>
            <a:br>
              <a:rPr lang="ru-RU" sz="72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72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города </a:t>
            </a:r>
            <a:br>
              <a:rPr lang="ru-RU" sz="72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72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ВЛАДИВОСТОК</a:t>
            </a:r>
            <a:endParaRPr lang="ru-RU" sz="72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612978"/>
            <a:ext cx="91439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перспективах развития города Владивостока несомненно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положительные моменты. Город будет расширяться, это неизбежно. Будет развиваться и расти. Но вот направление развития будет, вероятно, не совсем то, о котором мечтают горожане.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Если правительство будет и дальше предлагать различные проекты развития только на бумагах, то  в ближайшем будущем 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предвидится развития промышленности, восстановления судоремонтных предприятий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улучшения рыбной отрасли и лесного хозяйства, что может привести к серьезному экономическому упадку города.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последнее время город стал привлекать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иностранцев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своим отличным географическим положением,  приятным климатом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близость разного рода природных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ресурсов. И может быть благодаря  привлечениям иностранных инвестиций в городе можно будет успешно развивать и реализовать экономический потенциал.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12" y="0"/>
            <a:ext cx="9298365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79550"/>
            <a:ext cx="9144000" cy="20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2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060848"/>
            <a:ext cx="7992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Кое что о городе…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4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9"/>
            <a:ext cx="4427982" cy="274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16" y="26369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Есть во Владивостоке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"Арбат" (улица Адмирала Фокина) - пешеходная улица с красивыми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фонарями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2955" y="31316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Владивосток - молодой город. Поэтому большая часть зданий в нём, даже в центре, построены в советское время.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5" y="2475"/>
            <a:ext cx="4499990" cy="309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" y="3593306"/>
            <a:ext cx="4067943" cy="27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165" y="63813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Фуникулёр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33" y="4140796"/>
            <a:ext cx="3909814" cy="260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937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78" y="29694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 Владивостоке заканчивается великая Транссибирская железнодорожная магистраль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" y="0"/>
            <a:ext cx="4457370" cy="296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" y="3848634"/>
            <a:ext cx="4572000" cy="304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66" y="1884273"/>
            <a:ext cx="4647016" cy="309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2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522670" cy="301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" y="-1"/>
            <a:ext cx="4522668" cy="301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116632"/>
            <a:ext cx="198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Бухта Золотой рог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56733"/>
            <a:ext cx="4499992" cy="299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" y="3826642"/>
            <a:ext cx="4553540" cy="303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33569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Тихая бухта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39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268760"/>
            <a:ext cx="71287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внимание!!!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16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6084168" cy="419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4180344"/>
            <a:ext cx="8964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 Владивосток - самый крупный в Приморском крае и в целом на Дальнем Востоке России. Это промышленный, транспортный, научный и культурный центр, самый крупный порт на Тихоокеанском побережье России. Владивосток - город морской. Он расположен на полуострове Муравьева-Амурского между Амурским и Уссурийским заливами Японского моря. Поэтому город большую часть года окутывают туманы. Но стоит отъехать по трассе километров 20-30 - безоблачное небо.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Население города — 622 500 (оценка на 1 января 2013).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7456" y="0"/>
            <a:ext cx="48965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Название Владивосток возникло от слов «владеть» и «Восток». Судя по всему, город был назван по аналогии с Владикавказом, который был основан незадолго до Владивостока.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Первоначальное английское название бухты Золотой Рог —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Port May.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Неофициальное китайское название города — 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海参崴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произносится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хайшэньвэй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или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хайшэньвай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»), что в переводе означает «залив трепанга». Это название можно встретить до сих пор, хотя существует и официальная китайская транскрипция 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符拉迪沃斯托克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японском языке в период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Мэйдзи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обозначения Владивостока было подобрано созвучное иероглифическое название 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浦塩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урадзио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«Соляная бухта»)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3024336" cy="320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4050721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314096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Герб г. Владивостока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Флаг г. Владивостока</a:t>
            </a:r>
            <a:r>
              <a:rPr lang="ru-RU" dirty="0" smtClean="0"/>
              <a:t>	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355977" cy="299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3811012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1862 году военный пост был переименован в порт.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1880 году Владивосток получил статус города.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1888 году Владивосток стал центром Приморской области.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1893 году открылось железнодорожное движение между Владивостоком и Никольском (Уссурийск), в 1903 году открылось прямое железнодорожное сообщение с Москвой по Транссибирской магистрали.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1890-х гг. Владивосток постепенно превращался в место сосредоточения русской культуры на Дальнем Востоке.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1920—1921 годах Владивосток — в составе Дальневосточной Республики.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1921—1922 годах — столица независимой Республики Приамурье.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996952"/>
            <a:ext cx="892797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/>
              <a:t>В 1859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году Н.Н. Муравьёв-Амурский обратил внимание на хорошо укрытую бухту.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 июля 1860 году был основан военный пост, который теперь уже официально получил название Владивосток.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792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Владивостокская крепость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303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355976" y="0"/>
            <a:ext cx="263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Бухта Золотой Рог, 1903 г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34177"/>
            <a:ext cx="91440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С конца 1922 года — в составе РСФСР.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С 1938 года — центр Приморского края.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Став в 1958 году морской базой советского флота, Владивосток в течение 30 лет был закрыт для посещения иностранцев.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город Владивосток награждён двумя орденами: в 1970 году орденом Октябрьской Революции, в 1985 году — орденом Ленина.</a:t>
            </a:r>
          </a:p>
          <a:p>
            <a:pPr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20 сентября 1991 был подписан указ № 123 «Об открытии г. Владивостока для посещения иностранными гражданами», со вступлением которого в силу с 1 января 1992 года Владивосток перестал быть закрытым городом.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71999" cy="323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3645024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В 1930-1940-ых годах Владивосток служил транзитным пунктом на пути доставки заключенных и грузов для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Севвостлага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советского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супертреста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Дальстрой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88640"/>
            <a:ext cx="3341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Владивостокский ИТЛ. 1940 год.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20072" y="188640"/>
            <a:ext cx="15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Золотой мост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796548" cy="530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1300"/>
            <a:ext cx="45720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5226784"/>
            <a:ext cx="4788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Планировочная структура города Владивостока, согласно действующему Генеральному плану, состоит из 6 планировочных районов Владивостока, а также поселка Трудовое.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55568" y="0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Административно город разделён на 5 районов:</a:t>
            </a:r>
          </a:p>
          <a:p>
            <a:pPr algn="ctr"/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Первореченский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Фрунзенский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Ленинский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Советский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Первомайский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37112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Владивосток – это крупный промышленный центр. Здесь имеется очень много крупных предприятий (около 80.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"Сердце" города - морское хозяйство, морские порты: грузовой, рыбный, пассажирский. Добыча рыбы и морепродуктов.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Лесная промышленность представлена тремя группами предприятий: лесохозяйственными; заготовку побочных продуктов лесопользования; лесозаготовительными.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762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02" y="1050710"/>
            <a:ext cx="5075898" cy="338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5448"/>
            <a:ext cx="398813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472" y="3981278"/>
            <a:ext cx="2915911" cy="291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84" y="0"/>
            <a:ext cx="3771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" y="-1"/>
            <a:ext cx="4365625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4104456" cy="273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-31484"/>
            <a:ext cx="9036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Туризм и рекреация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Туристический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сезон во Владивостоке начинается в мае и заканчивается в октябре, середина сезона - июль-август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Если вы хотите посетить Владивосток, то лучше всего это делать во время праздников и масштабных мероприятий. Военные парады, красочные шествия, концерты, салюты, фейерверки - всё это и много другое вы сможете увидеть в праздничном Владивостоке. Главные городские праздники - это Новый год и новогодние гуляния, День Победы (9 мая), День Города (2 июля), Биеннале визуальных искусств (июль), День рыбака (второе воскресенье июля). День военно-морского флота (последнее воскресенье июля), День тигра (второе воскресенье октября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Туристический потенциал Владивостока уникален. В территорию города входит ряд живописнейших островов. Море, пляжи, сопки и протяжённые лесные территории - всё это способствует развитию экологического туризма и водных видов спорта. Владивосток открыт для туристов из стран Азии, а деловую и инвестиционную привлекательность городу обеспечивает его расположение на пересечении морских, железнодорожных, автотранспортных и воздушных маршрутов внутреннего и международного масштаба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Турист, прибывающий во Владивосток, найдёт здесь множество гостиниц по вкусу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карману.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Благодаря своим богатым природным ресурсам и выгодному географическому положению, Владивосток представляет большой интерес для жителей зарубежья, как в экономическом, так и в политическом плане. Город открыт для всего нового и прогрессивного, что несут цивилизации Азии и Европы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47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969</Words>
  <Application>Microsoft Office PowerPoint</Application>
  <PresentationFormat>Экран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Характеристика  города  ВЛАДИВОСТОК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 города  ВЛАДИВОСТОК</dc:title>
  <dc:creator>Юленька</dc:creator>
  <cp:lastModifiedBy>Евгения</cp:lastModifiedBy>
  <cp:revision>18</cp:revision>
  <dcterms:created xsi:type="dcterms:W3CDTF">2013-03-19T17:05:28Z</dcterms:created>
  <dcterms:modified xsi:type="dcterms:W3CDTF">2013-03-19T20:10:02Z</dcterms:modified>
</cp:coreProperties>
</file>