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3" r:id="rId1"/>
  </p:sldMasterIdLst>
  <p:notesMasterIdLst>
    <p:notesMasterId r:id="rId29"/>
  </p:notesMasterIdLst>
  <p:sldIdLst>
    <p:sldId id="256" r:id="rId2"/>
    <p:sldId id="348" r:id="rId3"/>
    <p:sldId id="345" r:id="rId4"/>
    <p:sldId id="291" r:id="rId5"/>
    <p:sldId id="313" r:id="rId6"/>
    <p:sldId id="350" r:id="rId7"/>
    <p:sldId id="352" r:id="rId8"/>
    <p:sldId id="353" r:id="rId9"/>
    <p:sldId id="354" r:id="rId10"/>
    <p:sldId id="355" r:id="rId11"/>
    <p:sldId id="272" r:id="rId12"/>
    <p:sldId id="356" r:id="rId13"/>
    <p:sldId id="361" r:id="rId14"/>
    <p:sldId id="359" r:id="rId15"/>
    <p:sldId id="362" r:id="rId16"/>
    <p:sldId id="360" r:id="rId17"/>
    <p:sldId id="364" r:id="rId18"/>
    <p:sldId id="365" r:id="rId19"/>
    <p:sldId id="366" r:id="rId20"/>
    <p:sldId id="367" r:id="rId21"/>
    <p:sldId id="369" r:id="rId22"/>
    <p:sldId id="368" r:id="rId23"/>
    <p:sldId id="370" r:id="rId24"/>
    <p:sldId id="372" r:id="rId25"/>
    <p:sldId id="371" r:id="rId26"/>
    <p:sldId id="373" r:id="rId27"/>
    <p:sldId id="374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3410"/>
    <a:srgbClr val="DCD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400A65-202C-49DD-8F55-15936D639658}">
  <a:tblStyle styleId="{74400A65-202C-49DD-8F55-15936D6396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29" autoAdjust="0"/>
  </p:normalViewPr>
  <p:slideViewPr>
    <p:cSldViewPr snapToGrid="0">
      <p:cViewPr varScale="1">
        <p:scale>
          <a:sx n="113" d="100"/>
          <a:sy n="113" d="100"/>
        </p:scale>
        <p:origin x="67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gfc606ff2e0_1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Google Shape;2098;gfc606ff2e0_1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Google Shape;2994;gfc606ff2e0_1_2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5" name="Google Shape;2995;gfc606ff2e0_1_2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7750" y="2363542"/>
            <a:ext cx="3696874" cy="364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773834">
            <a:off x="5174663" y="3339309"/>
            <a:ext cx="6063351" cy="392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3">
            <a:off x="320322" y="-1604954"/>
            <a:ext cx="4224734" cy="273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283620">
            <a:off x="2289433" y="566808"/>
            <a:ext cx="8629217" cy="5589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98052" y="-476298"/>
            <a:ext cx="2757475" cy="271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0000" y="1301025"/>
            <a:ext cx="5825400" cy="21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0000" y="3717468"/>
            <a:ext cx="43440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SECTION_TITLE_AND_DESCRIPTION_1_2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3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1410723">
            <a:off x="-3196444" y="2789995"/>
            <a:ext cx="6635465" cy="4298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084" y="3275787"/>
            <a:ext cx="3842282" cy="378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66279" y="91862"/>
            <a:ext cx="3842282" cy="378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5625" y="-1340464"/>
            <a:ext cx="2764175" cy="272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605655">
            <a:off x="5268306" y="4423795"/>
            <a:ext cx="6635464" cy="429808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3"/>
          <p:cNvSpPr txBox="1">
            <a:spLocks noGrp="1"/>
          </p:cNvSpPr>
          <p:nvPr>
            <p:ph type="title"/>
          </p:nvPr>
        </p:nvSpPr>
        <p:spPr>
          <a:xfrm>
            <a:off x="4459800" y="1093625"/>
            <a:ext cx="3964200" cy="20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5" name="Google Shape;375;p33"/>
          <p:cNvSpPr txBox="1">
            <a:spLocks noGrp="1"/>
          </p:cNvSpPr>
          <p:nvPr>
            <p:ph type="subTitle" idx="1"/>
          </p:nvPr>
        </p:nvSpPr>
        <p:spPr>
          <a:xfrm>
            <a:off x="4459800" y="3302563"/>
            <a:ext cx="39642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3_1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81114">
            <a:off x="-969680" y="3832268"/>
            <a:ext cx="3531674" cy="347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635950">
            <a:off x="7704839" y="-1023457"/>
            <a:ext cx="2702139" cy="266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616667">
            <a:off x="-1678663" y="-1844641"/>
            <a:ext cx="3638659" cy="3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8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-1226835">
            <a:off x="-2603780" y="-2558983"/>
            <a:ext cx="6799886" cy="440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8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-1226835">
            <a:off x="6640620" y="-2640083"/>
            <a:ext cx="6799886" cy="440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8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483135">
            <a:off x="4996932" y="2438488"/>
            <a:ext cx="6075811" cy="3935547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8"/>
          <p:cNvSpPr txBox="1">
            <a:spLocks noGrp="1"/>
          </p:cNvSpPr>
          <p:nvPr>
            <p:ph type="title"/>
          </p:nvPr>
        </p:nvSpPr>
        <p:spPr>
          <a:xfrm>
            <a:off x="720000" y="1434773"/>
            <a:ext cx="2903700" cy="10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48"/>
          <p:cNvSpPr txBox="1">
            <a:spLocks noGrp="1"/>
          </p:cNvSpPr>
          <p:nvPr>
            <p:ph type="subTitle" idx="1"/>
          </p:nvPr>
        </p:nvSpPr>
        <p:spPr>
          <a:xfrm>
            <a:off x="720000" y="2691425"/>
            <a:ext cx="35724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9"/>
          <p:cNvSpPr txBox="1">
            <a:spLocks noGrp="1"/>
          </p:cNvSpPr>
          <p:nvPr>
            <p:ph type="title"/>
          </p:nvPr>
        </p:nvSpPr>
        <p:spPr>
          <a:xfrm>
            <a:off x="4391775" y="1795808"/>
            <a:ext cx="379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49"/>
          <p:cNvSpPr txBox="1">
            <a:spLocks noGrp="1"/>
          </p:cNvSpPr>
          <p:nvPr>
            <p:ph type="subTitle" idx="1"/>
          </p:nvPr>
        </p:nvSpPr>
        <p:spPr>
          <a:xfrm>
            <a:off x="4640250" y="2455650"/>
            <a:ext cx="35436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4" name="Google Shape;52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707697">
            <a:off x="-1583655" y="-594833"/>
            <a:ext cx="3531674" cy="347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707697">
            <a:off x="7563176" y="3548792"/>
            <a:ext cx="3531674" cy="347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9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483134">
            <a:off x="3145768" y="-2407963"/>
            <a:ext cx="6533589" cy="423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9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-346954">
            <a:off x="-1202456" y="2926342"/>
            <a:ext cx="5962438" cy="3862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2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707701">
            <a:off x="4858922" y="4131517"/>
            <a:ext cx="3750629" cy="369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3"/>
          <p:cNvPicPr preferRelativeResize="0"/>
          <p:nvPr/>
        </p:nvPicPr>
        <p:blipFill rotWithShape="1">
          <a:blip r:embed="rId4">
            <a:alphaModFix amt="41000"/>
          </a:blip>
          <a:srcRect l="38916"/>
          <a:stretch/>
        </p:blipFill>
        <p:spPr>
          <a:xfrm rot="280174">
            <a:off x="-3052599" y="-1580383"/>
            <a:ext cx="4522125" cy="479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3"/>
          <p:cNvPicPr preferRelativeResize="0"/>
          <p:nvPr/>
        </p:nvPicPr>
        <p:blipFill rotWithShape="1">
          <a:blip r:embed="rId4">
            <a:alphaModFix amt="41000"/>
          </a:blip>
          <a:srcRect l="-522"/>
          <a:stretch/>
        </p:blipFill>
        <p:spPr>
          <a:xfrm rot="627373">
            <a:off x="7493578" y="1532813"/>
            <a:ext cx="7441918" cy="479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707701">
            <a:off x="-2430228" y="158735"/>
            <a:ext cx="3750629" cy="3693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8">
            <a:off x="3514600" y="-971664"/>
            <a:ext cx="8832549" cy="572125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42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720000" y="1825350"/>
            <a:ext cx="4086900" cy="25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0" name="Google Shape;6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550" y="3156925"/>
            <a:ext cx="2101000" cy="206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1250" y="1159200"/>
            <a:ext cx="1814400" cy="178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2122200" y="2914850"/>
            <a:ext cx="4899600" cy="12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 rot="-1662931">
            <a:off x="6968816" y="-2060863"/>
            <a:ext cx="6353367" cy="411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2495269">
            <a:off x="-3385088" y="2149509"/>
            <a:ext cx="6969777" cy="451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0450" y="4238090"/>
            <a:ext cx="3493550" cy="3440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150" y="3716550"/>
            <a:ext cx="2926025" cy="288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6864" y="-1056325"/>
            <a:ext cx="2126226" cy="209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2293798" flipH="1">
            <a:off x="6166394" y="2928887"/>
            <a:ext cx="5422212" cy="351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1661591" flipH="1">
            <a:off x="-3240461" y="-2123358"/>
            <a:ext cx="5915946" cy="383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90972" y="3583422"/>
            <a:ext cx="3633700" cy="357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150" y="-1008375"/>
            <a:ext cx="2630801" cy="25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1440" y="-818134"/>
            <a:ext cx="2630801" cy="25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1"/>
          <p:cNvSpPr txBox="1">
            <a:spLocks noGrp="1"/>
          </p:cNvSpPr>
          <p:nvPr>
            <p:ph type="title" hasCustomPrompt="1"/>
          </p:nvPr>
        </p:nvSpPr>
        <p:spPr>
          <a:xfrm>
            <a:off x="1071000" y="1387300"/>
            <a:ext cx="67890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2" name="Google Shape;92;p11"/>
          <p:cNvSpPr txBox="1">
            <a:spLocks noGrp="1"/>
          </p:cNvSpPr>
          <p:nvPr>
            <p:ph type="subTitle" idx="1"/>
          </p:nvPr>
        </p:nvSpPr>
        <p:spPr>
          <a:xfrm>
            <a:off x="1071000" y="3259075"/>
            <a:ext cx="6789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1_1_1_1_1_1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10106008" flipH="1">
            <a:off x="5496169" y="-2724263"/>
            <a:ext cx="5422212" cy="351222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1927126" y="1283357"/>
            <a:ext cx="24795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ubTitle" idx="1"/>
          </p:nvPr>
        </p:nvSpPr>
        <p:spPr>
          <a:xfrm>
            <a:off x="1927125" y="1678829"/>
            <a:ext cx="247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 idx="2"/>
          </p:nvPr>
        </p:nvSpPr>
        <p:spPr>
          <a:xfrm>
            <a:off x="5780473" y="1283357"/>
            <a:ext cx="24795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3"/>
          </p:nvPr>
        </p:nvSpPr>
        <p:spPr>
          <a:xfrm>
            <a:off x="5780475" y="1678829"/>
            <a:ext cx="247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title" idx="4"/>
          </p:nvPr>
        </p:nvSpPr>
        <p:spPr>
          <a:xfrm>
            <a:off x="1927126" y="2392165"/>
            <a:ext cx="24795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ubTitle" idx="5"/>
          </p:nvPr>
        </p:nvSpPr>
        <p:spPr>
          <a:xfrm>
            <a:off x="1927125" y="2787657"/>
            <a:ext cx="247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title" idx="6"/>
          </p:nvPr>
        </p:nvSpPr>
        <p:spPr>
          <a:xfrm>
            <a:off x="5780473" y="2392165"/>
            <a:ext cx="24795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subTitle" idx="7"/>
          </p:nvPr>
        </p:nvSpPr>
        <p:spPr>
          <a:xfrm>
            <a:off x="5780475" y="2787657"/>
            <a:ext cx="247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title" idx="8" hasCustomPrompt="1"/>
          </p:nvPr>
        </p:nvSpPr>
        <p:spPr>
          <a:xfrm>
            <a:off x="884025" y="1448300"/>
            <a:ext cx="1048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5" name="Google Shape;125;p14"/>
          <p:cNvSpPr txBox="1">
            <a:spLocks noGrp="1"/>
          </p:cNvSpPr>
          <p:nvPr>
            <p:ph type="title" idx="9" hasCustomPrompt="1"/>
          </p:nvPr>
        </p:nvSpPr>
        <p:spPr>
          <a:xfrm>
            <a:off x="884025" y="2557101"/>
            <a:ext cx="1048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" name="Google Shape;126;p14"/>
          <p:cNvSpPr txBox="1">
            <a:spLocks noGrp="1"/>
          </p:cNvSpPr>
          <p:nvPr>
            <p:ph type="title" idx="13" hasCustomPrompt="1"/>
          </p:nvPr>
        </p:nvSpPr>
        <p:spPr>
          <a:xfrm>
            <a:off x="4734200" y="1448300"/>
            <a:ext cx="1048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7" name="Google Shape;127;p14"/>
          <p:cNvSpPr txBox="1">
            <a:spLocks noGrp="1"/>
          </p:cNvSpPr>
          <p:nvPr>
            <p:ph type="title" idx="14" hasCustomPrompt="1"/>
          </p:nvPr>
        </p:nvSpPr>
        <p:spPr>
          <a:xfrm>
            <a:off x="4734200" y="2557101"/>
            <a:ext cx="1048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8" name="Google Shape;128;p14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 idx="16"/>
          </p:nvPr>
        </p:nvSpPr>
        <p:spPr>
          <a:xfrm>
            <a:off x="1927126" y="3500990"/>
            <a:ext cx="24795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7"/>
          </p:nvPr>
        </p:nvSpPr>
        <p:spPr>
          <a:xfrm>
            <a:off x="1927125" y="3896483"/>
            <a:ext cx="247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4"/>
          <p:cNvSpPr txBox="1">
            <a:spLocks noGrp="1"/>
          </p:cNvSpPr>
          <p:nvPr>
            <p:ph type="title" idx="18"/>
          </p:nvPr>
        </p:nvSpPr>
        <p:spPr>
          <a:xfrm>
            <a:off x="5780473" y="3500990"/>
            <a:ext cx="24795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9"/>
          </p:nvPr>
        </p:nvSpPr>
        <p:spPr>
          <a:xfrm>
            <a:off x="5780475" y="3896483"/>
            <a:ext cx="247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 idx="20" hasCustomPrompt="1"/>
          </p:nvPr>
        </p:nvSpPr>
        <p:spPr>
          <a:xfrm>
            <a:off x="884025" y="3665926"/>
            <a:ext cx="1048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4" name="Google Shape;134;p14"/>
          <p:cNvSpPr txBox="1">
            <a:spLocks noGrp="1"/>
          </p:cNvSpPr>
          <p:nvPr>
            <p:ph type="title" idx="21" hasCustomPrompt="1"/>
          </p:nvPr>
        </p:nvSpPr>
        <p:spPr>
          <a:xfrm>
            <a:off x="4734200" y="3665926"/>
            <a:ext cx="1048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61501" y="-445259"/>
            <a:ext cx="2629649" cy="25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4042" y="3216075"/>
            <a:ext cx="3640043" cy="35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5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-1251575">
            <a:off x="6568494" y="-2463416"/>
            <a:ext cx="6463288" cy="418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5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2162573">
            <a:off x="-3047496" y="3075492"/>
            <a:ext cx="5967840" cy="386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192551">
            <a:off x="1509934" y="-3561813"/>
            <a:ext cx="8910555" cy="577177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5"/>
          <p:cNvSpPr txBox="1">
            <a:spLocks noGrp="1"/>
          </p:cNvSpPr>
          <p:nvPr>
            <p:ph type="title"/>
          </p:nvPr>
        </p:nvSpPr>
        <p:spPr>
          <a:xfrm>
            <a:off x="2391900" y="364001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subTitle" idx="1"/>
          </p:nvPr>
        </p:nvSpPr>
        <p:spPr>
          <a:xfrm>
            <a:off x="1571900" y="1453575"/>
            <a:ext cx="6000300" cy="1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ONE_COLUMN_TEXT_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-302706">
            <a:off x="3469179" y="-983456"/>
            <a:ext cx="8314292" cy="5385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9">
            <a:off x="5218824" y="301509"/>
            <a:ext cx="6376274" cy="4130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5500" y="3137075"/>
            <a:ext cx="2123851" cy="209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333559">
            <a:off x="-268451" y="3969935"/>
            <a:ext cx="6376274" cy="413023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 txBox="1">
            <a:spLocks noGrp="1"/>
          </p:cNvSpPr>
          <p:nvPr>
            <p:ph type="body" idx="1"/>
          </p:nvPr>
        </p:nvSpPr>
        <p:spPr>
          <a:xfrm>
            <a:off x="720000" y="1901250"/>
            <a:ext cx="3571500" cy="21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739100" cy="11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SECTION_TITLE_AND_DESCRIPTION_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2"/>
          <p:cNvSpPr txBox="1">
            <a:spLocks noGrp="1"/>
          </p:cNvSpPr>
          <p:nvPr>
            <p:ph type="title"/>
          </p:nvPr>
        </p:nvSpPr>
        <p:spPr>
          <a:xfrm>
            <a:off x="632350" y="1093625"/>
            <a:ext cx="3964200" cy="20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7" name="Google Shape;347;p32"/>
          <p:cNvSpPr txBox="1">
            <a:spLocks noGrp="1"/>
          </p:cNvSpPr>
          <p:nvPr>
            <p:ph type="subTitle" idx="1"/>
          </p:nvPr>
        </p:nvSpPr>
        <p:spPr>
          <a:xfrm>
            <a:off x="632350" y="3302563"/>
            <a:ext cx="39642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32"/>
          <p:cNvSpPr/>
          <p:nvPr/>
        </p:nvSpPr>
        <p:spPr>
          <a:xfrm flipH="1">
            <a:off x="5580314" y="-573975"/>
            <a:ext cx="13624" cy="17719"/>
          </a:xfrm>
          <a:custGeom>
            <a:avLst/>
            <a:gdLst/>
            <a:ahLst/>
            <a:cxnLst/>
            <a:rect l="l" t="t" r="r" b="b"/>
            <a:pathLst>
              <a:path w="366" h="476" fill="none" extrusionOk="0">
                <a:moveTo>
                  <a:pt x="292" y="476"/>
                </a:moveTo>
                <a:lnTo>
                  <a:pt x="292" y="476"/>
                </a:lnTo>
                <a:lnTo>
                  <a:pt x="110" y="439"/>
                </a:lnTo>
                <a:lnTo>
                  <a:pt x="37" y="439"/>
                </a:lnTo>
                <a:lnTo>
                  <a:pt x="0" y="403"/>
                </a:lnTo>
                <a:lnTo>
                  <a:pt x="0" y="403"/>
                </a:lnTo>
                <a:lnTo>
                  <a:pt x="0" y="256"/>
                </a:lnTo>
                <a:lnTo>
                  <a:pt x="37" y="147"/>
                </a:lnTo>
                <a:lnTo>
                  <a:pt x="183" y="74"/>
                </a:lnTo>
                <a:lnTo>
                  <a:pt x="366" y="1"/>
                </a:lnTo>
                <a:lnTo>
                  <a:pt x="366" y="1"/>
                </a:lnTo>
                <a:lnTo>
                  <a:pt x="292" y="476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2"/>
          <p:cNvSpPr/>
          <p:nvPr/>
        </p:nvSpPr>
        <p:spPr>
          <a:xfrm flipH="1">
            <a:off x="5229282" y="-993054"/>
            <a:ext cx="85729" cy="43590"/>
          </a:xfrm>
          <a:custGeom>
            <a:avLst/>
            <a:gdLst/>
            <a:ahLst/>
            <a:cxnLst/>
            <a:rect l="l" t="t" r="r" b="b"/>
            <a:pathLst>
              <a:path w="2303" h="1171" fill="none" extrusionOk="0">
                <a:moveTo>
                  <a:pt x="439" y="1170"/>
                </a:moveTo>
                <a:lnTo>
                  <a:pt x="439" y="1170"/>
                </a:lnTo>
                <a:lnTo>
                  <a:pt x="219" y="1134"/>
                </a:lnTo>
                <a:lnTo>
                  <a:pt x="0" y="1061"/>
                </a:lnTo>
                <a:lnTo>
                  <a:pt x="0" y="1061"/>
                </a:lnTo>
                <a:lnTo>
                  <a:pt x="329" y="732"/>
                </a:lnTo>
                <a:lnTo>
                  <a:pt x="621" y="476"/>
                </a:lnTo>
                <a:lnTo>
                  <a:pt x="621" y="476"/>
                </a:lnTo>
                <a:lnTo>
                  <a:pt x="950" y="257"/>
                </a:lnTo>
                <a:lnTo>
                  <a:pt x="1316" y="1"/>
                </a:lnTo>
                <a:lnTo>
                  <a:pt x="1316" y="1"/>
                </a:lnTo>
                <a:lnTo>
                  <a:pt x="2303" y="476"/>
                </a:lnTo>
                <a:lnTo>
                  <a:pt x="2303" y="476"/>
                </a:lnTo>
                <a:lnTo>
                  <a:pt x="1206" y="914"/>
                </a:lnTo>
                <a:lnTo>
                  <a:pt x="1206" y="914"/>
                </a:lnTo>
                <a:lnTo>
                  <a:pt x="841" y="1061"/>
                </a:lnTo>
                <a:lnTo>
                  <a:pt x="658" y="1134"/>
                </a:lnTo>
                <a:lnTo>
                  <a:pt x="439" y="1170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2"/>
          <p:cNvSpPr/>
          <p:nvPr/>
        </p:nvSpPr>
        <p:spPr>
          <a:xfrm flipH="1">
            <a:off x="5256493" y="-1195781"/>
            <a:ext cx="92541" cy="63990"/>
          </a:xfrm>
          <a:custGeom>
            <a:avLst/>
            <a:gdLst/>
            <a:ahLst/>
            <a:cxnLst/>
            <a:rect l="l" t="t" r="r" b="b"/>
            <a:pathLst>
              <a:path w="2486" h="1719" fill="none" extrusionOk="0">
                <a:moveTo>
                  <a:pt x="0" y="1718"/>
                </a:moveTo>
                <a:lnTo>
                  <a:pt x="0" y="1718"/>
                </a:lnTo>
                <a:lnTo>
                  <a:pt x="73" y="1499"/>
                </a:lnTo>
                <a:lnTo>
                  <a:pt x="147" y="1316"/>
                </a:lnTo>
                <a:lnTo>
                  <a:pt x="293" y="1170"/>
                </a:lnTo>
                <a:lnTo>
                  <a:pt x="439" y="1061"/>
                </a:lnTo>
                <a:lnTo>
                  <a:pt x="731" y="878"/>
                </a:lnTo>
                <a:lnTo>
                  <a:pt x="878" y="805"/>
                </a:lnTo>
                <a:lnTo>
                  <a:pt x="1024" y="695"/>
                </a:lnTo>
                <a:lnTo>
                  <a:pt x="1024" y="695"/>
                </a:lnTo>
                <a:lnTo>
                  <a:pt x="768" y="403"/>
                </a:lnTo>
                <a:lnTo>
                  <a:pt x="768" y="403"/>
                </a:lnTo>
                <a:lnTo>
                  <a:pt x="987" y="220"/>
                </a:lnTo>
                <a:lnTo>
                  <a:pt x="1170" y="74"/>
                </a:lnTo>
                <a:lnTo>
                  <a:pt x="1316" y="37"/>
                </a:lnTo>
                <a:lnTo>
                  <a:pt x="1535" y="1"/>
                </a:lnTo>
                <a:lnTo>
                  <a:pt x="1535" y="1"/>
                </a:lnTo>
                <a:lnTo>
                  <a:pt x="1974" y="37"/>
                </a:lnTo>
                <a:lnTo>
                  <a:pt x="1974" y="37"/>
                </a:lnTo>
                <a:lnTo>
                  <a:pt x="1755" y="476"/>
                </a:lnTo>
                <a:lnTo>
                  <a:pt x="1755" y="476"/>
                </a:lnTo>
                <a:lnTo>
                  <a:pt x="2486" y="951"/>
                </a:lnTo>
                <a:lnTo>
                  <a:pt x="2486" y="951"/>
                </a:lnTo>
                <a:lnTo>
                  <a:pt x="2230" y="1316"/>
                </a:lnTo>
                <a:lnTo>
                  <a:pt x="2230" y="1316"/>
                </a:lnTo>
                <a:lnTo>
                  <a:pt x="2011" y="1280"/>
                </a:lnTo>
                <a:lnTo>
                  <a:pt x="1755" y="1280"/>
                </a:lnTo>
                <a:lnTo>
                  <a:pt x="1755" y="1280"/>
                </a:lnTo>
                <a:lnTo>
                  <a:pt x="1316" y="1316"/>
                </a:lnTo>
                <a:lnTo>
                  <a:pt x="878" y="1426"/>
                </a:lnTo>
                <a:lnTo>
                  <a:pt x="439" y="1536"/>
                </a:lnTo>
                <a:lnTo>
                  <a:pt x="0" y="1718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2"/>
          <p:cNvSpPr/>
          <p:nvPr/>
        </p:nvSpPr>
        <p:spPr>
          <a:xfrm flipH="1">
            <a:off x="5980333" y="-984865"/>
            <a:ext cx="54460" cy="48988"/>
          </a:xfrm>
          <a:custGeom>
            <a:avLst/>
            <a:gdLst/>
            <a:ahLst/>
            <a:cxnLst/>
            <a:rect l="l" t="t" r="r" b="b"/>
            <a:pathLst>
              <a:path w="1463" h="1316" extrusionOk="0">
                <a:moveTo>
                  <a:pt x="1462" y="0"/>
                </a:moveTo>
                <a:lnTo>
                  <a:pt x="439" y="475"/>
                </a:lnTo>
                <a:lnTo>
                  <a:pt x="147" y="621"/>
                </a:lnTo>
                <a:lnTo>
                  <a:pt x="74" y="694"/>
                </a:lnTo>
                <a:lnTo>
                  <a:pt x="37" y="768"/>
                </a:lnTo>
                <a:lnTo>
                  <a:pt x="0" y="877"/>
                </a:lnTo>
                <a:lnTo>
                  <a:pt x="0" y="987"/>
                </a:lnTo>
                <a:lnTo>
                  <a:pt x="74" y="1316"/>
                </a:lnTo>
                <a:lnTo>
                  <a:pt x="402" y="1279"/>
                </a:lnTo>
                <a:lnTo>
                  <a:pt x="658" y="1206"/>
                </a:lnTo>
                <a:lnTo>
                  <a:pt x="878" y="1097"/>
                </a:lnTo>
                <a:lnTo>
                  <a:pt x="1060" y="950"/>
                </a:lnTo>
                <a:lnTo>
                  <a:pt x="1207" y="768"/>
                </a:lnTo>
                <a:lnTo>
                  <a:pt x="1316" y="548"/>
                </a:lnTo>
                <a:lnTo>
                  <a:pt x="1426" y="292"/>
                </a:lnTo>
                <a:lnTo>
                  <a:pt x="1462" y="0"/>
                </a:lnTo>
                <a:close/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2"/>
          <p:cNvSpPr/>
          <p:nvPr/>
        </p:nvSpPr>
        <p:spPr>
          <a:xfrm flipH="1">
            <a:off x="5980333" y="-984865"/>
            <a:ext cx="54460" cy="48988"/>
          </a:xfrm>
          <a:custGeom>
            <a:avLst/>
            <a:gdLst/>
            <a:ahLst/>
            <a:cxnLst/>
            <a:rect l="l" t="t" r="r" b="b"/>
            <a:pathLst>
              <a:path w="1463" h="1316" fill="none" extrusionOk="0">
                <a:moveTo>
                  <a:pt x="1462" y="0"/>
                </a:moveTo>
                <a:lnTo>
                  <a:pt x="1462" y="0"/>
                </a:lnTo>
                <a:lnTo>
                  <a:pt x="439" y="475"/>
                </a:lnTo>
                <a:lnTo>
                  <a:pt x="439" y="475"/>
                </a:lnTo>
                <a:lnTo>
                  <a:pt x="147" y="621"/>
                </a:lnTo>
                <a:lnTo>
                  <a:pt x="74" y="694"/>
                </a:lnTo>
                <a:lnTo>
                  <a:pt x="37" y="768"/>
                </a:lnTo>
                <a:lnTo>
                  <a:pt x="0" y="877"/>
                </a:lnTo>
                <a:lnTo>
                  <a:pt x="0" y="987"/>
                </a:lnTo>
                <a:lnTo>
                  <a:pt x="74" y="1316"/>
                </a:lnTo>
                <a:lnTo>
                  <a:pt x="74" y="1316"/>
                </a:lnTo>
                <a:lnTo>
                  <a:pt x="402" y="1279"/>
                </a:lnTo>
                <a:lnTo>
                  <a:pt x="658" y="1206"/>
                </a:lnTo>
                <a:lnTo>
                  <a:pt x="878" y="1097"/>
                </a:lnTo>
                <a:lnTo>
                  <a:pt x="1060" y="950"/>
                </a:lnTo>
                <a:lnTo>
                  <a:pt x="1207" y="768"/>
                </a:lnTo>
                <a:lnTo>
                  <a:pt x="1316" y="548"/>
                </a:lnTo>
                <a:lnTo>
                  <a:pt x="1426" y="292"/>
                </a:lnTo>
                <a:lnTo>
                  <a:pt x="1462" y="0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2"/>
          <p:cNvSpPr/>
          <p:nvPr/>
        </p:nvSpPr>
        <p:spPr>
          <a:xfrm flipH="1">
            <a:off x="5686442" y="-761738"/>
            <a:ext cx="21814" cy="55838"/>
          </a:xfrm>
          <a:custGeom>
            <a:avLst/>
            <a:gdLst/>
            <a:ahLst/>
            <a:cxnLst/>
            <a:rect l="l" t="t" r="r" b="b"/>
            <a:pathLst>
              <a:path w="586" h="1500" extrusionOk="0">
                <a:moveTo>
                  <a:pt x="257" y="0"/>
                </a:moveTo>
                <a:lnTo>
                  <a:pt x="37" y="37"/>
                </a:lnTo>
                <a:lnTo>
                  <a:pt x="1" y="439"/>
                </a:lnTo>
                <a:lnTo>
                  <a:pt x="1" y="805"/>
                </a:lnTo>
                <a:lnTo>
                  <a:pt x="37" y="1170"/>
                </a:lnTo>
                <a:lnTo>
                  <a:pt x="147" y="1499"/>
                </a:lnTo>
                <a:lnTo>
                  <a:pt x="220" y="1316"/>
                </a:lnTo>
                <a:lnTo>
                  <a:pt x="293" y="1170"/>
                </a:lnTo>
                <a:lnTo>
                  <a:pt x="476" y="805"/>
                </a:lnTo>
                <a:lnTo>
                  <a:pt x="549" y="622"/>
                </a:lnTo>
                <a:lnTo>
                  <a:pt x="586" y="439"/>
                </a:lnTo>
                <a:lnTo>
                  <a:pt x="586" y="256"/>
                </a:lnTo>
                <a:lnTo>
                  <a:pt x="512" y="37"/>
                </a:lnTo>
                <a:lnTo>
                  <a:pt x="293" y="0"/>
                </a:lnTo>
                <a:close/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2"/>
          <p:cNvSpPr/>
          <p:nvPr/>
        </p:nvSpPr>
        <p:spPr>
          <a:xfrm flipH="1">
            <a:off x="5686442" y="-761738"/>
            <a:ext cx="21814" cy="55838"/>
          </a:xfrm>
          <a:custGeom>
            <a:avLst/>
            <a:gdLst/>
            <a:ahLst/>
            <a:cxnLst/>
            <a:rect l="l" t="t" r="r" b="b"/>
            <a:pathLst>
              <a:path w="586" h="1500" fill="none" extrusionOk="0">
                <a:moveTo>
                  <a:pt x="257" y="0"/>
                </a:moveTo>
                <a:lnTo>
                  <a:pt x="257" y="0"/>
                </a:lnTo>
                <a:lnTo>
                  <a:pt x="37" y="37"/>
                </a:lnTo>
                <a:lnTo>
                  <a:pt x="37" y="37"/>
                </a:lnTo>
                <a:lnTo>
                  <a:pt x="1" y="439"/>
                </a:lnTo>
                <a:lnTo>
                  <a:pt x="1" y="805"/>
                </a:lnTo>
                <a:lnTo>
                  <a:pt x="37" y="1170"/>
                </a:lnTo>
                <a:lnTo>
                  <a:pt x="147" y="1499"/>
                </a:lnTo>
                <a:lnTo>
                  <a:pt x="147" y="1499"/>
                </a:lnTo>
                <a:lnTo>
                  <a:pt x="220" y="1316"/>
                </a:lnTo>
                <a:lnTo>
                  <a:pt x="293" y="1170"/>
                </a:lnTo>
                <a:lnTo>
                  <a:pt x="476" y="805"/>
                </a:lnTo>
                <a:lnTo>
                  <a:pt x="549" y="622"/>
                </a:lnTo>
                <a:lnTo>
                  <a:pt x="586" y="439"/>
                </a:lnTo>
                <a:lnTo>
                  <a:pt x="586" y="256"/>
                </a:lnTo>
                <a:lnTo>
                  <a:pt x="512" y="37"/>
                </a:lnTo>
                <a:lnTo>
                  <a:pt x="512" y="37"/>
                </a:lnTo>
                <a:lnTo>
                  <a:pt x="293" y="0"/>
                </a:lnTo>
                <a:lnTo>
                  <a:pt x="293" y="0"/>
                </a:lnTo>
                <a:lnTo>
                  <a:pt x="257" y="0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2"/>
          <p:cNvSpPr/>
          <p:nvPr/>
        </p:nvSpPr>
        <p:spPr>
          <a:xfrm flipH="1">
            <a:off x="6144980" y="-1285568"/>
            <a:ext cx="43553" cy="32684"/>
          </a:xfrm>
          <a:custGeom>
            <a:avLst/>
            <a:gdLst/>
            <a:ahLst/>
            <a:cxnLst/>
            <a:rect l="l" t="t" r="r" b="b"/>
            <a:pathLst>
              <a:path w="1170" h="878" extrusionOk="0">
                <a:moveTo>
                  <a:pt x="548" y="0"/>
                </a:moveTo>
                <a:lnTo>
                  <a:pt x="293" y="37"/>
                </a:lnTo>
                <a:lnTo>
                  <a:pt x="0" y="183"/>
                </a:lnTo>
                <a:lnTo>
                  <a:pt x="110" y="256"/>
                </a:lnTo>
                <a:lnTo>
                  <a:pt x="219" y="366"/>
                </a:lnTo>
                <a:lnTo>
                  <a:pt x="402" y="585"/>
                </a:lnTo>
                <a:lnTo>
                  <a:pt x="512" y="695"/>
                </a:lnTo>
                <a:lnTo>
                  <a:pt x="585" y="804"/>
                </a:lnTo>
                <a:lnTo>
                  <a:pt x="731" y="841"/>
                </a:lnTo>
                <a:lnTo>
                  <a:pt x="877" y="877"/>
                </a:lnTo>
                <a:lnTo>
                  <a:pt x="1024" y="877"/>
                </a:lnTo>
                <a:lnTo>
                  <a:pt x="1170" y="804"/>
                </a:lnTo>
                <a:lnTo>
                  <a:pt x="1024" y="439"/>
                </a:lnTo>
                <a:lnTo>
                  <a:pt x="877" y="183"/>
                </a:lnTo>
                <a:lnTo>
                  <a:pt x="731" y="37"/>
                </a:lnTo>
                <a:lnTo>
                  <a:pt x="621" y="0"/>
                </a:lnTo>
                <a:close/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2"/>
          <p:cNvSpPr/>
          <p:nvPr/>
        </p:nvSpPr>
        <p:spPr>
          <a:xfrm flipH="1">
            <a:off x="6144980" y="-1285568"/>
            <a:ext cx="43553" cy="32684"/>
          </a:xfrm>
          <a:custGeom>
            <a:avLst/>
            <a:gdLst/>
            <a:ahLst/>
            <a:cxnLst/>
            <a:rect l="l" t="t" r="r" b="b"/>
            <a:pathLst>
              <a:path w="1170" h="878" fill="none" extrusionOk="0">
                <a:moveTo>
                  <a:pt x="548" y="0"/>
                </a:moveTo>
                <a:lnTo>
                  <a:pt x="548" y="0"/>
                </a:lnTo>
                <a:lnTo>
                  <a:pt x="293" y="37"/>
                </a:lnTo>
                <a:lnTo>
                  <a:pt x="0" y="183"/>
                </a:lnTo>
                <a:lnTo>
                  <a:pt x="0" y="183"/>
                </a:lnTo>
                <a:lnTo>
                  <a:pt x="110" y="256"/>
                </a:lnTo>
                <a:lnTo>
                  <a:pt x="219" y="366"/>
                </a:lnTo>
                <a:lnTo>
                  <a:pt x="402" y="585"/>
                </a:lnTo>
                <a:lnTo>
                  <a:pt x="512" y="695"/>
                </a:lnTo>
                <a:lnTo>
                  <a:pt x="585" y="804"/>
                </a:lnTo>
                <a:lnTo>
                  <a:pt x="731" y="841"/>
                </a:lnTo>
                <a:lnTo>
                  <a:pt x="877" y="877"/>
                </a:lnTo>
                <a:lnTo>
                  <a:pt x="877" y="877"/>
                </a:lnTo>
                <a:lnTo>
                  <a:pt x="1024" y="877"/>
                </a:lnTo>
                <a:lnTo>
                  <a:pt x="1170" y="804"/>
                </a:lnTo>
                <a:lnTo>
                  <a:pt x="1170" y="804"/>
                </a:lnTo>
                <a:lnTo>
                  <a:pt x="1024" y="439"/>
                </a:lnTo>
                <a:lnTo>
                  <a:pt x="877" y="183"/>
                </a:lnTo>
                <a:lnTo>
                  <a:pt x="731" y="37"/>
                </a:lnTo>
                <a:lnTo>
                  <a:pt x="621" y="0"/>
                </a:lnTo>
                <a:lnTo>
                  <a:pt x="548" y="0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2"/>
          <p:cNvSpPr/>
          <p:nvPr/>
        </p:nvSpPr>
        <p:spPr>
          <a:xfrm flipH="1">
            <a:off x="6162661" y="-1118242"/>
            <a:ext cx="23154" cy="17756"/>
          </a:xfrm>
          <a:custGeom>
            <a:avLst/>
            <a:gdLst/>
            <a:ahLst/>
            <a:cxnLst/>
            <a:rect l="l" t="t" r="r" b="b"/>
            <a:pathLst>
              <a:path w="622" h="477" extrusionOk="0">
                <a:moveTo>
                  <a:pt x="293" y="1"/>
                </a:moveTo>
                <a:lnTo>
                  <a:pt x="220" y="38"/>
                </a:lnTo>
                <a:lnTo>
                  <a:pt x="146" y="111"/>
                </a:lnTo>
                <a:lnTo>
                  <a:pt x="0" y="257"/>
                </a:lnTo>
                <a:lnTo>
                  <a:pt x="110" y="366"/>
                </a:lnTo>
                <a:lnTo>
                  <a:pt x="183" y="440"/>
                </a:lnTo>
                <a:lnTo>
                  <a:pt x="256" y="476"/>
                </a:lnTo>
                <a:lnTo>
                  <a:pt x="293" y="476"/>
                </a:lnTo>
                <a:lnTo>
                  <a:pt x="366" y="440"/>
                </a:lnTo>
                <a:lnTo>
                  <a:pt x="439" y="403"/>
                </a:lnTo>
                <a:lnTo>
                  <a:pt x="622" y="257"/>
                </a:lnTo>
                <a:lnTo>
                  <a:pt x="439" y="74"/>
                </a:lnTo>
                <a:lnTo>
                  <a:pt x="366" y="1"/>
                </a:lnTo>
                <a:close/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2"/>
          <p:cNvSpPr/>
          <p:nvPr/>
        </p:nvSpPr>
        <p:spPr>
          <a:xfrm flipH="1">
            <a:off x="6162661" y="-1118242"/>
            <a:ext cx="23154" cy="17756"/>
          </a:xfrm>
          <a:custGeom>
            <a:avLst/>
            <a:gdLst/>
            <a:ahLst/>
            <a:cxnLst/>
            <a:rect l="l" t="t" r="r" b="b"/>
            <a:pathLst>
              <a:path w="622" h="477" fill="none" extrusionOk="0">
                <a:moveTo>
                  <a:pt x="329" y="1"/>
                </a:moveTo>
                <a:lnTo>
                  <a:pt x="329" y="1"/>
                </a:lnTo>
                <a:lnTo>
                  <a:pt x="293" y="1"/>
                </a:lnTo>
                <a:lnTo>
                  <a:pt x="293" y="1"/>
                </a:lnTo>
                <a:lnTo>
                  <a:pt x="220" y="38"/>
                </a:lnTo>
                <a:lnTo>
                  <a:pt x="146" y="111"/>
                </a:lnTo>
                <a:lnTo>
                  <a:pt x="0" y="257"/>
                </a:lnTo>
                <a:lnTo>
                  <a:pt x="0" y="257"/>
                </a:lnTo>
                <a:lnTo>
                  <a:pt x="110" y="366"/>
                </a:lnTo>
                <a:lnTo>
                  <a:pt x="183" y="440"/>
                </a:lnTo>
                <a:lnTo>
                  <a:pt x="256" y="476"/>
                </a:lnTo>
                <a:lnTo>
                  <a:pt x="256" y="476"/>
                </a:lnTo>
                <a:lnTo>
                  <a:pt x="293" y="476"/>
                </a:lnTo>
                <a:lnTo>
                  <a:pt x="293" y="476"/>
                </a:lnTo>
                <a:lnTo>
                  <a:pt x="366" y="440"/>
                </a:lnTo>
                <a:lnTo>
                  <a:pt x="439" y="403"/>
                </a:lnTo>
                <a:lnTo>
                  <a:pt x="622" y="257"/>
                </a:lnTo>
                <a:lnTo>
                  <a:pt x="622" y="257"/>
                </a:lnTo>
                <a:lnTo>
                  <a:pt x="439" y="74"/>
                </a:lnTo>
                <a:lnTo>
                  <a:pt x="366" y="1"/>
                </a:lnTo>
                <a:lnTo>
                  <a:pt x="329" y="1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2"/>
          <p:cNvSpPr/>
          <p:nvPr/>
        </p:nvSpPr>
        <p:spPr>
          <a:xfrm flipH="1">
            <a:off x="6298719" y="-866526"/>
            <a:ext cx="19096" cy="17756"/>
          </a:xfrm>
          <a:custGeom>
            <a:avLst/>
            <a:gdLst/>
            <a:ahLst/>
            <a:cxnLst/>
            <a:rect l="l" t="t" r="r" b="b"/>
            <a:pathLst>
              <a:path w="513" h="477" extrusionOk="0">
                <a:moveTo>
                  <a:pt x="476" y="1"/>
                </a:moveTo>
                <a:lnTo>
                  <a:pt x="1" y="330"/>
                </a:lnTo>
                <a:lnTo>
                  <a:pt x="147" y="440"/>
                </a:lnTo>
                <a:lnTo>
                  <a:pt x="257" y="476"/>
                </a:lnTo>
                <a:lnTo>
                  <a:pt x="366" y="440"/>
                </a:lnTo>
                <a:lnTo>
                  <a:pt x="476" y="367"/>
                </a:lnTo>
                <a:lnTo>
                  <a:pt x="512" y="330"/>
                </a:lnTo>
                <a:lnTo>
                  <a:pt x="512" y="257"/>
                </a:lnTo>
                <a:lnTo>
                  <a:pt x="476" y="1"/>
                </a:lnTo>
                <a:close/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2"/>
          <p:cNvSpPr/>
          <p:nvPr/>
        </p:nvSpPr>
        <p:spPr>
          <a:xfrm flipH="1">
            <a:off x="6298719" y="-866526"/>
            <a:ext cx="19096" cy="17756"/>
          </a:xfrm>
          <a:custGeom>
            <a:avLst/>
            <a:gdLst/>
            <a:ahLst/>
            <a:cxnLst/>
            <a:rect l="l" t="t" r="r" b="b"/>
            <a:pathLst>
              <a:path w="513" h="477" fill="none" extrusionOk="0">
                <a:moveTo>
                  <a:pt x="476" y="1"/>
                </a:moveTo>
                <a:lnTo>
                  <a:pt x="476" y="1"/>
                </a:lnTo>
                <a:lnTo>
                  <a:pt x="1" y="330"/>
                </a:lnTo>
                <a:lnTo>
                  <a:pt x="1" y="330"/>
                </a:lnTo>
                <a:lnTo>
                  <a:pt x="147" y="440"/>
                </a:lnTo>
                <a:lnTo>
                  <a:pt x="257" y="476"/>
                </a:lnTo>
                <a:lnTo>
                  <a:pt x="257" y="476"/>
                </a:lnTo>
                <a:lnTo>
                  <a:pt x="366" y="440"/>
                </a:lnTo>
                <a:lnTo>
                  <a:pt x="476" y="367"/>
                </a:lnTo>
                <a:lnTo>
                  <a:pt x="476" y="367"/>
                </a:lnTo>
                <a:lnTo>
                  <a:pt x="512" y="330"/>
                </a:lnTo>
                <a:lnTo>
                  <a:pt x="512" y="257"/>
                </a:lnTo>
                <a:lnTo>
                  <a:pt x="476" y="1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2"/>
          <p:cNvSpPr/>
          <p:nvPr/>
        </p:nvSpPr>
        <p:spPr>
          <a:xfrm flipH="1">
            <a:off x="6338177" y="-847467"/>
            <a:ext cx="10907" cy="8227"/>
          </a:xfrm>
          <a:custGeom>
            <a:avLst/>
            <a:gdLst/>
            <a:ahLst/>
            <a:cxnLst/>
            <a:rect l="l" t="t" r="r" b="b"/>
            <a:pathLst>
              <a:path w="293" h="221" extrusionOk="0">
                <a:moveTo>
                  <a:pt x="146" y="1"/>
                </a:moveTo>
                <a:lnTo>
                  <a:pt x="73" y="37"/>
                </a:lnTo>
                <a:lnTo>
                  <a:pt x="0" y="110"/>
                </a:lnTo>
                <a:lnTo>
                  <a:pt x="37" y="183"/>
                </a:lnTo>
                <a:lnTo>
                  <a:pt x="110" y="220"/>
                </a:lnTo>
                <a:lnTo>
                  <a:pt x="183" y="183"/>
                </a:lnTo>
                <a:lnTo>
                  <a:pt x="292" y="110"/>
                </a:lnTo>
                <a:lnTo>
                  <a:pt x="219" y="37"/>
                </a:lnTo>
                <a:lnTo>
                  <a:pt x="146" y="1"/>
                </a:lnTo>
                <a:close/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"/>
          <p:cNvSpPr/>
          <p:nvPr/>
        </p:nvSpPr>
        <p:spPr>
          <a:xfrm flipH="1">
            <a:off x="6338177" y="-847467"/>
            <a:ext cx="10907" cy="8227"/>
          </a:xfrm>
          <a:custGeom>
            <a:avLst/>
            <a:gdLst/>
            <a:ahLst/>
            <a:cxnLst/>
            <a:rect l="l" t="t" r="r" b="b"/>
            <a:pathLst>
              <a:path w="293" h="221" fill="none" extrusionOk="0">
                <a:moveTo>
                  <a:pt x="146" y="1"/>
                </a:moveTo>
                <a:lnTo>
                  <a:pt x="146" y="1"/>
                </a:lnTo>
                <a:lnTo>
                  <a:pt x="146" y="1"/>
                </a:lnTo>
                <a:lnTo>
                  <a:pt x="146" y="1"/>
                </a:lnTo>
                <a:lnTo>
                  <a:pt x="73" y="37"/>
                </a:lnTo>
                <a:lnTo>
                  <a:pt x="0" y="110"/>
                </a:lnTo>
                <a:lnTo>
                  <a:pt x="0" y="110"/>
                </a:lnTo>
                <a:lnTo>
                  <a:pt x="37" y="183"/>
                </a:lnTo>
                <a:lnTo>
                  <a:pt x="110" y="220"/>
                </a:lnTo>
                <a:lnTo>
                  <a:pt x="110" y="220"/>
                </a:lnTo>
                <a:lnTo>
                  <a:pt x="110" y="220"/>
                </a:lnTo>
                <a:lnTo>
                  <a:pt x="110" y="220"/>
                </a:lnTo>
                <a:lnTo>
                  <a:pt x="183" y="183"/>
                </a:lnTo>
                <a:lnTo>
                  <a:pt x="292" y="110"/>
                </a:lnTo>
                <a:lnTo>
                  <a:pt x="292" y="110"/>
                </a:lnTo>
                <a:lnTo>
                  <a:pt x="219" y="37"/>
                </a:lnTo>
                <a:lnTo>
                  <a:pt x="146" y="1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3" name="Google Shape;363;p32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1296220" flipH="1">
            <a:off x="5717930" y="2735107"/>
            <a:ext cx="6635464" cy="429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7859" y="3302575"/>
            <a:ext cx="3842282" cy="378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3508" y="80816"/>
            <a:ext cx="3842282" cy="378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3225" y="-1435250"/>
            <a:ext cx="2975000" cy="29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87425" y="445025"/>
            <a:ext cx="796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87425" y="1152475"/>
            <a:ext cx="796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●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○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■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●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○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■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●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○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Work Sans"/>
              <a:buChar char="■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6" r:id="rId3"/>
    <p:sldLayoutId id="2147483657" r:id="rId4"/>
    <p:sldLayoutId id="2147483658" r:id="rId5"/>
    <p:sldLayoutId id="2147483660" r:id="rId6"/>
    <p:sldLayoutId id="2147483661" r:id="rId7"/>
    <p:sldLayoutId id="2147483667" r:id="rId8"/>
    <p:sldLayoutId id="2147483678" r:id="rId9"/>
    <p:sldLayoutId id="2147483679" r:id="rId10"/>
    <p:sldLayoutId id="2147483694" r:id="rId11"/>
    <p:sldLayoutId id="2147483695" r:id="rId12"/>
    <p:sldLayoutId id="2147483698" r:id="rId13"/>
    <p:sldLayoutId id="2147483699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9" name="Google Shape;569;p59"/>
          <p:cNvCxnSpPr/>
          <p:nvPr/>
        </p:nvCxnSpPr>
        <p:spPr>
          <a:xfrm>
            <a:off x="898375" y="3589228"/>
            <a:ext cx="230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0" name="Google Shape;570;p59"/>
          <p:cNvSpPr txBox="1">
            <a:spLocks noGrp="1"/>
          </p:cNvSpPr>
          <p:nvPr>
            <p:ph type="subTitle" idx="1"/>
          </p:nvPr>
        </p:nvSpPr>
        <p:spPr>
          <a:xfrm>
            <a:off x="814827" y="3717468"/>
            <a:ext cx="4344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Причины, экспедиции и значение</a:t>
            </a:r>
            <a:endParaRPr sz="2000" dirty="0">
              <a:solidFill>
                <a:srgbClr val="55341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1" name="Google Shape;571;p59"/>
          <p:cNvSpPr txBox="1">
            <a:spLocks noGrp="1"/>
          </p:cNvSpPr>
          <p:nvPr>
            <p:ph type="ctrTitle"/>
          </p:nvPr>
        </p:nvSpPr>
        <p:spPr>
          <a:xfrm>
            <a:off x="720000" y="1301025"/>
            <a:ext cx="5825400" cy="21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latin typeface="Montserrat ExtraBold" panose="00000900000000000000" pitchFamily="50" charset="-52"/>
              </a:rPr>
              <a:t>Эпоха Великих географических открытий</a:t>
            </a:r>
            <a:endParaRPr sz="4000" dirty="0">
              <a:latin typeface="Montserrat ExtraBold" panose="00000900000000000000" pitchFamily="50" charset="-52"/>
            </a:endParaRPr>
          </a:p>
        </p:txBody>
      </p:sp>
      <p:sp>
        <p:nvSpPr>
          <p:cNvPr id="572" name="Google Shape;572;p59"/>
          <p:cNvSpPr txBox="1"/>
          <p:nvPr/>
        </p:nvSpPr>
        <p:spPr>
          <a:xfrm>
            <a:off x="814827" y="855930"/>
            <a:ext cx="1619100" cy="431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Inknut Antiqua"/>
                <a:sym typeface="Inknut Antiqua"/>
              </a:rPr>
              <a:t>5 класс</a:t>
            </a:r>
            <a:endParaRPr sz="1600" dirty="0">
              <a:solidFill>
                <a:schemeClr val="hlink"/>
              </a:solidFill>
              <a:latin typeface="Roboto" panose="02000000000000000000" pitchFamily="2" charset="0"/>
              <a:ea typeface="Roboto" panose="02000000000000000000" pitchFamily="2" charset="0"/>
              <a:cs typeface="Inknut Antiqua"/>
              <a:sym typeface="Inknut Antiqua"/>
            </a:endParaRPr>
          </a:p>
        </p:txBody>
      </p:sp>
      <p:grpSp>
        <p:nvGrpSpPr>
          <p:cNvPr id="573" name="Google Shape;573;p59"/>
          <p:cNvGrpSpPr/>
          <p:nvPr/>
        </p:nvGrpSpPr>
        <p:grpSpPr>
          <a:xfrm>
            <a:off x="6027022" y="1005766"/>
            <a:ext cx="2287695" cy="2289334"/>
            <a:chOff x="1192500" y="238125"/>
            <a:chExt cx="5235000" cy="5238750"/>
          </a:xfrm>
        </p:grpSpPr>
        <p:sp>
          <p:nvSpPr>
            <p:cNvPr id="574" name="Google Shape;574;p59"/>
            <p:cNvSpPr/>
            <p:nvPr/>
          </p:nvSpPr>
          <p:spPr>
            <a:xfrm>
              <a:off x="4141150" y="2266250"/>
              <a:ext cx="123500" cy="123525"/>
            </a:xfrm>
            <a:custGeom>
              <a:avLst/>
              <a:gdLst/>
              <a:ahLst/>
              <a:cxnLst/>
              <a:rect l="l" t="t" r="r" b="b"/>
              <a:pathLst>
                <a:path w="4940" h="4941" extrusionOk="0">
                  <a:moveTo>
                    <a:pt x="1" y="1"/>
                  </a:moveTo>
                  <a:lnTo>
                    <a:pt x="1" y="150"/>
                  </a:lnTo>
                  <a:lnTo>
                    <a:pt x="1048" y="1348"/>
                  </a:lnTo>
                  <a:lnTo>
                    <a:pt x="2246" y="2545"/>
                  </a:lnTo>
                  <a:lnTo>
                    <a:pt x="4790" y="4940"/>
                  </a:lnTo>
                  <a:lnTo>
                    <a:pt x="4940" y="4940"/>
                  </a:lnTo>
                  <a:lnTo>
                    <a:pt x="4940" y="4791"/>
                  </a:lnTo>
                  <a:lnTo>
                    <a:pt x="2545" y="23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9"/>
            <p:cNvSpPr/>
            <p:nvPr/>
          </p:nvSpPr>
          <p:spPr>
            <a:xfrm>
              <a:off x="4189800" y="2221350"/>
              <a:ext cx="123500" cy="131000"/>
            </a:xfrm>
            <a:custGeom>
              <a:avLst/>
              <a:gdLst/>
              <a:ahLst/>
              <a:cxnLst/>
              <a:rect l="l" t="t" r="r" b="b"/>
              <a:pathLst>
                <a:path w="4940" h="5240" extrusionOk="0">
                  <a:moveTo>
                    <a:pt x="150" y="1"/>
                  </a:moveTo>
                  <a:lnTo>
                    <a:pt x="0" y="150"/>
                  </a:lnTo>
                  <a:lnTo>
                    <a:pt x="1048" y="1497"/>
                  </a:lnTo>
                  <a:lnTo>
                    <a:pt x="2246" y="2695"/>
                  </a:lnTo>
                  <a:lnTo>
                    <a:pt x="3443" y="3892"/>
                  </a:lnTo>
                  <a:lnTo>
                    <a:pt x="4790" y="5239"/>
                  </a:lnTo>
                  <a:lnTo>
                    <a:pt x="4940" y="5239"/>
                  </a:lnTo>
                  <a:lnTo>
                    <a:pt x="4940" y="5090"/>
                  </a:lnTo>
                  <a:lnTo>
                    <a:pt x="2545" y="2396"/>
                  </a:lnTo>
                  <a:lnTo>
                    <a:pt x="1347" y="1198"/>
                  </a:lnTo>
                  <a:lnTo>
                    <a:pt x="749" y="599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9"/>
            <p:cNvSpPr/>
            <p:nvPr/>
          </p:nvSpPr>
          <p:spPr>
            <a:xfrm>
              <a:off x="4242175" y="2187675"/>
              <a:ext cx="108550" cy="112275"/>
            </a:xfrm>
            <a:custGeom>
              <a:avLst/>
              <a:gdLst/>
              <a:ahLst/>
              <a:cxnLst/>
              <a:rect l="l" t="t" r="r" b="b"/>
              <a:pathLst>
                <a:path w="4342" h="4491" extrusionOk="0">
                  <a:moveTo>
                    <a:pt x="1" y="1"/>
                  </a:moveTo>
                  <a:lnTo>
                    <a:pt x="1" y="150"/>
                  </a:lnTo>
                  <a:lnTo>
                    <a:pt x="1947" y="2395"/>
                  </a:lnTo>
                  <a:lnTo>
                    <a:pt x="4042" y="4491"/>
                  </a:lnTo>
                  <a:lnTo>
                    <a:pt x="4342" y="4491"/>
                  </a:lnTo>
                  <a:lnTo>
                    <a:pt x="4342" y="4341"/>
                  </a:lnTo>
                  <a:lnTo>
                    <a:pt x="2246" y="20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9"/>
            <p:cNvSpPr/>
            <p:nvPr/>
          </p:nvSpPr>
          <p:spPr>
            <a:xfrm>
              <a:off x="4290825" y="2154000"/>
              <a:ext cx="131000" cy="131000"/>
            </a:xfrm>
            <a:custGeom>
              <a:avLst/>
              <a:gdLst/>
              <a:ahLst/>
              <a:cxnLst/>
              <a:rect l="l" t="t" r="r" b="b"/>
              <a:pathLst>
                <a:path w="5240" h="5240" extrusionOk="0">
                  <a:moveTo>
                    <a:pt x="1" y="0"/>
                  </a:moveTo>
                  <a:lnTo>
                    <a:pt x="1" y="150"/>
                  </a:lnTo>
                  <a:lnTo>
                    <a:pt x="1198" y="1348"/>
                  </a:lnTo>
                  <a:lnTo>
                    <a:pt x="2396" y="2695"/>
                  </a:lnTo>
                  <a:lnTo>
                    <a:pt x="3743" y="4042"/>
                  </a:lnTo>
                  <a:lnTo>
                    <a:pt x="5090" y="5239"/>
                  </a:lnTo>
                  <a:lnTo>
                    <a:pt x="5239" y="5239"/>
                  </a:lnTo>
                  <a:lnTo>
                    <a:pt x="5239" y="5090"/>
                  </a:lnTo>
                  <a:lnTo>
                    <a:pt x="4042" y="3742"/>
                  </a:lnTo>
                  <a:lnTo>
                    <a:pt x="2695" y="2395"/>
                  </a:lnTo>
                  <a:lnTo>
                    <a:pt x="1497" y="1198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9"/>
            <p:cNvSpPr/>
            <p:nvPr/>
          </p:nvSpPr>
          <p:spPr>
            <a:xfrm>
              <a:off x="4339475" y="2112825"/>
              <a:ext cx="104800" cy="104800"/>
            </a:xfrm>
            <a:custGeom>
              <a:avLst/>
              <a:gdLst/>
              <a:ahLst/>
              <a:cxnLst/>
              <a:rect l="l" t="t" r="r" b="b"/>
              <a:pathLst>
                <a:path w="4192" h="4192" extrusionOk="0">
                  <a:moveTo>
                    <a:pt x="0" y="1"/>
                  </a:moveTo>
                  <a:lnTo>
                    <a:pt x="0" y="151"/>
                  </a:lnTo>
                  <a:lnTo>
                    <a:pt x="899" y="1198"/>
                  </a:lnTo>
                  <a:lnTo>
                    <a:pt x="1946" y="2246"/>
                  </a:lnTo>
                  <a:lnTo>
                    <a:pt x="4042" y="4192"/>
                  </a:lnTo>
                  <a:lnTo>
                    <a:pt x="4191" y="4192"/>
                  </a:lnTo>
                  <a:lnTo>
                    <a:pt x="4191" y="4042"/>
                  </a:lnTo>
                  <a:lnTo>
                    <a:pt x="2246" y="1947"/>
                  </a:lnTo>
                  <a:lnTo>
                    <a:pt x="1198" y="1049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9"/>
            <p:cNvSpPr/>
            <p:nvPr/>
          </p:nvSpPr>
          <p:spPr>
            <a:xfrm>
              <a:off x="4436775" y="2041750"/>
              <a:ext cx="89825" cy="86075"/>
            </a:xfrm>
            <a:custGeom>
              <a:avLst/>
              <a:gdLst/>
              <a:ahLst/>
              <a:cxnLst/>
              <a:rect l="l" t="t" r="r" b="b"/>
              <a:pathLst>
                <a:path w="3593" h="3443" extrusionOk="0">
                  <a:moveTo>
                    <a:pt x="0" y="0"/>
                  </a:moveTo>
                  <a:lnTo>
                    <a:pt x="1647" y="1796"/>
                  </a:lnTo>
                  <a:lnTo>
                    <a:pt x="3443" y="3443"/>
                  </a:lnTo>
                  <a:lnTo>
                    <a:pt x="3592" y="3443"/>
                  </a:lnTo>
                  <a:lnTo>
                    <a:pt x="3592" y="3293"/>
                  </a:lnTo>
                  <a:lnTo>
                    <a:pt x="2844" y="2395"/>
                  </a:lnTo>
                  <a:lnTo>
                    <a:pt x="1946" y="149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9"/>
            <p:cNvSpPr/>
            <p:nvPr/>
          </p:nvSpPr>
          <p:spPr>
            <a:xfrm>
              <a:off x="4388125" y="2079150"/>
              <a:ext cx="93575" cy="89850"/>
            </a:xfrm>
            <a:custGeom>
              <a:avLst/>
              <a:gdLst/>
              <a:ahLst/>
              <a:cxnLst/>
              <a:rect l="l" t="t" r="r" b="b"/>
              <a:pathLst>
                <a:path w="3743" h="3594" extrusionOk="0">
                  <a:moveTo>
                    <a:pt x="0" y="1"/>
                  </a:moveTo>
                  <a:lnTo>
                    <a:pt x="1647" y="1947"/>
                  </a:lnTo>
                  <a:lnTo>
                    <a:pt x="3443" y="3593"/>
                  </a:lnTo>
                  <a:lnTo>
                    <a:pt x="3742" y="3593"/>
                  </a:lnTo>
                  <a:lnTo>
                    <a:pt x="3742" y="3443"/>
                  </a:lnTo>
                  <a:lnTo>
                    <a:pt x="1946" y="1647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9"/>
            <p:cNvSpPr/>
            <p:nvPr/>
          </p:nvSpPr>
          <p:spPr>
            <a:xfrm>
              <a:off x="4485400" y="2000575"/>
              <a:ext cx="82350" cy="78600"/>
            </a:xfrm>
            <a:custGeom>
              <a:avLst/>
              <a:gdLst/>
              <a:ahLst/>
              <a:cxnLst/>
              <a:rect l="l" t="t" r="r" b="b"/>
              <a:pathLst>
                <a:path w="3294" h="3144" extrusionOk="0">
                  <a:moveTo>
                    <a:pt x="1" y="1"/>
                  </a:moveTo>
                  <a:lnTo>
                    <a:pt x="1" y="150"/>
                  </a:lnTo>
                  <a:lnTo>
                    <a:pt x="1498" y="1797"/>
                  </a:lnTo>
                  <a:lnTo>
                    <a:pt x="2246" y="2545"/>
                  </a:lnTo>
                  <a:lnTo>
                    <a:pt x="3144" y="3144"/>
                  </a:lnTo>
                  <a:lnTo>
                    <a:pt x="3294" y="3144"/>
                  </a:lnTo>
                  <a:lnTo>
                    <a:pt x="3294" y="2994"/>
                  </a:lnTo>
                  <a:lnTo>
                    <a:pt x="2545" y="2246"/>
                  </a:lnTo>
                  <a:lnTo>
                    <a:pt x="1797" y="1497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9"/>
            <p:cNvSpPr/>
            <p:nvPr/>
          </p:nvSpPr>
          <p:spPr>
            <a:xfrm>
              <a:off x="4537800" y="1966900"/>
              <a:ext cx="71125" cy="67375"/>
            </a:xfrm>
            <a:custGeom>
              <a:avLst/>
              <a:gdLst/>
              <a:ahLst/>
              <a:cxnLst/>
              <a:rect l="l" t="t" r="r" b="b"/>
              <a:pathLst>
                <a:path w="2845" h="2695" extrusionOk="0">
                  <a:moveTo>
                    <a:pt x="0" y="1"/>
                  </a:moveTo>
                  <a:lnTo>
                    <a:pt x="0" y="150"/>
                  </a:lnTo>
                  <a:lnTo>
                    <a:pt x="1198" y="1497"/>
                  </a:lnTo>
                  <a:lnTo>
                    <a:pt x="2695" y="2695"/>
                  </a:lnTo>
                  <a:lnTo>
                    <a:pt x="2844" y="2695"/>
                  </a:lnTo>
                  <a:lnTo>
                    <a:pt x="2844" y="2545"/>
                  </a:lnTo>
                  <a:lnTo>
                    <a:pt x="1497" y="119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9"/>
            <p:cNvSpPr/>
            <p:nvPr/>
          </p:nvSpPr>
          <p:spPr>
            <a:xfrm>
              <a:off x="4586450" y="1925750"/>
              <a:ext cx="74850" cy="74850"/>
            </a:xfrm>
            <a:custGeom>
              <a:avLst/>
              <a:gdLst/>
              <a:ahLst/>
              <a:cxnLst/>
              <a:rect l="l" t="t" r="r" b="b"/>
              <a:pathLst>
                <a:path w="2994" h="2994" extrusionOk="0">
                  <a:moveTo>
                    <a:pt x="0" y="0"/>
                  </a:moveTo>
                  <a:lnTo>
                    <a:pt x="0" y="150"/>
                  </a:lnTo>
                  <a:lnTo>
                    <a:pt x="1347" y="1796"/>
                  </a:lnTo>
                  <a:lnTo>
                    <a:pt x="2096" y="2395"/>
                  </a:lnTo>
                  <a:lnTo>
                    <a:pt x="2994" y="2994"/>
                  </a:lnTo>
                  <a:lnTo>
                    <a:pt x="2994" y="2994"/>
                  </a:lnTo>
                  <a:lnTo>
                    <a:pt x="2395" y="2096"/>
                  </a:lnTo>
                  <a:lnTo>
                    <a:pt x="1647" y="149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9"/>
            <p:cNvSpPr/>
            <p:nvPr/>
          </p:nvSpPr>
          <p:spPr>
            <a:xfrm>
              <a:off x="4635100" y="1888325"/>
              <a:ext cx="74850" cy="71125"/>
            </a:xfrm>
            <a:custGeom>
              <a:avLst/>
              <a:gdLst/>
              <a:ahLst/>
              <a:cxnLst/>
              <a:rect l="l" t="t" r="r" b="b"/>
              <a:pathLst>
                <a:path w="2994" h="2845" extrusionOk="0">
                  <a:moveTo>
                    <a:pt x="150" y="0"/>
                  </a:moveTo>
                  <a:lnTo>
                    <a:pt x="150" y="150"/>
                  </a:lnTo>
                  <a:lnTo>
                    <a:pt x="0" y="150"/>
                  </a:lnTo>
                  <a:lnTo>
                    <a:pt x="1347" y="1647"/>
                  </a:lnTo>
                  <a:lnTo>
                    <a:pt x="2096" y="2245"/>
                  </a:lnTo>
                  <a:lnTo>
                    <a:pt x="2844" y="2844"/>
                  </a:lnTo>
                  <a:lnTo>
                    <a:pt x="2994" y="2844"/>
                  </a:lnTo>
                  <a:lnTo>
                    <a:pt x="2395" y="1946"/>
                  </a:lnTo>
                  <a:lnTo>
                    <a:pt x="1647" y="134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9"/>
            <p:cNvSpPr/>
            <p:nvPr/>
          </p:nvSpPr>
          <p:spPr>
            <a:xfrm>
              <a:off x="4683725" y="1847150"/>
              <a:ext cx="71125" cy="71125"/>
            </a:xfrm>
            <a:custGeom>
              <a:avLst/>
              <a:gdLst/>
              <a:ahLst/>
              <a:cxnLst/>
              <a:rect l="l" t="t" r="r" b="b"/>
              <a:pathLst>
                <a:path w="2845" h="2845" extrusionOk="0">
                  <a:moveTo>
                    <a:pt x="1" y="1"/>
                  </a:moveTo>
                  <a:lnTo>
                    <a:pt x="1" y="150"/>
                  </a:lnTo>
                  <a:lnTo>
                    <a:pt x="1348" y="1647"/>
                  </a:lnTo>
                  <a:lnTo>
                    <a:pt x="1947" y="2246"/>
                  </a:lnTo>
                  <a:lnTo>
                    <a:pt x="2695" y="2845"/>
                  </a:lnTo>
                  <a:lnTo>
                    <a:pt x="2845" y="2845"/>
                  </a:lnTo>
                  <a:lnTo>
                    <a:pt x="2845" y="2695"/>
                  </a:lnTo>
                  <a:lnTo>
                    <a:pt x="2246" y="1947"/>
                  </a:lnTo>
                  <a:lnTo>
                    <a:pt x="1647" y="1348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9"/>
            <p:cNvSpPr/>
            <p:nvPr/>
          </p:nvSpPr>
          <p:spPr>
            <a:xfrm>
              <a:off x="4736125" y="1813475"/>
              <a:ext cx="71125" cy="71125"/>
            </a:xfrm>
            <a:custGeom>
              <a:avLst/>
              <a:gdLst/>
              <a:ahLst/>
              <a:cxnLst/>
              <a:rect l="l" t="t" r="r" b="b"/>
              <a:pathLst>
                <a:path w="2845" h="2845" extrusionOk="0">
                  <a:moveTo>
                    <a:pt x="0" y="1"/>
                  </a:moveTo>
                  <a:lnTo>
                    <a:pt x="1348" y="1497"/>
                  </a:lnTo>
                  <a:lnTo>
                    <a:pt x="1946" y="2246"/>
                  </a:lnTo>
                  <a:lnTo>
                    <a:pt x="2695" y="2845"/>
                  </a:lnTo>
                  <a:lnTo>
                    <a:pt x="2844" y="2845"/>
                  </a:lnTo>
                  <a:lnTo>
                    <a:pt x="2844" y="2695"/>
                  </a:lnTo>
                  <a:lnTo>
                    <a:pt x="2246" y="1947"/>
                  </a:lnTo>
                  <a:lnTo>
                    <a:pt x="1647" y="134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9"/>
            <p:cNvSpPr/>
            <p:nvPr/>
          </p:nvSpPr>
          <p:spPr>
            <a:xfrm>
              <a:off x="4784775" y="1776050"/>
              <a:ext cx="56150" cy="56175"/>
            </a:xfrm>
            <a:custGeom>
              <a:avLst/>
              <a:gdLst/>
              <a:ahLst/>
              <a:cxnLst/>
              <a:rect l="l" t="t" r="r" b="b"/>
              <a:pathLst>
                <a:path w="2246" h="2247" extrusionOk="0">
                  <a:moveTo>
                    <a:pt x="0" y="1"/>
                  </a:moveTo>
                  <a:lnTo>
                    <a:pt x="898" y="1198"/>
                  </a:lnTo>
                  <a:lnTo>
                    <a:pt x="1497" y="1797"/>
                  </a:lnTo>
                  <a:lnTo>
                    <a:pt x="2096" y="2246"/>
                  </a:lnTo>
                  <a:lnTo>
                    <a:pt x="2245" y="2246"/>
                  </a:lnTo>
                  <a:lnTo>
                    <a:pt x="2245" y="2096"/>
                  </a:lnTo>
                  <a:lnTo>
                    <a:pt x="1796" y="1498"/>
                  </a:lnTo>
                  <a:lnTo>
                    <a:pt x="1198" y="8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9"/>
            <p:cNvSpPr/>
            <p:nvPr/>
          </p:nvSpPr>
          <p:spPr>
            <a:xfrm>
              <a:off x="4833425" y="1738650"/>
              <a:ext cx="41175" cy="41175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0" y="0"/>
                  </a:moveTo>
                  <a:lnTo>
                    <a:pt x="748" y="898"/>
                  </a:lnTo>
                  <a:lnTo>
                    <a:pt x="1497" y="1647"/>
                  </a:lnTo>
                  <a:lnTo>
                    <a:pt x="1646" y="1647"/>
                  </a:lnTo>
                  <a:lnTo>
                    <a:pt x="1646" y="1497"/>
                  </a:lnTo>
                  <a:lnTo>
                    <a:pt x="898" y="59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9"/>
            <p:cNvSpPr/>
            <p:nvPr/>
          </p:nvSpPr>
          <p:spPr>
            <a:xfrm>
              <a:off x="4882050" y="1697475"/>
              <a:ext cx="33700" cy="33700"/>
            </a:xfrm>
            <a:custGeom>
              <a:avLst/>
              <a:gdLst/>
              <a:ahLst/>
              <a:cxnLst/>
              <a:rect l="l" t="t" r="r" b="b"/>
              <a:pathLst>
                <a:path w="1348" h="1348" extrusionOk="0">
                  <a:moveTo>
                    <a:pt x="1" y="1"/>
                  </a:moveTo>
                  <a:lnTo>
                    <a:pt x="450" y="749"/>
                  </a:lnTo>
                  <a:lnTo>
                    <a:pt x="1198" y="1348"/>
                  </a:lnTo>
                  <a:lnTo>
                    <a:pt x="1348" y="1348"/>
                  </a:lnTo>
                  <a:lnTo>
                    <a:pt x="1348" y="1198"/>
                  </a:lnTo>
                  <a:lnTo>
                    <a:pt x="749" y="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9"/>
            <p:cNvSpPr/>
            <p:nvPr/>
          </p:nvSpPr>
          <p:spPr>
            <a:xfrm>
              <a:off x="4930700" y="1660050"/>
              <a:ext cx="37450" cy="33700"/>
            </a:xfrm>
            <a:custGeom>
              <a:avLst/>
              <a:gdLst/>
              <a:ahLst/>
              <a:cxnLst/>
              <a:rect l="l" t="t" r="r" b="b"/>
              <a:pathLst>
                <a:path w="1498" h="1348" extrusionOk="0">
                  <a:moveTo>
                    <a:pt x="1" y="1"/>
                  </a:moveTo>
                  <a:lnTo>
                    <a:pt x="1" y="151"/>
                  </a:lnTo>
                  <a:lnTo>
                    <a:pt x="599" y="899"/>
                  </a:lnTo>
                  <a:lnTo>
                    <a:pt x="899" y="1198"/>
                  </a:lnTo>
                  <a:lnTo>
                    <a:pt x="1348" y="1348"/>
                  </a:lnTo>
                  <a:lnTo>
                    <a:pt x="1497" y="1348"/>
                  </a:lnTo>
                  <a:lnTo>
                    <a:pt x="1497" y="1198"/>
                  </a:lnTo>
                  <a:lnTo>
                    <a:pt x="1198" y="899"/>
                  </a:lnTo>
                  <a:lnTo>
                    <a:pt x="899" y="60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9"/>
            <p:cNvSpPr/>
            <p:nvPr/>
          </p:nvSpPr>
          <p:spPr>
            <a:xfrm>
              <a:off x="4979350" y="1618900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0" y="0"/>
                  </a:moveTo>
                  <a:lnTo>
                    <a:pt x="0" y="150"/>
                  </a:lnTo>
                  <a:lnTo>
                    <a:pt x="450" y="749"/>
                  </a:lnTo>
                  <a:lnTo>
                    <a:pt x="1048" y="1198"/>
                  </a:lnTo>
                  <a:lnTo>
                    <a:pt x="1198" y="1198"/>
                  </a:lnTo>
                  <a:lnTo>
                    <a:pt x="1198" y="1048"/>
                  </a:lnTo>
                  <a:lnTo>
                    <a:pt x="599" y="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9"/>
            <p:cNvSpPr/>
            <p:nvPr/>
          </p:nvSpPr>
          <p:spPr>
            <a:xfrm>
              <a:off x="3228125" y="2386000"/>
              <a:ext cx="123500" cy="127250"/>
            </a:xfrm>
            <a:custGeom>
              <a:avLst/>
              <a:gdLst/>
              <a:ahLst/>
              <a:cxnLst/>
              <a:rect l="l" t="t" r="r" b="b"/>
              <a:pathLst>
                <a:path w="4940" h="5090" extrusionOk="0">
                  <a:moveTo>
                    <a:pt x="4790" y="1"/>
                  </a:moveTo>
                  <a:lnTo>
                    <a:pt x="2395" y="2395"/>
                  </a:lnTo>
                  <a:lnTo>
                    <a:pt x="0" y="4940"/>
                  </a:lnTo>
                  <a:lnTo>
                    <a:pt x="0" y="5090"/>
                  </a:lnTo>
                  <a:lnTo>
                    <a:pt x="150" y="5090"/>
                  </a:lnTo>
                  <a:lnTo>
                    <a:pt x="1347" y="3892"/>
                  </a:lnTo>
                  <a:lnTo>
                    <a:pt x="2545" y="2695"/>
                  </a:lnTo>
                  <a:lnTo>
                    <a:pt x="4939" y="150"/>
                  </a:lnTo>
                  <a:lnTo>
                    <a:pt x="49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9"/>
            <p:cNvSpPr/>
            <p:nvPr/>
          </p:nvSpPr>
          <p:spPr>
            <a:xfrm>
              <a:off x="3183200" y="2337350"/>
              <a:ext cx="131000" cy="123525"/>
            </a:xfrm>
            <a:custGeom>
              <a:avLst/>
              <a:gdLst/>
              <a:ahLst/>
              <a:cxnLst/>
              <a:rect l="l" t="t" r="r" b="b"/>
              <a:pathLst>
                <a:path w="5240" h="4941" extrusionOk="0">
                  <a:moveTo>
                    <a:pt x="5090" y="1"/>
                  </a:moveTo>
                  <a:lnTo>
                    <a:pt x="2396" y="2545"/>
                  </a:lnTo>
                  <a:lnTo>
                    <a:pt x="1198" y="3593"/>
                  </a:lnTo>
                  <a:lnTo>
                    <a:pt x="600" y="4192"/>
                  </a:lnTo>
                  <a:lnTo>
                    <a:pt x="1" y="4940"/>
                  </a:lnTo>
                  <a:lnTo>
                    <a:pt x="151" y="4940"/>
                  </a:lnTo>
                  <a:lnTo>
                    <a:pt x="1498" y="3892"/>
                  </a:lnTo>
                  <a:lnTo>
                    <a:pt x="2695" y="2845"/>
                  </a:lnTo>
                  <a:lnTo>
                    <a:pt x="3893" y="1497"/>
                  </a:lnTo>
                  <a:lnTo>
                    <a:pt x="5240" y="150"/>
                  </a:lnTo>
                  <a:lnTo>
                    <a:pt x="52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9"/>
            <p:cNvSpPr/>
            <p:nvPr/>
          </p:nvSpPr>
          <p:spPr>
            <a:xfrm>
              <a:off x="3149525" y="2303675"/>
              <a:ext cx="112300" cy="108550"/>
            </a:xfrm>
            <a:custGeom>
              <a:avLst/>
              <a:gdLst/>
              <a:ahLst/>
              <a:cxnLst/>
              <a:rect l="l" t="t" r="r" b="b"/>
              <a:pathLst>
                <a:path w="4492" h="4342" extrusionOk="0">
                  <a:moveTo>
                    <a:pt x="4341" y="1"/>
                  </a:moveTo>
                  <a:lnTo>
                    <a:pt x="2096" y="1946"/>
                  </a:lnTo>
                  <a:lnTo>
                    <a:pt x="1" y="4192"/>
                  </a:lnTo>
                  <a:lnTo>
                    <a:pt x="1" y="4341"/>
                  </a:lnTo>
                  <a:lnTo>
                    <a:pt x="150" y="4341"/>
                  </a:lnTo>
                  <a:lnTo>
                    <a:pt x="2396" y="2246"/>
                  </a:lnTo>
                  <a:lnTo>
                    <a:pt x="4491" y="150"/>
                  </a:lnTo>
                  <a:lnTo>
                    <a:pt x="44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9"/>
            <p:cNvSpPr/>
            <p:nvPr/>
          </p:nvSpPr>
          <p:spPr>
            <a:xfrm>
              <a:off x="3115850" y="2228850"/>
              <a:ext cx="131000" cy="130975"/>
            </a:xfrm>
            <a:custGeom>
              <a:avLst/>
              <a:gdLst/>
              <a:ahLst/>
              <a:cxnLst/>
              <a:rect l="l" t="t" r="r" b="b"/>
              <a:pathLst>
                <a:path w="5240" h="5239" extrusionOk="0">
                  <a:moveTo>
                    <a:pt x="5090" y="0"/>
                  </a:moveTo>
                  <a:lnTo>
                    <a:pt x="3743" y="1197"/>
                  </a:lnTo>
                  <a:lnTo>
                    <a:pt x="2396" y="2545"/>
                  </a:lnTo>
                  <a:lnTo>
                    <a:pt x="1198" y="3892"/>
                  </a:lnTo>
                  <a:lnTo>
                    <a:pt x="1" y="5089"/>
                  </a:lnTo>
                  <a:lnTo>
                    <a:pt x="1" y="5239"/>
                  </a:lnTo>
                  <a:lnTo>
                    <a:pt x="150" y="5239"/>
                  </a:lnTo>
                  <a:lnTo>
                    <a:pt x="1497" y="4041"/>
                  </a:lnTo>
                  <a:lnTo>
                    <a:pt x="2695" y="2844"/>
                  </a:lnTo>
                  <a:lnTo>
                    <a:pt x="4042" y="1497"/>
                  </a:lnTo>
                  <a:lnTo>
                    <a:pt x="5239" y="150"/>
                  </a:lnTo>
                  <a:lnTo>
                    <a:pt x="5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9"/>
            <p:cNvSpPr/>
            <p:nvPr/>
          </p:nvSpPr>
          <p:spPr>
            <a:xfrm>
              <a:off x="3074700" y="2210125"/>
              <a:ext cx="104800" cy="101050"/>
            </a:xfrm>
            <a:custGeom>
              <a:avLst/>
              <a:gdLst/>
              <a:ahLst/>
              <a:cxnLst/>
              <a:rect l="l" t="t" r="r" b="b"/>
              <a:pathLst>
                <a:path w="4192" h="4042" extrusionOk="0">
                  <a:moveTo>
                    <a:pt x="4042" y="1"/>
                  </a:moveTo>
                  <a:lnTo>
                    <a:pt x="1946" y="1797"/>
                  </a:lnTo>
                  <a:lnTo>
                    <a:pt x="1048" y="2845"/>
                  </a:lnTo>
                  <a:lnTo>
                    <a:pt x="0" y="4042"/>
                  </a:lnTo>
                  <a:lnTo>
                    <a:pt x="150" y="4042"/>
                  </a:lnTo>
                  <a:lnTo>
                    <a:pt x="1198" y="3144"/>
                  </a:lnTo>
                  <a:lnTo>
                    <a:pt x="2245" y="2096"/>
                  </a:lnTo>
                  <a:lnTo>
                    <a:pt x="4191" y="150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9"/>
            <p:cNvSpPr/>
            <p:nvPr/>
          </p:nvSpPr>
          <p:spPr>
            <a:xfrm>
              <a:off x="3003600" y="2127800"/>
              <a:ext cx="86075" cy="86100"/>
            </a:xfrm>
            <a:custGeom>
              <a:avLst/>
              <a:gdLst/>
              <a:ahLst/>
              <a:cxnLst/>
              <a:rect l="l" t="t" r="r" b="b"/>
              <a:pathLst>
                <a:path w="3443" h="3444" extrusionOk="0">
                  <a:moveTo>
                    <a:pt x="3293" y="1"/>
                  </a:moveTo>
                  <a:lnTo>
                    <a:pt x="2395" y="749"/>
                  </a:lnTo>
                  <a:lnTo>
                    <a:pt x="1497" y="1497"/>
                  </a:lnTo>
                  <a:lnTo>
                    <a:pt x="0" y="3294"/>
                  </a:lnTo>
                  <a:lnTo>
                    <a:pt x="0" y="3443"/>
                  </a:lnTo>
                  <a:lnTo>
                    <a:pt x="1796" y="1947"/>
                  </a:lnTo>
                  <a:lnTo>
                    <a:pt x="34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9"/>
            <p:cNvSpPr/>
            <p:nvPr/>
          </p:nvSpPr>
          <p:spPr>
            <a:xfrm>
              <a:off x="3041025" y="2172700"/>
              <a:ext cx="89825" cy="89850"/>
            </a:xfrm>
            <a:custGeom>
              <a:avLst/>
              <a:gdLst/>
              <a:ahLst/>
              <a:cxnLst/>
              <a:rect l="l" t="t" r="r" b="b"/>
              <a:pathLst>
                <a:path w="3593" h="3594" extrusionOk="0">
                  <a:moveTo>
                    <a:pt x="3443" y="1"/>
                  </a:moveTo>
                  <a:lnTo>
                    <a:pt x="1647" y="1647"/>
                  </a:lnTo>
                  <a:lnTo>
                    <a:pt x="0" y="3443"/>
                  </a:lnTo>
                  <a:lnTo>
                    <a:pt x="0" y="3593"/>
                  </a:lnTo>
                  <a:lnTo>
                    <a:pt x="1946" y="1947"/>
                  </a:lnTo>
                  <a:lnTo>
                    <a:pt x="3592" y="151"/>
                  </a:lnTo>
                  <a:lnTo>
                    <a:pt x="35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9"/>
            <p:cNvSpPr/>
            <p:nvPr/>
          </p:nvSpPr>
          <p:spPr>
            <a:xfrm>
              <a:off x="2962425" y="2086650"/>
              <a:ext cx="78625" cy="78600"/>
            </a:xfrm>
            <a:custGeom>
              <a:avLst/>
              <a:gdLst/>
              <a:ahLst/>
              <a:cxnLst/>
              <a:rect l="l" t="t" r="r" b="b"/>
              <a:pathLst>
                <a:path w="3145" h="3144" extrusionOk="0">
                  <a:moveTo>
                    <a:pt x="2994" y="0"/>
                  </a:moveTo>
                  <a:lnTo>
                    <a:pt x="2246" y="599"/>
                  </a:lnTo>
                  <a:lnTo>
                    <a:pt x="1049" y="1796"/>
                  </a:lnTo>
                  <a:lnTo>
                    <a:pt x="1" y="2994"/>
                  </a:lnTo>
                  <a:lnTo>
                    <a:pt x="1" y="3143"/>
                  </a:lnTo>
                  <a:lnTo>
                    <a:pt x="151" y="3143"/>
                  </a:lnTo>
                  <a:lnTo>
                    <a:pt x="1797" y="1647"/>
                  </a:lnTo>
                  <a:lnTo>
                    <a:pt x="2545" y="898"/>
                  </a:lnTo>
                  <a:lnTo>
                    <a:pt x="3144" y="150"/>
                  </a:lnTo>
                  <a:lnTo>
                    <a:pt x="31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9"/>
            <p:cNvSpPr/>
            <p:nvPr/>
          </p:nvSpPr>
          <p:spPr>
            <a:xfrm>
              <a:off x="2928750" y="2041750"/>
              <a:ext cx="67375" cy="71100"/>
            </a:xfrm>
            <a:custGeom>
              <a:avLst/>
              <a:gdLst/>
              <a:ahLst/>
              <a:cxnLst/>
              <a:rect l="l" t="t" r="r" b="b"/>
              <a:pathLst>
                <a:path w="2695" h="2844" extrusionOk="0">
                  <a:moveTo>
                    <a:pt x="2545" y="0"/>
                  </a:moveTo>
                  <a:lnTo>
                    <a:pt x="1198" y="1347"/>
                  </a:lnTo>
                  <a:lnTo>
                    <a:pt x="1" y="2694"/>
                  </a:lnTo>
                  <a:lnTo>
                    <a:pt x="1" y="2844"/>
                  </a:lnTo>
                  <a:lnTo>
                    <a:pt x="150" y="2844"/>
                  </a:lnTo>
                  <a:lnTo>
                    <a:pt x="1498" y="1647"/>
                  </a:lnTo>
                  <a:lnTo>
                    <a:pt x="2695" y="150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9"/>
            <p:cNvSpPr/>
            <p:nvPr/>
          </p:nvSpPr>
          <p:spPr>
            <a:xfrm>
              <a:off x="2887600" y="1989350"/>
              <a:ext cx="74850" cy="74875"/>
            </a:xfrm>
            <a:custGeom>
              <a:avLst/>
              <a:gdLst/>
              <a:ahLst/>
              <a:cxnLst/>
              <a:rect l="l" t="t" r="r" b="b"/>
              <a:pathLst>
                <a:path w="2994" h="2995" extrusionOk="0">
                  <a:moveTo>
                    <a:pt x="2994" y="1"/>
                  </a:moveTo>
                  <a:lnTo>
                    <a:pt x="2096" y="599"/>
                  </a:lnTo>
                  <a:lnTo>
                    <a:pt x="1497" y="1348"/>
                  </a:lnTo>
                  <a:lnTo>
                    <a:pt x="0" y="2994"/>
                  </a:lnTo>
                  <a:lnTo>
                    <a:pt x="150" y="2994"/>
                  </a:lnTo>
                  <a:lnTo>
                    <a:pt x="1796" y="1647"/>
                  </a:lnTo>
                  <a:lnTo>
                    <a:pt x="2395" y="899"/>
                  </a:lnTo>
                  <a:lnTo>
                    <a:pt x="2994" y="150"/>
                  </a:lnTo>
                  <a:lnTo>
                    <a:pt x="29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9"/>
            <p:cNvSpPr/>
            <p:nvPr/>
          </p:nvSpPr>
          <p:spPr>
            <a:xfrm>
              <a:off x="2853925" y="1944450"/>
              <a:ext cx="67375" cy="71125"/>
            </a:xfrm>
            <a:custGeom>
              <a:avLst/>
              <a:gdLst/>
              <a:ahLst/>
              <a:cxnLst/>
              <a:rect l="l" t="t" r="r" b="b"/>
              <a:pathLst>
                <a:path w="2695" h="2845" extrusionOk="0">
                  <a:moveTo>
                    <a:pt x="2694" y="0"/>
                  </a:moveTo>
                  <a:lnTo>
                    <a:pt x="1946" y="599"/>
                  </a:lnTo>
                  <a:lnTo>
                    <a:pt x="1198" y="1198"/>
                  </a:lnTo>
                  <a:lnTo>
                    <a:pt x="0" y="2695"/>
                  </a:lnTo>
                  <a:lnTo>
                    <a:pt x="0" y="2844"/>
                  </a:lnTo>
                  <a:lnTo>
                    <a:pt x="1497" y="1497"/>
                  </a:lnTo>
                  <a:lnTo>
                    <a:pt x="2245" y="749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9"/>
            <p:cNvSpPr/>
            <p:nvPr/>
          </p:nvSpPr>
          <p:spPr>
            <a:xfrm>
              <a:off x="2809025" y="1899550"/>
              <a:ext cx="71100" cy="71125"/>
            </a:xfrm>
            <a:custGeom>
              <a:avLst/>
              <a:gdLst/>
              <a:ahLst/>
              <a:cxnLst/>
              <a:rect l="l" t="t" r="r" b="b"/>
              <a:pathLst>
                <a:path w="2844" h="2845" extrusionOk="0">
                  <a:moveTo>
                    <a:pt x="2694" y="0"/>
                  </a:moveTo>
                  <a:lnTo>
                    <a:pt x="1946" y="449"/>
                  </a:lnTo>
                  <a:lnTo>
                    <a:pt x="1347" y="1198"/>
                  </a:lnTo>
                  <a:lnTo>
                    <a:pt x="0" y="2695"/>
                  </a:lnTo>
                  <a:lnTo>
                    <a:pt x="0" y="2844"/>
                  </a:lnTo>
                  <a:lnTo>
                    <a:pt x="150" y="2844"/>
                  </a:lnTo>
                  <a:lnTo>
                    <a:pt x="1647" y="1497"/>
                  </a:lnTo>
                  <a:lnTo>
                    <a:pt x="2245" y="749"/>
                  </a:lnTo>
                  <a:lnTo>
                    <a:pt x="2844" y="15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9"/>
            <p:cNvSpPr/>
            <p:nvPr/>
          </p:nvSpPr>
          <p:spPr>
            <a:xfrm>
              <a:off x="2775325" y="1847150"/>
              <a:ext cx="71125" cy="67375"/>
            </a:xfrm>
            <a:custGeom>
              <a:avLst/>
              <a:gdLst/>
              <a:ahLst/>
              <a:cxnLst/>
              <a:rect l="l" t="t" r="r" b="b"/>
              <a:pathLst>
                <a:path w="2845" h="2695" extrusionOk="0">
                  <a:moveTo>
                    <a:pt x="2695" y="1"/>
                  </a:moveTo>
                  <a:lnTo>
                    <a:pt x="1947" y="450"/>
                  </a:lnTo>
                  <a:lnTo>
                    <a:pt x="1348" y="1198"/>
                  </a:lnTo>
                  <a:lnTo>
                    <a:pt x="1" y="2695"/>
                  </a:lnTo>
                  <a:lnTo>
                    <a:pt x="151" y="2695"/>
                  </a:lnTo>
                  <a:lnTo>
                    <a:pt x="1647" y="1498"/>
                  </a:lnTo>
                  <a:lnTo>
                    <a:pt x="2246" y="749"/>
                  </a:lnTo>
                  <a:lnTo>
                    <a:pt x="2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9"/>
            <p:cNvSpPr/>
            <p:nvPr/>
          </p:nvSpPr>
          <p:spPr>
            <a:xfrm>
              <a:off x="2737925" y="1809750"/>
              <a:ext cx="56150" cy="56150"/>
            </a:xfrm>
            <a:custGeom>
              <a:avLst/>
              <a:gdLst/>
              <a:ahLst/>
              <a:cxnLst/>
              <a:rect l="l" t="t" r="r" b="b"/>
              <a:pathLst>
                <a:path w="2246" h="2246" extrusionOk="0">
                  <a:moveTo>
                    <a:pt x="2096" y="0"/>
                  </a:moveTo>
                  <a:lnTo>
                    <a:pt x="1497" y="449"/>
                  </a:lnTo>
                  <a:lnTo>
                    <a:pt x="898" y="1048"/>
                  </a:lnTo>
                  <a:lnTo>
                    <a:pt x="0" y="2245"/>
                  </a:lnTo>
                  <a:lnTo>
                    <a:pt x="1198" y="1347"/>
                  </a:lnTo>
                  <a:lnTo>
                    <a:pt x="1796" y="748"/>
                  </a:lnTo>
                  <a:lnTo>
                    <a:pt x="2245" y="150"/>
                  </a:lnTo>
                  <a:lnTo>
                    <a:pt x="22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9"/>
            <p:cNvSpPr/>
            <p:nvPr/>
          </p:nvSpPr>
          <p:spPr>
            <a:xfrm>
              <a:off x="2700500" y="1776050"/>
              <a:ext cx="41175" cy="41200"/>
            </a:xfrm>
            <a:custGeom>
              <a:avLst/>
              <a:gdLst/>
              <a:ahLst/>
              <a:cxnLst/>
              <a:rect l="l" t="t" r="r" b="b"/>
              <a:pathLst>
                <a:path w="1647" h="1648" extrusionOk="0">
                  <a:moveTo>
                    <a:pt x="1497" y="1"/>
                  </a:moveTo>
                  <a:lnTo>
                    <a:pt x="599" y="749"/>
                  </a:lnTo>
                  <a:lnTo>
                    <a:pt x="0" y="1647"/>
                  </a:lnTo>
                  <a:lnTo>
                    <a:pt x="0" y="1647"/>
                  </a:lnTo>
                  <a:lnTo>
                    <a:pt x="898" y="1049"/>
                  </a:lnTo>
                  <a:lnTo>
                    <a:pt x="1647" y="151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9"/>
            <p:cNvSpPr/>
            <p:nvPr/>
          </p:nvSpPr>
          <p:spPr>
            <a:xfrm>
              <a:off x="2659325" y="1734900"/>
              <a:ext cx="33725" cy="37450"/>
            </a:xfrm>
            <a:custGeom>
              <a:avLst/>
              <a:gdLst/>
              <a:ahLst/>
              <a:cxnLst/>
              <a:rect l="l" t="t" r="r" b="b"/>
              <a:pathLst>
                <a:path w="1349" h="1498" extrusionOk="0">
                  <a:moveTo>
                    <a:pt x="1198" y="0"/>
                  </a:moveTo>
                  <a:lnTo>
                    <a:pt x="450" y="599"/>
                  </a:lnTo>
                  <a:lnTo>
                    <a:pt x="1" y="1348"/>
                  </a:lnTo>
                  <a:lnTo>
                    <a:pt x="1" y="1497"/>
                  </a:lnTo>
                  <a:lnTo>
                    <a:pt x="151" y="1497"/>
                  </a:lnTo>
                  <a:lnTo>
                    <a:pt x="749" y="899"/>
                  </a:lnTo>
                  <a:lnTo>
                    <a:pt x="1348" y="150"/>
                  </a:lnTo>
                  <a:lnTo>
                    <a:pt x="1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9"/>
            <p:cNvSpPr/>
            <p:nvPr/>
          </p:nvSpPr>
          <p:spPr>
            <a:xfrm>
              <a:off x="2621925" y="1686250"/>
              <a:ext cx="37425" cy="33700"/>
            </a:xfrm>
            <a:custGeom>
              <a:avLst/>
              <a:gdLst/>
              <a:ahLst/>
              <a:cxnLst/>
              <a:rect l="l" t="t" r="r" b="b"/>
              <a:pathLst>
                <a:path w="1497" h="1348" extrusionOk="0">
                  <a:moveTo>
                    <a:pt x="1347" y="1"/>
                  </a:moveTo>
                  <a:lnTo>
                    <a:pt x="898" y="150"/>
                  </a:lnTo>
                  <a:lnTo>
                    <a:pt x="599" y="450"/>
                  </a:lnTo>
                  <a:lnTo>
                    <a:pt x="0" y="1198"/>
                  </a:lnTo>
                  <a:lnTo>
                    <a:pt x="0" y="1348"/>
                  </a:lnTo>
                  <a:lnTo>
                    <a:pt x="150" y="1348"/>
                  </a:lnTo>
                  <a:lnTo>
                    <a:pt x="898" y="749"/>
                  </a:lnTo>
                  <a:lnTo>
                    <a:pt x="1198" y="45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9"/>
            <p:cNvSpPr/>
            <p:nvPr/>
          </p:nvSpPr>
          <p:spPr>
            <a:xfrm>
              <a:off x="2580750" y="1641350"/>
              <a:ext cx="29975" cy="33700"/>
            </a:xfrm>
            <a:custGeom>
              <a:avLst/>
              <a:gdLst/>
              <a:ahLst/>
              <a:cxnLst/>
              <a:rect l="l" t="t" r="r" b="b"/>
              <a:pathLst>
                <a:path w="1199" h="1348" extrusionOk="0">
                  <a:moveTo>
                    <a:pt x="1048" y="0"/>
                  </a:moveTo>
                  <a:lnTo>
                    <a:pt x="450" y="599"/>
                  </a:lnTo>
                  <a:lnTo>
                    <a:pt x="1" y="1198"/>
                  </a:lnTo>
                  <a:lnTo>
                    <a:pt x="1" y="1348"/>
                  </a:lnTo>
                  <a:lnTo>
                    <a:pt x="150" y="1348"/>
                  </a:lnTo>
                  <a:lnTo>
                    <a:pt x="749" y="749"/>
                  </a:lnTo>
                  <a:lnTo>
                    <a:pt x="1198" y="150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9"/>
            <p:cNvSpPr/>
            <p:nvPr/>
          </p:nvSpPr>
          <p:spPr>
            <a:xfrm>
              <a:off x="4268375" y="3201750"/>
              <a:ext cx="123500" cy="127250"/>
            </a:xfrm>
            <a:custGeom>
              <a:avLst/>
              <a:gdLst/>
              <a:ahLst/>
              <a:cxnLst/>
              <a:rect l="l" t="t" r="r" b="b"/>
              <a:pathLst>
                <a:path w="4940" h="5090" extrusionOk="0">
                  <a:moveTo>
                    <a:pt x="4940" y="0"/>
                  </a:moveTo>
                  <a:lnTo>
                    <a:pt x="3593" y="1198"/>
                  </a:lnTo>
                  <a:lnTo>
                    <a:pt x="2395" y="2395"/>
                  </a:lnTo>
                  <a:lnTo>
                    <a:pt x="1" y="4940"/>
                  </a:lnTo>
                  <a:lnTo>
                    <a:pt x="1" y="5090"/>
                  </a:lnTo>
                  <a:lnTo>
                    <a:pt x="150" y="5090"/>
                  </a:lnTo>
                  <a:lnTo>
                    <a:pt x="2695" y="2695"/>
                  </a:lnTo>
                  <a:lnTo>
                    <a:pt x="4940" y="150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9"/>
            <p:cNvSpPr/>
            <p:nvPr/>
          </p:nvSpPr>
          <p:spPr>
            <a:xfrm>
              <a:off x="4309550" y="3250400"/>
              <a:ext cx="127250" cy="127250"/>
            </a:xfrm>
            <a:custGeom>
              <a:avLst/>
              <a:gdLst/>
              <a:ahLst/>
              <a:cxnLst/>
              <a:rect l="l" t="t" r="r" b="b"/>
              <a:pathLst>
                <a:path w="5090" h="5090" extrusionOk="0">
                  <a:moveTo>
                    <a:pt x="4939" y="0"/>
                  </a:moveTo>
                  <a:lnTo>
                    <a:pt x="3742" y="1048"/>
                  </a:lnTo>
                  <a:lnTo>
                    <a:pt x="2545" y="2245"/>
                  </a:lnTo>
                  <a:lnTo>
                    <a:pt x="1197" y="3593"/>
                  </a:lnTo>
                  <a:lnTo>
                    <a:pt x="0" y="4940"/>
                  </a:lnTo>
                  <a:lnTo>
                    <a:pt x="0" y="5089"/>
                  </a:lnTo>
                  <a:lnTo>
                    <a:pt x="150" y="5089"/>
                  </a:lnTo>
                  <a:lnTo>
                    <a:pt x="2844" y="2545"/>
                  </a:lnTo>
                  <a:lnTo>
                    <a:pt x="4041" y="1497"/>
                  </a:lnTo>
                  <a:lnTo>
                    <a:pt x="4640" y="898"/>
                  </a:lnTo>
                  <a:lnTo>
                    <a:pt x="5089" y="150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9"/>
            <p:cNvSpPr/>
            <p:nvPr/>
          </p:nvSpPr>
          <p:spPr>
            <a:xfrm>
              <a:off x="4361925" y="3302775"/>
              <a:ext cx="108550" cy="108550"/>
            </a:xfrm>
            <a:custGeom>
              <a:avLst/>
              <a:gdLst/>
              <a:ahLst/>
              <a:cxnLst/>
              <a:rect l="l" t="t" r="r" b="b"/>
              <a:pathLst>
                <a:path w="4342" h="4342" extrusionOk="0">
                  <a:moveTo>
                    <a:pt x="4341" y="1"/>
                  </a:moveTo>
                  <a:lnTo>
                    <a:pt x="2096" y="2096"/>
                  </a:lnTo>
                  <a:lnTo>
                    <a:pt x="1" y="4192"/>
                  </a:lnTo>
                  <a:lnTo>
                    <a:pt x="1" y="4341"/>
                  </a:lnTo>
                  <a:lnTo>
                    <a:pt x="150" y="4341"/>
                  </a:lnTo>
                  <a:lnTo>
                    <a:pt x="2246" y="2396"/>
                  </a:lnTo>
                  <a:lnTo>
                    <a:pt x="4341" y="150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9"/>
            <p:cNvSpPr/>
            <p:nvPr/>
          </p:nvSpPr>
          <p:spPr>
            <a:xfrm>
              <a:off x="4376900" y="3355175"/>
              <a:ext cx="131000" cy="127250"/>
            </a:xfrm>
            <a:custGeom>
              <a:avLst/>
              <a:gdLst/>
              <a:ahLst/>
              <a:cxnLst/>
              <a:rect l="l" t="t" r="r" b="b"/>
              <a:pathLst>
                <a:path w="5240" h="5090" extrusionOk="0">
                  <a:moveTo>
                    <a:pt x="5089" y="0"/>
                  </a:moveTo>
                  <a:lnTo>
                    <a:pt x="3742" y="1198"/>
                  </a:lnTo>
                  <a:lnTo>
                    <a:pt x="2395" y="2395"/>
                  </a:lnTo>
                  <a:lnTo>
                    <a:pt x="1198" y="3593"/>
                  </a:lnTo>
                  <a:lnTo>
                    <a:pt x="0" y="4940"/>
                  </a:lnTo>
                  <a:lnTo>
                    <a:pt x="0" y="5089"/>
                  </a:lnTo>
                  <a:lnTo>
                    <a:pt x="150" y="5089"/>
                  </a:lnTo>
                  <a:lnTo>
                    <a:pt x="1497" y="3892"/>
                  </a:lnTo>
                  <a:lnTo>
                    <a:pt x="2694" y="2694"/>
                  </a:lnTo>
                  <a:lnTo>
                    <a:pt x="4042" y="1347"/>
                  </a:lnTo>
                  <a:lnTo>
                    <a:pt x="5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9"/>
            <p:cNvSpPr/>
            <p:nvPr/>
          </p:nvSpPr>
          <p:spPr>
            <a:xfrm>
              <a:off x="4440500" y="3403825"/>
              <a:ext cx="104800" cy="101050"/>
            </a:xfrm>
            <a:custGeom>
              <a:avLst/>
              <a:gdLst/>
              <a:ahLst/>
              <a:cxnLst/>
              <a:rect l="l" t="t" r="r" b="b"/>
              <a:pathLst>
                <a:path w="4192" h="4042" extrusionOk="0">
                  <a:moveTo>
                    <a:pt x="4042" y="0"/>
                  </a:moveTo>
                  <a:lnTo>
                    <a:pt x="2994" y="898"/>
                  </a:lnTo>
                  <a:lnTo>
                    <a:pt x="1947" y="1796"/>
                  </a:lnTo>
                  <a:lnTo>
                    <a:pt x="1" y="3892"/>
                  </a:lnTo>
                  <a:lnTo>
                    <a:pt x="1" y="4041"/>
                  </a:lnTo>
                  <a:lnTo>
                    <a:pt x="150" y="4041"/>
                  </a:lnTo>
                  <a:lnTo>
                    <a:pt x="2246" y="2096"/>
                  </a:lnTo>
                  <a:lnTo>
                    <a:pt x="3294" y="1048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9"/>
            <p:cNvSpPr/>
            <p:nvPr/>
          </p:nvSpPr>
          <p:spPr>
            <a:xfrm>
              <a:off x="4534050" y="3501100"/>
              <a:ext cx="86100" cy="86100"/>
            </a:xfrm>
            <a:custGeom>
              <a:avLst/>
              <a:gdLst/>
              <a:ahLst/>
              <a:cxnLst/>
              <a:rect l="l" t="t" r="r" b="b"/>
              <a:pathLst>
                <a:path w="3444" h="3444" extrusionOk="0">
                  <a:moveTo>
                    <a:pt x="3294" y="1"/>
                  </a:moveTo>
                  <a:lnTo>
                    <a:pt x="1498" y="1498"/>
                  </a:lnTo>
                  <a:lnTo>
                    <a:pt x="1" y="3294"/>
                  </a:lnTo>
                  <a:lnTo>
                    <a:pt x="1" y="3443"/>
                  </a:lnTo>
                  <a:lnTo>
                    <a:pt x="150" y="3443"/>
                  </a:lnTo>
                  <a:lnTo>
                    <a:pt x="1049" y="2695"/>
                  </a:lnTo>
                  <a:lnTo>
                    <a:pt x="1947" y="1947"/>
                  </a:lnTo>
                  <a:lnTo>
                    <a:pt x="34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9"/>
            <p:cNvSpPr/>
            <p:nvPr/>
          </p:nvSpPr>
          <p:spPr>
            <a:xfrm>
              <a:off x="4492900" y="3452450"/>
              <a:ext cx="89825" cy="89850"/>
            </a:xfrm>
            <a:custGeom>
              <a:avLst/>
              <a:gdLst/>
              <a:ahLst/>
              <a:cxnLst/>
              <a:rect l="l" t="t" r="r" b="b"/>
              <a:pathLst>
                <a:path w="3593" h="3594" extrusionOk="0">
                  <a:moveTo>
                    <a:pt x="3443" y="1"/>
                  </a:moveTo>
                  <a:lnTo>
                    <a:pt x="1647" y="1647"/>
                  </a:lnTo>
                  <a:lnTo>
                    <a:pt x="0" y="3444"/>
                  </a:lnTo>
                  <a:lnTo>
                    <a:pt x="0" y="3593"/>
                  </a:lnTo>
                  <a:lnTo>
                    <a:pt x="150" y="3593"/>
                  </a:lnTo>
                  <a:lnTo>
                    <a:pt x="1946" y="1947"/>
                  </a:lnTo>
                  <a:lnTo>
                    <a:pt x="3593" y="151"/>
                  </a:lnTo>
                  <a:lnTo>
                    <a:pt x="35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9"/>
            <p:cNvSpPr/>
            <p:nvPr/>
          </p:nvSpPr>
          <p:spPr>
            <a:xfrm>
              <a:off x="4578950" y="3549750"/>
              <a:ext cx="78625" cy="78600"/>
            </a:xfrm>
            <a:custGeom>
              <a:avLst/>
              <a:gdLst/>
              <a:ahLst/>
              <a:cxnLst/>
              <a:rect l="l" t="t" r="r" b="b"/>
              <a:pathLst>
                <a:path w="3145" h="3144" extrusionOk="0">
                  <a:moveTo>
                    <a:pt x="3144" y="1"/>
                  </a:moveTo>
                  <a:lnTo>
                    <a:pt x="1498" y="1497"/>
                  </a:lnTo>
                  <a:lnTo>
                    <a:pt x="749" y="2246"/>
                  </a:lnTo>
                  <a:lnTo>
                    <a:pt x="1" y="2994"/>
                  </a:lnTo>
                  <a:lnTo>
                    <a:pt x="1" y="3144"/>
                  </a:lnTo>
                  <a:lnTo>
                    <a:pt x="151" y="3144"/>
                  </a:lnTo>
                  <a:lnTo>
                    <a:pt x="450" y="2994"/>
                  </a:lnTo>
                  <a:lnTo>
                    <a:pt x="1947" y="1647"/>
                  </a:lnTo>
                  <a:lnTo>
                    <a:pt x="3144" y="150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9"/>
            <p:cNvSpPr/>
            <p:nvPr/>
          </p:nvSpPr>
          <p:spPr>
            <a:xfrm>
              <a:off x="4623875" y="3598400"/>
              <a:ext cx="71100" cy="74850"/>
            </a:xfrm>
            <a:custGeom>
              <a:avLst/>
              <a:gdLst/>
              <a:ahLst/>
              <a:cxnLst/>
              <a:rect l="l" t="t" r="r" b="b"/>
              <a:pathLst>
                <a:path w="2844" h="2994" extrusionOk="0">
                  <a:moveTo>
                    <a:pt x="2694" y="0"/>
                  </a:moveTo>
                  <a:lnTo>
                    <a:pt x="1197" y="1347"/>
                  </a:lnTo>
                  <a:lnTo>
                    <a:pt x="0" y="2695"/>
                  </a:lnTo>
                  <a:lnTo>
                    <a:pt x="0" y="2994"/>
                  </a:lnTo>
                  <a:lnTo>
                    <a:pt x="150" y="2994"/>
                  </a:lnTo>
                  <a:lnTo>
                    <a:pt x="1647" y="1647"/>
                  </a:lnTo>
                  <a:lnTo>
                    <a:pt x="2844" y="150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9"/>
            <p:cNvSpPr/>
            <p:nvPr/>
          </p:nvSpPr>
          <p:spPr>
            <a:xfrm>
              <a:off x="4657550" y="3650775"/>
              <a:ext cx="74850" cy="74875"/>
            </a:xfrm>
            <a:custGeom>
              <a:avLst/>
              <a:gdLst/>
              <a:ahLst/>
              <a:cxnLst/>
              <a:rect l="l" t="t" r="r" b="b"/>
              <a:pathLst>
                <a:path w="2994" h="2995" extrusionOk="0">
                  <a:moveTo>
                    <a:pt x="2844" y="1"/>
                  </a:moveTo>
                  <a:lnTo>
                    <a:pt x="1347" y="1348"/>
                  </a:lnTo>
                  <a:lnTo>
                    <a:pt x="599" y="2096"/>
                  </a:lnTo>
                  <a:lnTo>
                    <a:pt x="0" y="2845"/>
                  </a:lnTo>
                  <a:lnTo>
                    <a:pt x="0" y="2994"/>
                  </a:lnTo>
                  <a:lnTo>
                    <a:pt x="150" y="2994"/>
                  </a:lnTo>
                  <a:lnTo>
                    <a:pt x="898" y="2396"/>
                  </a:lnTo>
                  <a:lnTo>
                    <a:pt x="1647" y="1647"/>
                  </a:lnTo>
                  <a:lnTo>
                    <a:pt x="29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9"/>
            <p:cNvSpPr/>
            <p:nvPr/>
          </p:nvSpPr>
          <p:spPr>
            <a:xfrm>
              <a:off x="4698700" y="3699425"/>
              <a:ext cx="71125" cy="71125"/>
            </a:xfrm>
            <a:custGeom>
              <a:avLst/>
              <a:gdLst/>
              <a:ahLst/>
              <a:cxnLst/>
              <a:rect l="l" t="t" r="r" b="b"/>
              <a:pathLst>
                <a:path w="2845" h="2845" extrusionOk="0">
                  <a:moveTo>
                    <a:pt x="2695" y="1"/>
                  </a:moveTo>
                  <a:lnTo>
                    <a:pt x="1348" y="1348"/>
                  </a:lnTo>
                  <a:lnTo>
                    <a:pt x="599" y="1947"/>
                  </a:lnTo>
                  <a:lnTo>
                    <a:pt x="1" y="2845"/>
                  </a:lnTo>
                  <a:lnTo>
                    <a:pt x="150" y="2845"/>
                  </a:lnTo>
                  <a:lnTo>
                    <a:pt x="899" y="2246"/>
                  </a:lnTo>
                  <a:lnTo>
                    <a:pt x="1497" y="1647"/>
                  </a:lnTo>
                  <a:lnTo>
                    <a:pt x="2845" y="150"/>
                  </a:lnTo>
                  <a:lnTo>
                    <a:pt x="28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9"/>
            <p:cNvSpPr/>
            <p:nvPr/>
          </p:nvSpPr>
          <p:spPr>
            <a:xfrm>
              <a:off x="4739875" y="3744325"/>
              <a:ext cx="74850" cy="71125"/>
            </a:xfrm>
            <a:custGeom>
              <a:avLst/>
              <a:gdLst/>
              <a:ahLst/>
              <a:cxnLst/>
              <a:rect l="l" t="t" r="r" b="b"/>
              <a:pathLst>
                <a:path w="2994" h="2845" extrusionOk="0">
                  <a:moveTo>
                    <a:pt x="2844" y="1"/>
                  </a:moveTo>
                  <a:lnTo>
                    <a:pt x="1347" y="1348"/>
                  </a:lnTo>
                  <a:lnTo>
                    <a:pt x="599" y="1947"/>
                  </a:lnTo>
                  <a:lnTo>
                    <a:pt x="0" y="2695"/>
                  </a:lnTo>
                  <a:lnTo>
                    <a:pt x="150" y="2845"/>
                  </a:lnTo>
                  <a:lnTo>
                    <a:pt x="898" y="2396"/>
                  </a:lnTo>
                  <a:lnTo>
                    <a:pt x="1647" y="1647"/>
                  </a:lnTo>
                  <a:lnTo>
                    <a:pt x="2994" y="151"/>
                  </a:lnTo>
                  <a:lnTo>
                    <a:pt x="28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9"/>
            <p:cNvSpPr/>
            <p:nvPr/>
          </p:nvSpPr>
          <p:spPr>
            <a:xfrm>
              <a:off x="4777275" y="3800475"/>
              <a:ext cx="71125" cy="67375"/>
            </a:xfrm>
            <a:custGeom>
              <a:avLst/>
              <a:gdLst/>
              <a:ahLst/>
              <a:cxnLst/>
              <a:rect l="l" t="t" r="r" b="b"/>
              <a:pathLst>
                <a:path w="2845" h="2695" extrusionOk="0">
                  <a:moveTo>
                    <a:pt x="2695" y="0"/>
                  </a:moveTo>
                  <a:lnTo>
                    <a:pt x="1198" y="1197"/>
                  </a:lnTo>
                  <a:lnTo>
                    <a:pt x="600" y="1946"/>
                  </a:lnTo>
                  <a:lnTo>
                    <a:pt x="1" y="2545"/>
                  </a:lnTo>
                  <a:lnTo>
                    <a:pt x="1" y="2694"/>
                  </a:lnTo>
                  <a:lnTo>
                    <a:pt x="151" y="2694"/>
                  </a:lnTo>
                  <a:lnTo>
                    <a:pt x="749" y="2245"/>
                  </a:lnTo>
                  <a:lnTo>
                    <a:pt x="1498" y="1497"/>
                  </a:lnTo>
                  <a:lnTo>
                    <a:pt x="2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9"/>
            <p:cNvSpPr/>
            <p:nvPr/>
          </p:nvSpPr>
          <p:spPr>
            <a:xfrm>
              <a:off x="4829675" y="3845375"/>
              <a:ext cx="56150" cy="59875"/>
            </a:xfrm>
            <a:custGeom>
              <a:avLst/>
              <a:gdLst/>
              <a:ahLst/>
              <a:cxnLst/>
              <a:rect l="l" t="t" r="r" b="b"/>
              <a:pathLst>
                <a:path w="2246" h="2395" extrusionOk="0">
                  <a:moveTo>
                    <a:pt x="2096" y="0"/>
                  </a:moveTo>
                  <a:lnTo>
                    <a:pt x="898" y="1048"/>
                  </a:lnTo>
                  <a:lnTo>
                    <a:pt x="449" y="1647"/>
                  </a:lnTo>
                  <a:lnTo>
                    <a:pt x="0" y="2245"/>
                  </a:lnTo>
                  <a:lnTo>
                    <a:pt x="0" y="2395"/>
                  </a:lnTo>
                  <a:lnTo>
                    <a:pt x="749" y="1946"/>
                  </a:lnTo>
                  <a:lnTo>
                    <a:pt x="1198" y="1347"/>
                  </a:lnTo>
                  <a:lnTo>
                    <a:pt x="2246" y="150"/>
                  </a:lnTo>
                  <a:lnTo>
                    <a:pt x="2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9"/>
            <p:cNvSpPr/>
            <p:nvPr/>
          </p:nvSpPr>
          <p:spPr>
            <a:xfrm>
              <a:off x="4882050" y="3897750"/>
              <a:ext cx="41200" cy="41200"/>
            </a:xfrm>
            <a:custGeom>
              <a:avLst/>
              <a:gdLst/>
              <a:ahLst/>
              <a:cxnLst/>
              <a:rect l="l" t="t" r="r" b="b"/>
              <a:pathLst>
                <a:path w="1648" h="1648" extrusionOk="0">
                  <a:moveTo>
                    <a:pt x="1498" y="1"/>
                  </a:moveTo>
                  <a:lnTo>
                    <a:pt x="749" y="599"/>
                  </a:lnTo>
                  <a:lnTo>
                    <a:pt x="1" y="1497"/>
                  </a:lnTo>
                  <a:lnTo>
                    <a:pt x="1" y="1647"/>
                  </a:lnTo>
                  <a:lnTo>
                    <a:pt x="151" y="1647"/>
                  </a:lnTo>
                  <a:lnTo>
                    <a:pt x="899" y="899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9"/>
            <p:cNvSpPr/>
            <p:nvPr/>
          </p:nvSpPr>
          <p:spPr>
            <a:xfrm>
              <a:off x="4926950" y="3942650"/>
              <a:ext cx="37450" cy="37450"/>
            </a:xfrm>
            <a:custGeom>
              <a:avLst/>
              <a:gdLst/>
              <a:ahLst/>
              <a:cxnLst/>
              <a:rect l="l" t="t" r="r" b="b"/>
              <a:pathLst>
                <a:path w="1498" h="1498" extrusionOk="0">
                  <a:moveTo>
                    <a:pt x="1348" y="1"/>
                  </a:moveTo>
                  <a:lnTo>
                    <a:pt x="600" y="600"/>
                  </a:lnTo>
                  <a:lnTo>
                    <a:pt x="1" y="1348"/>
                  </a:lnTo>
                  <a:lnTo>
                    <a:pt x="151" y="1348"/>
                  </a:lnTo>
                  <a:lnTo>
                    <a:pt x="300" y="1498"/>
                  </a:lnTo>
                  <a:lnTo>
                    <a:pt x="899" y="899"/>
                  </a:lnTo>
                  <a:lnTo>
                    <a:pt x="1498" y="150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9"/>
            <p:cNvSpPr/>
            <p:nvPr/>
          </p:nvSpPr>
          <p:spPr>
            <a:xfrm>
              <a:off x="4964375" y="3995050"/>
              <a:ext cx="37450" cy="33700"/>
            </a:xfrm>
            <a:custGeom>
              <a:avLst/>
              <a:gdLst/>
              <a:ahLst/>
              <a:cxnLst/>
              <a:rect l="l" t="t" r="r" b="b"/>
              <a:pathLst>
                <a:path w="1498" h="1348" extrusionOk="0">
                  <a:moveTo>
                    <a:pt x="1348" y="0"/>
                  </a:moveTo>
                  <a:lnTo>
                    <a:pt x="599" y="599"/>
                  </a:lnTo>
                  <a:lnTo>
                    <a:pt x="300" y="898"/>
                  </a:lnTo>
                  <a:lnTo>
                    <a:pt x="1" y="1198"/>
                  </a:lnTo>
                  <a:lnTo>
                    <a:pt x="1" y="1347"/>
                  </a:lnTo>
                  <a:lnTo>
                    <a:pt x="150" y="1347"/>
                  </a:lnTo>
                  <a:lnTo>
                    <a:pt x="599" y="1198"/>
                  </a:lnTo>
                  <a:lnTo>
                    <a:pt x="899" y="749"/>
                  </a:lnTo>
                  <a:lnTo>
                    <a:pt x="1498" y="150"/>
                  </a:lnTo>
                  <a:lnTo>
                    <a:pt x="1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9"/>
            <p:cNvSpPr/>
            <p:nvPr/>
          </p:nvSpPr>
          <p:spPr>
            <a:xfrm>
              <a:off x="5009275" y="4039950"/>
              <a:ext cx="33725" cy="29950"/>
            </a:xfrm>
            <a:custGeom>
              <a:avLst/>
              <a:gdLst/>
              <a:ahLst/>
              <a:cxnLst/>
              <a:rect l="l" t="t" r="r" b="b"/>
              <a:pathLst>
                <a:path w="1349" h="1198" extrusionOk="0">
                  <a:moveTo>
                    <a:pt x="1198" y="0"/>
                  </a:moveTo>
                  <a:lnTo>
                    <a:pt x="600" y="599"/>
                  </a:lnTo>
                  <a:lnTo>
                    <a:pt x="1" y="1048"/>
                  </a:lnTo>
                  <a:lnTo>
                    <a:pt x="1" y="1198"/>
                  </a:lnTo>
                  <a:lnTo>
                    <a:pt x="151" y="1198"/>
                  </a:lnTo>
                  <a:lnTo>
                    <a:pt x="749" y="749"/>
                  </a:lnTo>
                  <a:lnTo>
                    <a:pt x="1348" y="150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9"/>
            <p:cNvSpPr/>
            <p:nvPr/>
          </p:nvSpPr>
          <p:spPr>
            <a:xfrm>
              <a:off x="3344125" y="3328975"/>
              <a:ext cx="127250" cy="123500"/>
            </a:xfrm>
            <a:custGeom>
              <a:avLst/>
              <a:gdLst/>
              <a:ahLst/>
              <a:cxnLst/>
              <a:rect l="l" t="t" r="r" b="b"/>
              <a:pathLst>
                <a:path w="5090" h="4940" extrusionOk="0">
                  <a:moveTo>
                    <a:pt x="0" y="1"/>
                  </a:moveTo>
                  <a:lnTo>
                    <a:pt x="0" y="150"/>
                  </a:lnTo>
                  <a:lnTo>
                    <a:pt x="2395" y="2695"/>
                  </a:lnTo>
                  <a:lnTo>
                    <a:pt x="4939" y="4940"/>
                  </a:lnTo>
                  <a:lnTo>
                    <a:pt x="5089" y="4940"/>
                  </a:lnTo>
                  <a:lnTo>
                    <a:pt x="3892" y="3593"/>
                  </a:lnTo>
                  <a:lnTo>
                    <a:pt x="2694" y="2395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9"/>
            <p:cNvSpPr/>
            <p:nvPr/>
          </p:nvSpPr>
          <p:spPr>
            <a:xfrm>
              <a:off x="3295475" y="3370125"/>
              <a:ext cx="123500" cy="127275"/>
            </a:xfrm>
            <a:custGeom>
              <a:avLst/>
              <a:gdLst/>
              <a:ahLst/>
              <a:cxnLst/>
              <a:rect l="l" t="t" r="r" b="b"/>
              <a:pathLst>
                <a:path w="4940" h="5091" extrusionOk="0">
                  <a:moveTo>
                    <a:pt x="0" y="1"/>
                  </a:moveTo>
                  <a:lnTo>
                    <a:pt x="0" y="151"/>
                  </a:lnTo>
                  <a:lnTo>
                    <a:pt x="2545" y="2845"/>
                  </a:lnTo>
                  <a:lnTo>
                    <a:pt x="3593" y="4042"/>
                  </a:lnTo>
                  <a:lnTo>
                    <a:pt x="4191" y="4641"/>
                  </a:lnTo>
                  <a:lnTo>
                    <a:pt x="4940" y="5090"/>
                  </a:lnTo>
                  <a:lnTo>
                    <a:pt x="4940" y="4940"/>
                  </a:lnTo>
                  <a:lnTo>
                    <a:pt x="3892" y="3743"/>
                  </a:lnTo>
                  <a:lnTo>
                    <a:pt x="2844" y="2546"/>
                  </a:lnTo>
                  <a:lnTo>
                    <a:pt x="1497" y="119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9"/>
            <p:cNvSpPr/>
            <p:nvPr/>
          </p:nvSpPr>
          <p:spPr>
            <a:xfrm>
              <a:off x="3261800" y="3422525"/>
              <a:ext cx="108525" cy="108550"/>
            </a:xfrm>
            <a:custGeom>
              <a:avLst/>
              <a:gdLst/>
              <a:ahLst/>
              <a:cxnLst/>
              <a:rect l="l" t="t" r="r" b="b"/>
              <a:pathLst>
                <a:path w="4341" h="4342" extrusionOk="0">
                  <a:moveTo>
                    <a:pt x="0" y="0"/>
                  </a:moveTo>
                  <a:lnTo>
                    <a:pt x="0" y="150"/>
                  </a:lnTo>
                  <a:lnTo>
                    <a:pt x="1946" y="2246"/>
                  </a:lnTo>
                  <a:lnTo>
                    <a:pt x="4191" y="4341"/>
                  </a:lnTo>
                  <a:lnTo>
                    <a:pt x="4341" y="4341"/>
                  </a:lnTo>
                  <a:lnTo>
                    <a:pt x="4341" y="4191"/>
                  </a:lnTo>
                  <a:lnTo>
                    <a:pt x="2245" y="2096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9"/>
            <p:cNvSpPr/>
            <p:nvPr/>
          </p:nvSpPr>
          <p:spPr>
            <a:xfrm>
              <a:off x="3190700" y="3437500"/>
              <a:ext cx="127250" cy="130975"/>
            </a:xfrm>
            <a:custGeom>
              <a:avLst/>
              <a:gdLst/>
              <a:ahLst/>
              <a:cxnLst/>
              <a:rect l="l" t="t" r="r" b="b"/>
              <a:pathLst>
                <a:path w="5090" h="5239" extrusionOk="0">
                  <a:moveTo>
                    <a:pt x="0" y="0"/>
                  </a:moveTo>
                  <a:lnTo>
                    <a:pt x="0" y="150"/>
                  </a:lnTo>
                  <a:lnTo>
                    <a:pt x="1198" y="1497"/>
                  </a:lnTo>
                  <a:lnTo>
                    <a:pt x="2395" y="2694"/>
                  </a:lnTo>
                  <a:lnTo>
                    <a:pt x="3742" y="4042"/>
                  </a:lnTo>
                  <a:lnTo>
                    <a:pt x="5089" y="5239"/>
                  </a:lnTo>
                  <a:lnTo>
                    <a:pt x="5089" y="5089"/>
                  </a:lnTo>
                  <a:lnTo>
                    <a:pt x="3892" y="3742"/>
                  </a:lnTo>
                  <a:lnTo>
                    <a:pt x="2694" y="2395"/>
                  </a:lnTo>
                  <a:lnTo>
                    <a:pt x="1347" y="1198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9"/>
            <p:cNvSpPr/>
            <p:nvPr/>
          </p:nvSpPr>
          <p:spPr>
            <a:xfrm>
              <a:off x="3168250" y="3501100"/>
              <a:ext cx="101050" cy="104800"/>
            </a:xfrm>
            <a:custGeom>
              <a:avLst/>
              <a:gdLst/>
              <a:ahLst/>
              <a:cxnLst/>
              <a:rect l="l" t="t" r="r" b="b"/>
              <a:pathLst>
                <a:path w="4042" h="4192" extrusionOk="0">
                  <a:moveTo>
                    <a:pt x="0" y="1"/>
                  </a:moveTo>
                  <a:lnTo>
                    <a:pt x="0" y="150"/>
                  </a:lnTo>
                  <a:lnTo>
                    <a:pt x="1946" y="2246"/>
                  </a:lnTo>
                  <a:lnTo>
                    <a:pt x="2844" y="3294"/>
                  </a:lnTo>
                  <a:lnTo>
                    <a:pt x="4041" y="4192"/>
                  </a:lnTo>
                  <a:lnTo>
                    <a:pt x="4041" y="4042"/>
                  </a:lnTo>
                  <a:lnTo>
                    <a:pt x="3143" y="2994"/>
                  </a:lnTo>
                  <a:lnTo>
                    <a:pt x="2245" y="1947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9"/>
            <p:cNvSpPr/>
            <p:nvPr/>
          </p:nvSpPr>
          <p:spPr>
            <a:xfrm>
              <a:off x="3085925" y="3594650"/>
              <a:ext cx="86075" cy="86100"/>
            </a:xfrm>
            <a:custGeom>
              <a:avLst/>
              <a:gdLst/>
              <a:ahLst/>
              <a:cxnLst/>
              <a:rect l="l" t="t" r="r" b="b"/>
              <a:pathLst>
                <a:path w="3443" h="3444" extrusionOk="0">
                  <a:moveTo>
                    <a:pt x="0" y="1"/>
                  </a:moveTo>
                  <a:lnTo>
                    <a:pt x="0" y="150"/>
                  </a:lnTo>
                  <a:lnTo>
                    <a:pt x="749" y="1048"/>
                  </a:lnTo>
                  <a:lnTo>
                    <a:pt x="1497" y="1947"/>
                  </a:lnTo>
                  <a:lnTo>
                    <a:pt x="3443" y="3443"/>
                  </a:lnTo>
                  <a:lnTo>
                    <a:pt x="3443" y="3294"/>
                  </a:lnTo>
                  <a:lnTo>
                    <a:pt x="1946" y="1497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9"/>
            <p:cNvSpPr/>
            <p:nvPr/>
          </p:nvSpPr>
          <p:spPr>
            <a:xfrm>
              <a:off x="3130825" y="3553500"/>
              <a:ext cx="89825" cy="89825"/>
            </a:xfrm>
            <a:custGeom>
              <a:avLst/>
              <a:gdLst/>
              <a:ahLst/>
              <a:cxnLst/>
              <a:rect l="l" t="t" r="r" b="b"/>
              <a:pathLst>
                <a:path w="3593" h="3593" extrusionOk="0">
                  <a:moveTo>
                    <a:pt x="0" y="0"/>
                  </a:moveTo>
                  <a:lnTo>
                    <a:pt x="0" y="150"/>
                  </a:lnTo>
                  <a:lnTo>
                    <a:pt x="1647" y="1946"/>
                  </a:lnTo>
                  <a:lnTo>
                    <a:pt x="3443" y="3593"/>
                  </a:lnTo>
                  <a:lnTo>
                    <a:pt x="3593" y="3593"/>
                  </a:lnTo>
                  <a:lnTo>
                    <a:pt x="3593" y="3443"/>
                  </a:lnTo>
                  <a:lnTo>
                    <a:pt x="1946" y="164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9"/>
            <p:cNvSpPr/>
            <p:nvPr/>
          </p:nvSpPr>
          <p:spPr>
            <a:xfrm>
              <a:off x="3044750" y="3639550"/>
              <a:ext cx="78625" cy="78625"/>
            </a:xfrm>
            <a:custGeom>
              <a:avLst/>
              <a:gdLst/>
              <a:ahLst/>
              <a:cxnLst/>
              <a:rect l="l" t="t" r="r" b="b"/>
              <a:pathLst>
                <a:path w="3145" h="3145" extrusionOk="0">
                  <a:moveTo>
                    <a:pt x="1" y="1"/>
                  </a:moveTo>
                  <a:lnTo>
                    <a:pt x="1" y="151"/>
                  </a:lnTo>
                  <a:lnTo>
                    <a:pt x="599" y="1049"/>
                  </a:lnTo>
                  <a:lnTo>
                    <a:pt x="1348" y="1797"/>
                  </a:lnTo>
                  <a:lnTo>
                    <a:pt x="2994" y="3144"/>
                  </a:lnTo>
                  <a:lnTo>
                    <a:pt x="3144" y="3144"/>
                  </a:lnTo>
                  <a:lnTo>
                    <a:pt x="2096" y="1797"/>
                  </a:lnTo>
                  <a:lnTo>
                    <a:pt x="1049" y="899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9"/>
            <p:cNvSpPr/>
            <p:nvPr/>
          </p:nvSpPr>
          <p:spPr>
            <a:xfrm>
              <a:off x="2999850" y="3684450"/>
              <a:ext cx="71125" cy="71125"/>
            </a:xfrm>
            <a:custGeom>
              <a:avLst/>
              <a:gdLst/>
              <a:ahLst/>
              <a:cxnLst/>
              <a:rect l="l" t="t" r="r" b="b"/>
              <a:pathLst>
                <a:path w="2845" h="2845" extrusionOk="0">
                  <a:moveTo>
                    <a:pt x="1" y="1"/>
                  </a:moveTo>
                  <a:lnTo>
                    <a:pt x="1" y="151"/>
                  </a:lnTo>
                  <a:lnTo>
                    <a:pt x="1348" y="1647"/>
                  </a:lnTo>
                  <a:lnTo>
                    <a:pt x="2845" y="2845"/>
                  </a:lnTo>
                  <a:lnTo>
                    <a:pt x="2845" y="2695"/>
                  </a:lnTo>
                  <a:lnTo>
                    <a:pt x="1647" y="1198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9"/>
            <p:cNvSpPr/>
            <p:nvPr/>
          </p:nvSpPr>
          <p:spPr>
            <a:xfrm>
              <a:off x="2947475" y="3718150"/>
              <a:ext cx="74850" cy="74850"/>
            </a:xfrm>
            <a:custGeom>
              <a:avLst/>
              <a:gdLst/>
              <a:ahLst/>
              <a:cxnLst/>
              <a:rect l="l" t="t" r="r" b="b"/>
              <a:pathLst>
                <a:path w="2994" h="2994" extrusionOk="0">
                  <a:moveTo>
                    <a:pt x="0" y="0"/>
                  </a:moveTo>
                  <a:lnTo>
                    <a:pt x="0" y="150"/>
                  </a:lnTo>
                  <a:lnTo>
                    <a:pt x="599" y="898"/>
                  </a:lnTo>
                  <a:lnTo>
                    <a:pt x="1347" y="1647"/>
                  </a:lnTo>
                  <a:lnTo>
                    <a:pt x="2994" y="2994"/>
                  </a:lnTo>
                  <a:lnTo>
                    <a:pt x="2994" y="2844"/>
                  </a:lnTo>
                  <a:lnTo>
                    <a:pt x="1647" y="1347"/>
                  </a:lnTo>
                  <a:lnTo>
                    <a:pt x="898" y="59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9"/>
            <p:cNvSpPr/>
            <p:nvPr/>
          </p:nvSpPr>
          <p:spPr>
            <a:xfrm>
              <a:off x="2902575" y="3759300"/>
              <a:ext cx="71100" cy="71125"/>
            </a:xfrm>
            <a:custGeom>
              <a:avLst/>
              <a:gdLst/>
              <a:ahLst/>
              <a:cxnLst/>
              <a:rect l="l" t="t" r="r" b="b"/>
              <a:pathLst>
                <a:path w="2844" h="2845" extrusionOk="0">
                  <a:moveTo>
                    <a:pt x="0" y="1"/>
                  </a:moveTo>
                  <a:lnTo>
                    <a:pt x="0" y="150"/>
                  </a:lnTo>
                  <a:lnTo>
                    <a:pt x="599" y="899"/>
                  </a:lnTo>
                  <a:lnTo>
                    <a:pt x="1197" y="1497"/>
                  </a:lnTo>
                  <a:lnTo>
                    <a:pt x="2694" y="2844"/>
                  </a:lnTo>
                  <a:lnTo>
                    <a:pt x="2844" y="2844"/>
                  </a:lnTo>
                  <a:lnTo>
                    <a:pt x="2844" y="2695"/>
                  </a:lnTo>
                  <a:lnTo>
                    <a:pt x="1497" y="1348"/>
                  </a:lnTo>
                  <a:lnTo>
                    <a:pt x="898" y="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9"/>
            <p:cNvSpPr/>
            <p:nvPr/>
          </p:nvSpPr>
          <p:spPr>
            <a:xfrm>
              <a:off x="2857650" y="3800475"/>
              <a:ext cx="71125" cy="71100"/>
            </a:xfrm>
            <a:custGeom>
              <a:avLst/>
              <a:gdLst/>
              <a:ahLst/>
              <a:cxnLst/>
              <a:rect l="l" t="t" r="r" b="b"/>
              <a:pathLst>
                <a:path w="2845" h="2844" extrusionOk="0">
                  <a:moveTo>
                    <a:pt x="151" y="0"/>
                  </a:moveTo>
                  <a:lnTo>
                    <a:pt x="1" y="150"/>
                  </a:lnTo>
                  <a:lnTo>
                    <a:pt x="1" y="449"/>
                  </a:lnTo>
                  <a:lnTo>
                    <a:pt x="600" y="1048"/>
                  </a:lnTo>
                  <a:lnTo>
                    <a:pt x="1198" y="1646"/>
                  </a:lnTo>
                  <a:lnTo>
                    <a:pt x="2695" y="2844"/>
                  </a:lnTo>
                  <a:lnTo>
                    <a:pt x="2845" y="2844"/>
                  </a:lnTo>
                  <a:lnTo>
                    <a:pt x="1498" y="1347"/>
                  </a:lnTo>
                  <a:lnTo>
                    <a:pt x="749" y="59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9"/>
            <p:cNvSpPr/>
            <p:nvPr/>
          </p:nvSpPr>
          <p:spPr>
            <a:xfrm>
              <a:off x="2805275" y="3837875"/>
              <a:ext cx="67375" cy="71125"/>
            </a:xfrm>
            <a:custGeom>
              <a:avLst/>
              <a:gdLst/>
              <a:ahLst/>
              <a:cxnLst/>
              <a:rect l="l" t="t" r="r" b="b"/>
              <a:pathLst>
                <a:path w="2695" h="2845" extrusionOk="0">
                  <a:moveTo>
                    <a:pt x="0" y="1"/>
                  </a:moveTo>
                  <a:lnTo>
                    <a:pt x="0" y="150"/>
                  </a:lnTo>
                  <a:lnTo>
                    <a:pt x="449" y="749"/>
                  </a:lnTo>
                  <a:lnTo>
                    <a:pt x="1198" y="1498"/>
                  </a:lnTo>
                  <a:lnTo>
                    <a:pt x="2695" y="2845"/>
                  </a:lnTo>
                  <a:lnTo>
                    <a:pt x="2695" y="2695"/>
                  </a:lnTo>
                  <a:lnTo>
                    <a:pt x="1497" y="1198"/>
                  </a:lnTo>
                  <a:lnTo>
                    <a:pt x="749" y="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9"/>
            <p:cNvSpPr/>
            <p:nvPr/>
          </p:nvSpPr>
          <p:spPr>
            <a:xfrm>
              <a:off x="2767850" y="3890275"/>
              <a:ext cx="59900" cy="56150"/>
            </a:xfrm>
            <a:custGeom>
              <a:avLst/>
              <a:gdLst/>
              <a:ahLst/>
              <a:cxnLst/>
              <a:rect l="l" t="t" r="r" b="b"/>
              <a:pathLst>
                <a:path w="2396" h="2246" extrusionOk="0">
                  <a:moveTo>
                    <a:pt x="1" y="0"/>
                  </a:moveTo>
                  <a:lnTo>
                    <a:pt x="450" y="749"/>
                  </a:lnTo>
                  <a:lnTo>
                    <a:pt x="1048" y="1198"/>
                  </a:lnTo>
                  <a:lnTo>
                    <a:pt x="2246" y="2245"/>
                  </a:lnTo>
                  <a:lnTo>
                    <a:pt x="2395" y="2096"/>
                  </a:lnTo>
                  <a:lnTo>
                    <a:pt x="1348" y="898"/>
                  </a:lnTo>
                  <a:lnTo>
                    <a:pt x="749" y="44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9"/>
            <p:cNvSpPr/>
            <p:nvPr/>
          </p:nvSpPr>
          <p:spPr>
            <a:xfrm>
              <a:off x="2734175" y="3942650"/>
              <a:ext cx="41175" cy="41200"/>
            </a:xfrm>
            <a:custGeom>
              <a:avLst/>
              <a:gdLst/>
              <a:ahLst/>
              <a:cxnLst/>
              <a:rect l="l" t="t" r="r" b="b"/>
              <a:pathLst>
                <a:path w="1647" h="1648" extrusionOk="0">
                  <a:moveTo>
                    <a:pt x="0" y="1"/>
                  </a:moveTo>
                  <a:lnTo>
                    <a:pt x="0" y="150"/>
                  </a:lnTo>
                  <a:lnTo>
                    <a:pt x="749" y="899"/>
                  </a:lnTo>
                  <a:lnTo>
                    <a:pt x="1647" y="1647"/>
                  </a:lnTo>
                  <a:lnTo>
                    <a:pt x="1647" y="1498"/>
                  </a:lnTo>
                  <a:lnTo>
                    <a:pt x="1048" y="749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9"/>
            <p:cNvSpPr/>
            <p:nvPr/>
          </p:nvSpPr>
          <p:spPr>
            <a:xfrm>
              <a:off x="2693025" y="3987550"/>
              <a:ext cx="37425" cy="37450"/>
            </a:xfrm>
            <a:custGeom>
              <a:avLst/>
              <a:gdLst/>
              <a:ahLst/>
              <a:cxnLst/>
              <a:rect l="l" t="t" r="r" b="b"/>
              <a:pathLst>
                <a:path w="1497" h="1498" extrusionOk="0">
                  <a:moveTo>
                    <a:pt x="150" y="1"/>
                  </a:moveTo>
                  <a:lnTo>
                    <a:pt x="0" y="151"/>
                  </a:lnTo>
                  <a:lnTo>
                    <a:pt x="0" y="300"/>
                  </a:lnTo>
                  <a:lnTo>
                    <a:pt x="599" y="899"/>
                  </a:lnTo>
                  <a:lnTo>
                    <a:pt x="1347" y="1498"/>
                  </a:lnTo>
                  <a:lnTo>
                    <a:pt x="1497" y="1498"/>
                  </a:lnTo>
                  <a:lnTo>
                    <a:pt x="1497" y="1348"/>
                  </a:lnTo>
                  <a:lnTo>
                    <a:pt x="898" y="60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9"/>
            <p:cNvSpPr/>
            <p:nvPr/>
          </p:nvSpPr>
          <p:spPr>
            <a:xfrm>
              <a:off x="2644375" y="4024975"/>
              <a:ext cx="33700" cy="37450"/>
            </a:xfrm>
            <a:custGeom>
              <a:avLst/>
              <a:gdLst/>
              <a:ahLst/>
              <a:cxnLst/>
              <a:rect l="l" t="t" r="r" b="b"/>
              <a:pathLst>
                <a:path w="1348" h="1498" extrusionOk="0">
                  <a:moveTo>
                    <a:pt x="0" y="1"/>
                  </a:moveTo>
                  <a:lnTo>
                    <a:pt x="0" y="150"/>
                  </a:lnTo>
                  <a:lnTo>
                    <a:pt x="150" y="599"/>
                  </a:lnTo>
                  <a:lnTo>
                    <a:pt x="449" y="899"/>
                  </a:lnTo>
                  <a:lnTo>
                    <a:pt x="1198" y="1498"/>
                  </a:lnTo>
                  <a:lnTo>
                    <a:pt x="1347" y="1348"/>
                  </a:lnTo>
                  <a:lnTo>
                    <a:pt x="749" y="599"/>
                  </a:lnTo>
                  <a:lnTo>
                    <a:pt x="449" y="30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9"/>
            <p:cNvSpPr/>
            <p:nvPr/>
          </p:nvSpPr>
          <p:spPr>
            <a:xfrm>
              <a:off x="2599475" y="4069875"/>
              <a:ext cx="33700" cy="33700"/>
            </a:xfrm>
            <a:custGeom>
              <a:avLst/>
              <a:gdLst/>
              <a:ahLst/>
              <a:cxnLst/>
              <a:rect l="l" t="t" r="r" b="b"/>
              <a:pathLst>
                <a:path w="1348" h="1348" extrusionOk="0">
                  <a:moveTo>
                    <a:pt x="0" y="1"/>
                  </a:moveTo>
                  <a:lnTo>
                    <a:pt x="0" y="151"/>
                  </a:lnTo>
                  <a:lnTo>
                    <a:pt x="599" y="749"/>
                  </a:lnTo>
                  <a:lnTo>
                    <a:pt x="1197" y="1348"/>
                  </a:lnTo>
                  <a:lnTo>
                    <a:pt x="1347" y="1198"/>
                  </a:lnTo>
                  <a:lnTo>
                    <a:pt x="748" y="60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9"/>
            <p:cNvSpPr/>
            <p:nvPr/>
          </p:nvSpPr>
          <p:spPr>
            <a:xfrm>
              <a:off x="3546175" y="2558125"/>
              <a:ext cx="291900" cy="18750"/>
            </a:xfrm>
            <a:custGeom>
              <a:avLst/>
              <a:gdLst/>
              <a:ahLst/>
              <a:cxnLst/>
              <a:rect l="l" t="t" r="r" b="b"/>
              <a:pathLst>
                <a:path w="11676" h="750" extrusionOk="0">
                  <a:moveTo>
                    <a:pt x="4641" y="1"/>
                  </a:moveTo>
                  <a:lnTo>
                    <a:pt x="150" y="150"/>
                  </a:lnTo>
                  <a:lnTo>
                    <a:pt x="1" y="300"/>
                  </a:lnTo>
                  <a:lnTo>
                    <a:pt x="1" y="450"/>
                  </a:lnTo>
                  <a:lnTo>
                    <a:pt x="150" y="450"/>
                  </a:lnTo>
                  <a:lnTo>
                    <a:pt x="4641" y="749"/>
                  </a:lnTo>
                  <a:lnTo>
                    <a:pt x="9131" y="749"/>
                  </a:lnTo>
                  <a:lnTo>
                    <a:pt x="9730" y="599"/>
                  </a:lnTo>
                  <a:lnTo>
                    <a:pt x="11526" y="599"/>
                  </a:lnTo>
                  <a:lnTo>
                    <a:pt x="11676" y="450"/>
                  </a:lnTo>
                  <a:lnTo>
                    <a:pt x="11676" y="300"/>
                  </a:lnTo>
                  <a:lnTo>
                    <a:pt x="11526" y="150"/>
                  </a:lnTo>
                  <a:lnTo>
                    <a:pt x="9580" y="150"/>
                  </a:lnTo>
                  <a:lnTo>
                    <a:pt x="9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9"/>
            <p:cNvSpPr/>
            <p:nvPr/>
          </p:nvSpPr>
          <p:spPr>
            <a:xfrm>
              <a:off x="3534950" y="2397225"/>
              <a:ext cx="280675" cy="18725"/>
            </a:xfrm>
            <a:custGeom>
              <a:avLst/>
              <a:gdLst/>
              <a:ahLst/>
              <a:cxnLst/>
              <a:rect l="l" t="t" r="r" b="b"/>
              <a:pathLst>
                <a:path w="11227" h="749" extrusionOk="0">
                  <a:moveTo>
                    <a:pt x="2396" y="1"/>
                  </a:moveTo>
                  <a:lnTo>
                    <a:pt x="150" y="300"/>
                  </a:lnTo>
                  <a:lnTo>
                    <a:pt x="1" y="300"/>
                  </a:lnTo>
                  <a:lnTo>
                    <a:pt x="150" y="450"/>
                  </a:lnTo>
                  <a:lnTo>
                    <a:pt x="2845" y="749"/>
                  </a:lnTo>
                  <a:lnTo>
                    <a:pt x="6586" y="749"/>
                  </a:lnTo>
                  <a:lnTo>
                    <a:pt x="7634" y="599"/>
                  </a:lnTo>
                  <a:lnTo>
                    <a:pt x="11077" y="599"/>
                  </a:lnTo>
                  <a:lnTo>
                    <a:pt x="11227" y="450"/>
                  </a:lnTo>
                  <a:lnTo>
                    <a:pt x="11227" y="300"/>
                  </a:lnTo>
                  <a:lnTo>
                    <a:pt x="11077" y="150"/>
                  </a:lnTo>
                  <a:lnTo>
                    <a:pt x="67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9"/>
            <p:cNvSpPr/>
            <p:nvPr/>
          </p:nvSpPr>
          <p:spPr>
            <a:xfrm>
              <a:off x="3546175" y="2311150"/>
              <a:ext cx="273200" cy="26225"/>
            </a:xfrm>
            <a:custGeom>
              <a:avLst/>
              <a:gdLst/>
              <a:ahLst/>
              <a:cxnLst/>
              <a:rect l="l" t="t" r="r" b="b"/>
              <a:pathLst>
                <a:path w="10928" h="1049" extrusionOk="0">
                  <a:moveTo>
                    <a:pt x="4192" y="1"/>
                  </a:moveTo>
                  <a:lnTo>
                    <a:pt x="1797" y="151"/>
                  </a:lnTo>
                  <a:lnTo>
                    <a:pt x="899" y="300"/>
                  </a:lnTo>
                  <a:lnTo>
                    <a:pt x="150" y="450"/>
                  </a:lnTo>
                  <a:lnTo>
                    <a:pt x="1" y="600"/>
                  </a:lnTo>
                  <a:lnTo>
                    <a:pt x="150" y="600"/>
                  </a:lnTo>
                  <a:lnTo>
                    <a:pt x="450" y="749"/>
                  </a:lnTo>
                  <a:lnTo>
                    <a:pt x="1647" y="899"/>
                  </a:lnTo>
                  <a:lnTo>
                    <a:pt x="2845" y="899"/>
                  </a:lnTo>
                  <a:lnTo>
                    <a:pt x="4940" y="1049"/>
                  </a:lnTo>
                  <a:lnTo>
                    <a:pt x="7036" y="1049"/>
                  </a:lnTo>
                  <a:lnTo>
                    <a:pt x="8981" y="899"/>
                  </a:lnTo>
                  <a:lnTo>
                    <a:pt x="10927" y="600"/>
                  </a:lnTo>
                  <a:lnTo>
                    <a:pt x="10927" y="450"/>
                  </a:lnTo>
                  <a:lnTo>
                    <a:pt x="8682" y="151"/>
                  </a:lnTo>
                  <a:lnTo>
                    <a:pt x="64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9"/>
            <p:cNvSpPr/>
            <p:nvPr/>
          </p:nvSpPr>
          <p:spPr>
            <a:xfrm>
              <a:off x="3549925" y="2232575"/>
              <a:ext cx="261950" cy="22475"/>
            </a:xfrm>
            <a:custGeom>
              <a:avLst/>
              <a:gdLst/>
              <a:ahLst/>
              <a:cxnLst/>
              <a:rect l="l" t="t" r="r" b="b"/>
              <a:pathLst>
                <a:path w="10478" h="899" extrusionOk="0">
                  <a:moveTo>
                    <a:pt x="5688" y="1"/>
                  </a:moveTo>
                  <a:lnTo>
                    <a:pt x="2994" y="150"/>
                  </a:lnTo>
                  <a:lnTo>
                    <a:pt x="150" y="300"/>
                  </a:lnTo>
                  <a:lnTo>
                    <a:pt x="0" y="450"/>
                  </a:lnTo>
                  <a:lnTo>
                    <a:pt x="150" y="599"/>
                  </a:lnTo>
                  <a:lnTo>
                    <a:pt x="2994" y="899"/>
                  </a:lnTo>
                  <a:lnTo>
                    <a:pt x="8083" y="899"/>
                  </a:lnTo>
                  <a:lnTo>
                    <a:pt x="9280" y="749"/>
                  </a:lnTo>
                  <a:lnTo>
                    <a:pt x="10478" y="599"/>
                  </a:lnTo>
                  <a:lnTo>
                    <a:pt x="10478" y="450"/>
                  </a:lnTo>
                  <a:lnTo>
                    <a:pt x="9280" y="150"/>
                  </a:lnTo>
                  <a:lnTo>
                    <a:pt x="80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9"/>
            <p:cNvSpPr/>
            <p:nvPr/>
          </p:nvSpPr>
          <p:spPr>
            <a:xfrm>
              <a:off x="3564900" y="2150250"/>
              <a:ext cx="246975" cy="26225"/>
            </a:xfrm>
            <a:custGeom>
              <a:avLst/>
              <a:gdLst/>
              <a:ahLst/>
              <a:cxnLst/>
              <a:rect l="l" t="t" r="r" b="b"/>
              <a:pathLst>
                <a:path w="9879" h="1049" extrusionOk="0">
                  <a:moveTo>
                    <a:pt x="4939" y="1"/>
                  </a:moveTo>
                  <a:lnTo>
                    <a:pt x="2545" y="150"/>
                  </a:lnTo>
                  <a:lnTo>
                    <a:pt x="150" y="300"/>
                  </a:lnTo>
                  <a:lnTo>
                    <a:pt x="0" y="450"/>
                  </a:lnTo>
                  <a:lnTo>
                    <a:pt x="150" y="599"/>
                  </a:lnTo>
                  <a:lnTo>
                    <a:pt x="2545" y="899"/>
                  </a:lnTo>
                  <a:lnTo>
                    <a:pt x="4939" y="1049"/>
                  </a:lnTo>
                  <a:lnTo>
                    <a:pt x="7484" y="1049"/>
                  </a:lnTo>
                  <a:lnTo>
                    <a:pt x="8532" y="899"/>
                  </a:lnTo>
                  <a:lnTo>
                    <a:pt x="9729" y="749"/>
                  </a:lnTo>
                  <a:lnTo>
                    <a:pt x="9879" y="599"/>
                  </a:lnTo>
                  <a:lnTo>
                    <a:pt x="9729" y="450"/>
                  </a:lnTo>
                  <a:lnTo>
                    <a:pt x="8532" y="150"/>
                  </a:lnTo>
                  <a:lnTo>
                    <a:pt x="7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9"/>
            <p:cNvSpPr/>
            <p:nvPr/>
          </p:nvSpPr>
          <p:spPr>
            <a:xfrm>
              <a:off x="3576125" y="2071675"/>
              <a:ext cx="243250" cy="22475"/>
            </a:xfrm>
            <a:custGeom>
              <a:avLst/>
              <a:gdLst/>
              <a:ahLst/>
              <a:cxnLst/>
              <a:rect l="l" t="t" r="r" b="b"/>
              <a:pathLst>
                <a:path w="9730" h="899" extrusionOk="0">
                  <a:moveTo>
                    <a:pt x="5239" y="1"/>
                  </a:moveTo>
                  <a:lnTo>
                    <a:pt x="2694" y="150"/>
                  </a:lnTo>
                  <a:lnTo>
                    <a:pt x="150" y="300"/>
                  </a:lnTo>
                  <a:lnTo>
                    <a:pt x="0" y="300"/>
                  </a:lnTo>
                  <a:lnTo>
                    <a:pt x="0" y="450"/>
                  </a:lnTo>
                  <a:lnTo>
                    <a:pt x="0" y="599"/>
                  </a:lnTo>
                  <a:lnTo>
                    <a:pt x="150" y="599"/>
                  </a:lnTo>
                  <a:lnTo>
                    <a:pt x="2694" y="749"/>
                  </a:lnTo>
                  <a:lnTo>
                    <a:pt x="5239" y="899"/>
                  </a:lnTo>
                  <a:lnTo>
                    <a:pt x="8532" y="899"/>
                  </a:lnTo>
                  <a:lnTo>
                    <a:pt x="9580" y="599"/>
                  </a:lnTo>
                  <a:lnTo>
                    <a:pt x="9729" y="450"/>
                  </a:lnTo>
                  <a:lnTo>
                    <a:pt x="9580" y="300"/>
                  </a:lnTo>
                  <a:lnTo>
                    <a:pt x="8532" y="150"/>
                  </a:lnTo>
                  <a:lnTo>
                    <a:pt x="73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9"/>
            <p:cNvSpPr/>
            <p:nvPr/>
          </p:nvSpPr>
          <p:spPr>
            <a:xfrm>
              <a:off x="3587350" y="1993100"/>
              <a:ext cx="235750" cy="22475"/>
            </a:xfrm>
            <a:custGeom>
              <a:avLst/>
              <a:gdLst/>
              <a:ahLst/>
              <a:cxnLst/>
              <a:rect l="l" t="t" r="r" b="b"/>
              <a:pathLst>
                <a:path w="9430" h="899" extrusionOk="0">
                  <a:moveTo>
                    <a:pt x="2395" y="0"/>
                  </a:moveTo>
                  <a:lnTo>
                    <a:pt x="150" y="300"/>
                  </a:lnTo>
                  <a:lnTo>
                    <a:pt x="0" y="449"/>
                  </a:lnTo>
                  <a:lnTo>
                    <a:pt x="150" y="599"/>
                  </a:lnTo>
                  <a:lnTo>
                    <a:pt x="2395" y="749"/>
                  </a:lnTo>
                  <a:lnTo>
                    <a:pt x="4640" y="898"/>
                  </a:lnTo>
                  <a:lnTo>
                    <a:pt x="9131" y="599"/>
                  </a:lnTo>
                  <a:lnTo>
                    <a:pt x="9280" y="599"/>
                  </a:lnTo>
                  <a:lnTo>
                    <a:pt x="9430" y="449"/>
                  </a:lnTo>
                  <a:lnTo>
                    <a:pt x="9280" y="150"/>
                  </a:lnTo>
                  <a:lnTo>
                    <a:pt x="9131" y="150"/>
                  </a:lnTo>
                  <a:lnTo>
                    <a:pt x="46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9"/>
            <p:cNvSpPr/>
            <p:nvPr/>
          </p:nvSpPr>
          <p:spPr>
            <a:xfrm>
              <a:off x="3594825" y="1907025"/>
              <a:ext cx="235775" cy="22475"/>
            </a:xfrm>
            <a:custGeom>
              <a:avLst/>
              <a:gdLst/>
              <a:ahLst/>
              <a:cxnLst/>
              <a:rect l="l" t="t" r="r" b="b"/>
              <a:pathLst>
                <a:path w="9431" h="899" extrusionOk="0">
                  <a:moveTo>
                    <a:pt x="1198" y="1"/>
                  </a:moveTo>
                  <a:lnTo>
                    <a:pt x="150" y="300"/>
                  </a:lnTo>
                  <a:lnTo>
                    <a:pt x="1" y="300"/>
                  </a:lnTo>
                  <a:lnTo>
                    <a:pt x="1" y="450"/>
                  </a:lnTo>
                  <a:lnTo>
                    <a:pt x="1" y="599"/>
                  </a:lnTo>
                  <a:lnTo>
                    <a:pt x="150" y="599"/>
                  </a:lnTo>
                  <a:lnTo>
                    <a:pt x="1198" y="899"/>
                  </a:lnTo>
                  <a:lnTo>
                    <a:pt x="6736" y="899"/>
                  </a:lnTo>
                  <a:lnTo>
                    <a:pt x="9281" y="749"/>
                  </a:lnTo>
                  <a:lnTo>
                    <a:pt x="9430" y="749"/>
                  </a:lnTo>
                  <a:lnTo>
                    <a:pt x="9430" y="599"/>
                  </a:lnTo>
                  <a:lnTo>
                    <a:pt x="9430" y="450"/>
                  </a:lnTo>
                  <a:lnTo>
                    <a:pt x="9281" y="450"/>
                  </a:lnTo>
                  <a:lnTo>
                    <a:pt x="6736" y="150"/>
                  </a:lnTo>
                  <a:lnTo>
                    <a:pt x="4341" y="150"/>
                  </a:lnTo>
                  <a:lnTo>
                    <a:pt x="2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9"/>
            <p:cNvSpPr/>
            <p:nvPr/>
          </p:nvSpPr>
          <p:spPr>
            <a:xfrm>
              <a:off x="3609800" y="1828450"/>
              <a:ext cx="205825" cy="22475"/>
            </a:xfrm>
            <a:custGeom>
              <a:avLst/>
              <a:gdLst/>
              <a:ahLst/>
              <a:cxnLst/>
              <a:rect l="l" t="t" r="r" b="b"/>
              <a:pathLst>
                <a:path w="8233" h="899" extrusionOk="0">
                  <a:moveTo>
                    <a:pt x="4042" y="0"/>
                  </a:moveTo>
                  <a:lnTo>
                    <a:pt x="2096" y="150"/>
                  </a:lnTo>
                  <a:lnTo>
                    <a:pt x="150" y="300"/>
                  </a:lnTo>
                  <a:lnTo>
                    <a:pt x="0" y="449"/>
                  </a:lnTo>
                  <a:lnTo>
                    <a:pt x="150" y="599"/>
                  </a:lnTo>
                  <a:lnTo>
                    <a:pt x="4042" y="898"/>
                  </a:lnTo>
                  <a:lnTo>
                    <a:pt x="5987" y="898"/>
                  </a:lnTo>
                  <a:lnTo>
                    <a:pt x="7933" y="749"/>
                  </a:lnTo>
                  <a:lnTo>
                    <a:pt x="8233" y="749"/>
                  </a:lnTo>
                  <a:lnTo>
                    <a:pt x="8233" y="449"/>
                  </a:lnTo>
                  <a:lnTo>
                    <a:pt x="8233" y="300"/>
                  </a:lnTo>
                  <a:lnTo>
                    <a:pt x="7933" y="300"/>
                  </a:lnTo>
                  <a:lnTo>
                    <a:pt x="59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9"/>
            <p:cNvSpPr/>
            <p:nvPr/>
          </p:nvSpPr>
          <p:spPr>
            <a:xfrm>
              <a:off x="3624750" y="1746125"/>
              <a:ext cx="243275" cy="26225"/>
            </a:xfrm>
            <a:custGeom>
              <a:avLst/>
              <a:gdLst/>
              <a:ahLst/>
              <a:cxnLst/>
              <a:rect l="l" t="t" r="r" b="b"/>
              <a:pathLst>
                <a:path w="9731" h="1049" extrusionOk="0">
                  <a:moveTo>
                    <a:pt x="4791" y="0"/>
                  </a:moveTo>
                  <a:lnTo>
                    <a:pt x="2396" y="150"/>
                  </a:lnTo>
                  <a:lnTo>
                    <a:pt x="151" y="450"/>
                  </a:lnTo>
                  <a:lnTo>
                    <a:pt x="1" y="599"/>
                  </a:lnTo>
                  <a:lnTo>
                    <a:pt x="151" y="749"/>
                  </a:lnTo>
                  <a:lnTo>
                    <a:pt x="2096" y="899"/>
                  </a:lnTo>
                  <a:lnTo>
                    <a:pt x="4042" y="1048"/>
                  </a:lnTo>
                  <a:lnTo>
                    <a:pt x="7784" y="1048"/>
                  </a:lnTo>
                  <a:lnTo>
                    <a:pt x="9580" y="749"/>
                  </a:lnTo>
                  <a:lnTo>
                    <a:pt x="9730" y="749"/>
                  </a:lnTo>
                  <a:lnTo>
                    <a:pt x="9730" y="450"/>
                  </a:lnTo>
                  <a:lnTo>
                    <a:pt x="9580" y="300"/>
                  </a:lnTo>
                  <a:lnTo>
                    <a:pt x="7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9"/>
            <p:cNvSpPr/>
            <p:nvPr/>
          </p:nvSpPr>
          <p:spPr>
            <a:xfrm>
              <a:off x="3632250" y="1667550"/>
              <a:ext cx="198350" cy="22475"/>
            </a:xfrm>
            <a:custGeom>
              <a:avLst/>
              <a:gdLst/>
              <a:ahLst/>
              <a:cxnLst/>
              <a:rect l="l" t="t" r="r" b="b"/>
              <a:pathLst>
                <a:path w="7934" h="899" extrusionOk="0">
                  <a:moveTo>
                    <a:pt x="1946" y="0"/>
                  </a:moveTo>
                  <a:lnTo>
                    <a:pt x="150" y="300"/>
                  </a:lnTo>
                  <a:lnTo>
                    <a:pt x="0" y="449"/>
                  </a:lnTo>
                  <a:lnTo>
                    <a:pt x="150" y="599"/>
                  </a:lnTo>
                  <a:lnTo>
                    <a:pt x="1946" y="898"/>
                  </a:lnTo>
                  <a:lnTo>
                    <a:pt x="5838" y="898"/>
                  </a:lnTo>
                  <a:lnTo>
                    <a:pt x="7634" y="749"/>
                  </a:lnTo>
                  <a:lnTo>
                    <a:pt x="7784" y="599"/>
                  </a:lnTo>
                  <a:lnTo>
                    <a:pt x="7933" y="449"/>
                  </a:lnTo>
                  <a:lnTo>
                    <a:pt x="7784" y="300"/>
                  </a:lnTo>
                  <a:lnTo>
                    <a:pt x="7634" y="300"/>
                  </a:lnTo>
                  <a:lnTo>
                    <a:pt x="5838" y="150"/>
                  </a:lnTo>
                  <a:lnTo>
                    <a:pt x="38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9"/>
            <p:cNvSpPr/>
            <p:nvPr/>
          </p:nvSpPr>
          <p:spPr>
            <a:xfrm>
              <a:off x="3654700" y="1506650"/>
              <a:ext cx="164675" cy="26200"/>
            </a:xfrm>
            <a:custGeom>
              <a:avLst/>
              <a:gdLst/>
              <a:ahLst/>
              <a:cxnLst/>
              <a:rect l="l" t="t" r="r" b="b"/>
              <a:pathLst>
                <a:path w="6587" h="1048" extrusionOk="0">
                  <a:moveTo>
                    <a:pt x="2994" y="0"/>
                  </a:moveTo>
                  <a:lnTo>
                    <a:pt x="1497" y="150"/>
                  </a:lnTo>
                  <a:lnTo>
                    <a:pt x="150" y="449"/>
                  </a:lnTo>
                  <a:lnTo>
                    <a:pt x="0" y="449"/>
                  </a:lnTo>
                  <a:lnTo>
                    <a:pt x="0" y="599"/>
                  </a:lnTo>
                  <a:lnTo>
                    <a:pt x="150" y="748"/>
                  </a:lnTo>
                  <a:lnTo>
                    <a:pt x="1647" y="898"/>
                  </a:lnTo>
                  <a:lnTo>
                    <a:pt x="3293" y="1048"/>
                  </a:lnTo>
                  <a:lnTo>
                    <a:pt x="4790" y="898"/>
                  </a:lnTo>
                  <a:lnTo>
                    <a:pt x="6437" y="748"/>
                  </a:lnTo>
                  <a:lnTo>
                    <a:pt x="6586" y="599"/>
                  </a:lnTo>
                  <a:lnTo>
                    <a:pt x="6586" y="449"/>
                  </a:lnTo>
                  <a:lnTo>
                    <a:pt x="6586" y="299"/>
                  </a:lnTo>
                  <a:lnTo>
                    <a:pt x="6437" y="299"/>
                  </a:lnTo>
                  <a:lnTo>
                    <a:pt x="5838" y="150"/>
                  </a:lnTo>
                  <a:lnTo>
                    <a:pt x="4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9"/>
            <p:cNvSpPr/>
            <p:nvPr/>
          </p:nvSpPr>
          <p:spPr>
            <a:xfrm>
              <a:off x="3643475" y="1588950"/>
              <a:ext cx="172150" cy="22500"/>
            </a:xfrm>
            <a:custGeom>
              <a:avLst/>
              <a:gdLst/>
              <a:ahLst/>
              <a:cxnLst/>
              <a:rect l="l" t="t" r="r" b="b"/>
              <a:pathLst>
                <a:path w="6886" h="900" extrusionOk="0">
                  <a:moveTo>
                    <a:pt x="1796" y="1"/>
                  </a:moveTo>
                  <a:lnTo>
                    <a:pt x="150" y="300"/>
                  </a:lnTo>
                  <a:lnTo>
                    <a:pt x="0" y="300"/>
                  </a:lnTo>
                  <a:lnTo>
                    <a:pt x="0" y="450"/>
                  </a:lnTo>
                  <a:lnTo>
                    <a:pt x="150" y="600"/>
                  </a:lnTo>
                  <a:lnTo>
                    <a:pt x="1796" y="749"/>
                  </a:lnTo>
                  <a:lnTo>
                    <a:pt x="3443" y="899"/>
                  </a:lnTo>
                  <a:lnTo>
                    <a:pt x="5089" y="899"/>
                  </a:lnTo>
                  <a:lnTo>
                    <a:pt x="6736" y="600"/>
                  </a:lnTo>
                  <a:lnTo>
                    <a:pt x="6886" y="600"/>
                  </a:lnTo>
                  <a:lnTo>
                    <a:pt x="6886" y="450"/>
                  </a:lnTo>
                  <a:lnTo>
                    <a:pt x="6886" y="300"/>
                  </a:lnTo>
                  <a:lnTo>
                    <a:pt x="6736" y="151"/>
                  </a:lnTo>
                  <a:lnTo>
                    <a:pt x="5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9"/>
            <p:cNvSpPr/>
            <p:nvPr/>
          </p:nvSpPr>
          <p:spPr>
            <a:xfrm>
              <a:off x="3665925" y="1424325"/>
              <a:ext cx="149700" cy="26200"/>
            </a:xfrm>
            <a:custGeom>
              <a:avLst/>
              <a:gdLst/>
              <a:ahLst/>
              <a:cxnLst/>
              <a:rect l="l" t="t" r="r" b="b"/>
              <a:pathLst>
                <a:path w="5988" h="1048" extrusionOk="0">
                  <a:moveTo>
                    <a:pt x="2844" y="0"/>
                  </a:moveTo>
                  <a:lnTo>
                    <a:pt x="1497" y="150"/>
                  </a:lnTo>
                  <a:lnTo>
                    <a:pt x="0" y="299"/>
                  </a:lnTo>
                  <a:lnTo>
                    <a:pt x="0" y="599"/>
                  </a:lnTo>
                  <a:lnTo>
                    <a:pt x="0" y="749"/>
                  </a:lnTo>
                  <a:lnTo>
                    <a:pt x="1497" y="898"/>
                  </a:lnTo>
                  <a:lnTo>
                    <a:pt x="2844" y="1048"/>
                  </a:lnTo>
                  <a:lnTo>
                    <a:pt x="4341" y="1048"/>
                  </a:lnTo>
                  <a:lnTo>
                    <a:pt x="5688" y="749"/>
                  </a:lnTo>
                  <a:lnTo>
                    <a:pt x="5838" y="599"/>
                  </a:lnTo>
                  <a:lnTo>
                    <a:pt x="5988" y="599"/>
                  </a:lnTo>
                  <a:lnTo>
                    <a:pt x="5838" y="449"/>
                  </a:lnTo>
                  <a:lnTo>
                    <a:pt x="5688" y="299"/>
                  </a:lnTo>
                  <a:lnTo>
                    <a:pt x="4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9"/>
            <p:cNvSpPr/>
            <p:nvPr/>
          </p:nvSpPr>
          <p:spPr>
            <a:xfrm>
              <a:off x="3677150" y="1345725"/>
              <a:ext cx="134725" cy="26225"/>
            </a:xfrm>
            <a:custGeom>
              <a:avLst/>
              <a:gdLst/>
              <a:ahLst/>
              <a:cxnLst/>
              <a:rect l="l" t="t" r="r" b="b"/>
              <a:pathLst>
                <a:path w="5389" h="1049" extrusionOk="0">
                  <a:moveTo>
                    <a:pt x="1497" y="1"/>
                  </a:moveTo>
                  <a:lnTo>
                    <a:pt x="150" y="300"/>
                  </a:lnTo>
                  <a:lnTo>
                    <a:pt x="150" y="450"/>
                  </a:lnTo>
                  <a:lnTo>
                    <a:pt x="0" y="450"/>
                  </a:lnTo>
                  <a:lnTo>
                    <a:pt x="150" y="600"/>
                  </a:lnTo>
                  <a:lnTo>
                    <a:pt x="150" y="749"/>
                  </a:lnTo>
                  <a:lnTo>
                    <a:pt x="1497" y="899"/>
                  </a:lnTo>
                  <a:lnTo>
                    <a:pt x="2695" y="1049"/>
                  </a:lnTo>
                  <a:lnTo>
                    <a:pt x="4042" y="899"/>
                  </a:lnTo>
                  <a:lnTo>
                    <a:pt x="5239" y="749"/>
                  </a:lnTo>
                  <a:lnTo>
                    <a:pt x="5389" y="600"/>
                  </a:lnTo>
                  <a:lnTo>
                    <a:pt x="5389" y="450"/>
                  </a:lnTo>
                  <a:lnTo>
                    <a:pt x="5389" y="300"/>
                  </a:lnTo>
                  <a:lnTo>
                    <a:pt x="5239" y="151"/>
                  </a:lnTo>
                  <a:lnTo>
                    <a:pt x="40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9"/>
            <p:cNvSpPr/>
            <p:nvPr/>
          </p:nvSpPr>
          <p:spPr>
            <a:xfrm>
              <a:off x="3688375" y="1267150"/>
              <a:ext cx="142225" cy="18725"/>
            </a:xfrm>
            <a:custGeom>
              <a:avLst/>
              <a:gdLst/>
              <a:ahLst/>
              <a:cxnLst/>
              <a:rect l="l" t="t" r="r" b="b"/>
              <a:pathLst>
                <a:path w="5689" h="749" extrusionOk="0">
                  <a:moveTo>
                    <a:pt x="1497" y="1"/>
                  </a:moveTo>
                  <a:lnTo>
                    <a:pt x="150" y="300"/>
                  </a:lnTo>
                  <a:lnTo>
                    <a:pt x="0" y="450"/>
                  </a:lnTo>
                  <a:lnTo>
                    <a:pt x="150" y="599"/>
                  </a:lnTo>
                  <a:lnTo>
                    <a:pt x="1497" y="749"/>
                  </a:lnTo>
                  <a:lnTo>
                    <a:pt x="4940" y="749"/>
                  </a:lnTo>
                  <a:lnTo>
                    <a:pt x="5539" y="450"/>
                  </a:lnTo>
                  <a:lnTo>
                    <a:pt x="5688" y="300"/>
                  </a:lnTo>
                  <a:lnTo>
                    <a:pt x="5539" y="150"/>
                  </a:lnTo>
                  <a:lnTo>
                    <a:pt x="49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9"/>
            <p:cNvSpPr/>
            <p:nvPr/>
          </p:nvSpPr>
          <p:spPr>
            <a:xfrm>
              <a:off x="3699600" y="1184825"/>
              <a:ext cx="134725" cy="22475"/>
            </a:xfrm>
            <a:custGeom>
              <a:avLst/>
              <a:gdLst/>
              <a:ahLst/>
              <a:cxnLst/>
              <a:rect l="l" t="t" r="r" b="b"/>
              <a:pathLst>
                <a:path w="5389" h="899" extrusionOk="0">
                  <a:moveTo>
                    <a:pt x="2844" y="1"/>
                  </a:moveTo>
                  <a:lnTo>
                    <a:pt x="1497" y="150"/>
                  </a:lnTo>
                  <a:lnTo>
                    <a:pt x="150" y="300"/>
                  </a:lnTo>
                  <a:lnTo>
                    <a:pt x="0" y="300"/>
                  </a:lnTo>
                  <a:lnTo>
                    <a:pt x="0" y="450"/>
                  </a:lnTo>
                  <a:lnTo>
                    <a:pt x="0" y="599"/>
                  </a:lnTo>
                  <a:lnTo>
                    <a:pt x="150" y="749"/>
                  </a:lnTo>
                  <a:lnTo>
                    <a:pt x="1497" y="899"/>
                  </a:lnTo>
                  <a:lnTo>
                    <a:pt x="4042" y="899"/>
                  </a:lnTo>
                  <a:lnTo>
                    <a:pt x="4790" y="749"/>
                  </a:lnTo>
                  <a:lnTo>
                    <a:pt x="5239" y="599"/>
                  </a:lnTo>
                  <a:lnTo>
                    <a:pt x="5389" y="450"/>
                  </a:lnTo>
                  <a:lnTo>
                    <a:pt x="5239" y="300"/>
                  </a:lnTo>
                  <a:lnTo>
                    <a:pt x="4790" y="150"/>
                  </a:lnTo>
                  <a:lnTo>
                    <a:pt x="40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9"/>
            <p:cNvSpPr/>
            <p:nvPr/>
          </p:nvSpPr>
          <p:spPr>
            <a:xfrm>
              <a:off x="3703350" y="1098775"/>
              <a:ext cx="134725" cy="29950"/>
            </a:xfrm>
            <a:custGeom>
              <a:avLst/>
              <a:gdLst/>
              <a:ahLst/>
              <a:cxnLst/>
              <a:rect l="l" t="t" r="r" b="b"/>
              <a:pathLst>
                <a:path w="5389" h="1198" extrusionOk="0">
                  <a:moveTo>
                    <a:pt x="2694" y="0"/>
                  </a:moveTo>
                  <a:lnTo>
                    <a:pt x="1347" y="150"/>
                  </a:lnTo>
                  <a:lnTo>
                    <a:pt x="150" y="449"/>
                  </a:lnTo>
                  <a:lnTo>
                    <a:pt x="0" y="449"/>
                  </a:lnTo>
                  <a:lnTo>
                    <a:pt x="0" y="599"/>
                  </a:lnTo>
                  <a:lnTo>
                    <a:pt x="0" y="748"/>
                  </a:lnTo>
                  <a:lnTo>
                    <a:pt x="150" y="898"/>
                  </a:lnTo>
                  <a:lnTo>
                    <a:pt x="1347" y="1048"/>
                  </a:lnTo>
                  <a:lnTo>
                    <a:pt x="2694" y="1198"/>
                  </a:lnTo>
                  <a:lnTo>
                    <a:pt x="4041" y="1198"/>
                  </a:lnTo>
                  <a:lnTo>
                    <a:pt x="4640" y="1048"/>
                  </a:lnTo>
                  <a:lnTo>
                    <a:pt x="5239" y="898"/>
                  </a:lnTo>
                  <a:lnTo>
                    <a:pt x="5389" y="748"/>
                  </a:lnTo>
                  <a:lnTo>
                    <a:pt x="5389" y="449"/>
                  </a:lnTo>
                  <a:lnTo>
                    <a:pt x="5239" y="449"/>
                  </a:lnTo>
                  <a:lnTo>
                    <a:pt x="4640" y="299"/>
                  </a:lnTo>
                  <a:lnTo>
                    <a:pt x="4041" y="150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9"/>
            <p:cNvSpPr/>
            <p:nvPr/>
          </p:nvSpPr>
          <p:spPr>
            <a:xfrm>
              <a:off x="3718300" y="1020175"/>
              <a:ext cx="134750" cy="26225"/>
            </a:xfrm>
            <a:custGeom>
              <a:avLst/>
              <a:gdLst/>
              <a:ahLst/>
              <a:cxnLst/>
              <a:rect l="l" t="t" r="r" b="b"/>
              <a:pathLst>
                <a:path w="5390" h="1049" extrusionOk="0">
                  <a:moveTo>
                    <a:pt x="2695" y="1"/>
                  </a:moveTo>
                  <a:lnTo>
                    <a:pt x="1348" y="151"/>
                  </a:lnTo>
                  <a:lnTo>
                    <a:pt x="151" y="300"/>
                  </a:lnTo>
                  <a:lnTo>
                    <a:pt x="1" y="600"/>
                  </a:lnTo>
                  <a:lnTo>
                    <a:pt x="151" y="749"/>
                  </a:lnTo>
                  <a:lnTo>
                    <a:pt x="1348" y="899"/>
                  </a:lnTo>
                  <a:lnTo>
                    <a:pt x="2695" y="1049"/>
                  </a:lnTo>
                  <a:lnTo>
                    <a:pt x="4042" y="1049"/>
                  </a:lnTo>
                  <a:lnTo>
                    <a:pt x="5240" y="749"/>
                  </a:lnTo>
                  <a:lnTo>
                    <a:pt x="5389" y="600"/>
                  </a:lnTo>
                  <a:lnTo>
                    <a:pt x="5240" y="300"/>
                  </a:lnTo>
                  <a:lnTo>
                    <a:pt x="40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9"/>
            <p:cNvSpPr/>
            <p:nvPr/>
          </p:nvSpPr>
          <p:spPr>
            <a:xfrm>
              <a:off x="3729525" y="941600"/>
              <a:ext cx="108550" cy="22475"/>
            </a:xfrm>
            <a:custGeom>
              <a:avLst/>
              <a:gdLst/>
              <a:ahLst/>
              <a:cxnLst/>
              <a:rect l="l" t="t" r="r" b="b"/>
              <a:pathLst>
                <a:path w="4342" h="899" extrusionOk="0">
                  <a:moveTo>
                    <a:pt x="2246" y="1"/>
                  </a:moveTo>
                  <a:lnTo>
                    <a:pt x="1198" y="150"/>
                  </a:lnTo>
                  <a:lnTo>
                    <a:pt x="151" y="300"/>
                  </a:lnTo>
                  <a:lnTo>
                    <a:pt x="1" y="450"/>
                  </a:lnTo>
                  <a:lnTo>
                    <a:pt x="151" y="599"/>
                  </a:lnTo>
                  <a:lnTo>
                    <a:pt x="1198" y="899"/>
                  </a:lnTo>
                  <a:lnTo>
                    <a:pt x="3743" y="899"/>
                  </a:lnTo>
                  <a:lnTo>
                    <a:pt x="4342" y="599"/>
                  </a:lnTo>
                  <a:lnTo>
                    <a:pt x="4342" y="450"/>
                  </a:lnTo>
                  <a:lnTo>
                    <a:pt x="4342" y="300"/>
                  </a:lnTo>
                  <a:lnTo>
                    <a:pt x="3743" y="150"/>
                  </a:lnTo>
                  <a:lnTo>
                    <a:pt x="3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9"/>
            <p:cNvSpPr/>
            <p:nvPr/>
          </p:nvSpPr>
          <p:spPr>
            <a:xfrm>
              <a:off x="3740750" y="863025"/>
              <a:ext cx="82350" cy="18725"/>
            </a:xfrm>
            <a:custGeom>
              <a:avLst/>
              <a:gdLst/>
              <a:ahLst/>
              <a:cxnLst/>
              <a:rect l="l" t="t" r="r" b="b"/>
              <a:pathLst>
                <a:path w="3294" h="749" extrusionOk="0">
                  <a:moveTo>
                    <a:pt x="1498" y="0"/>
                  </a:moveTo>
                  <a:lnTo>
                    <a:pt x="151" y="300"/>
                  </a:lnTo>
                  <a:lnTo>
                    <a:pt x="1" y="449"/>
                  </a:lnTo>
                  <a:lnTo>
                    <a:pt x="151" y="599"/>
                  </a:lnTo>
                  <a:lnTo>
                    <a:pt x="1647" y="749"/>
                  </a:lnTo>
                  <a:lnTo>
                    <a:pt x="2396" y="749"/>
                  </a:lnTo>
                  <a:lnTo>
                    <a:pt x="2995" y="599"/>
                  </a:lnTo>
                  <a:lnTo>
                    <a:pt x="3144" y="599"/>
                  </a:lnTo>
                  <a:lnTo>
                    <a:pt x="3294" y="449"/>
                  </a:lnTo>
                  <a:lnTo>
                    <a:pt x="3144" y="150"/>
                  </a:lnTo>
                  <a:lnTo>
                    <a:pt x="2995" y="150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9"/>
            <p:cNvSpPr/>
            <p:nvPr/>
          </p:nvSpPr>
          <p:spPr>
            <a:xfrm>
              <a:off x="3744500" y="780700"/>
              <a:ext cx="71125" cy="22475"/>
            </a:xfrm>
            <a:custGeom>
              <a:avLst/>
              <a:gdLst/>
              <a:ahLst/>
              <a:cxnLst/>
              <a:rect l="l" t="t" r="r" b="b"/>
              <a:pathLst>
                <a:path w="2845" h="899" extrusionOk="0">
                  <a:moveTo>
                    <a:pt x="1348" y="0"/>
                  </a:moveTo>
                  <a:lnTo>
                    <a:pt x="749" y="150"/>
                  </a:lnTo>
                  <a:lnTo>
                    <a:pt x="150" y="300"/>
                  </a:lnTo>
                  <a:lnTo>
                    <a:pt x="1" y="449"/>
                  </a:lnTo>
                  <a:lnTo>
                    <a:pt x="150" y="599"/>
                  </a:lnTo>
                  <a:lnTo>
                    <a:pt x="749" y="898"/>
                  </a:lnTo>
                  <a:lnTo>
                    <a:pt x="1946" y="898"/>
                  </a:lnTo>
                  <a:lnTo>
                    <a:pt x="2545" y="749"/>
                  </a:lnTo>
                  <a:lnTo>
                    <a:pt x="2695" y="599"/>
                  </a:lnTo>
                  <a:lnTo>
                    <a:pt x="2845" y="449"/>
                  </a:lnTo>
                  <a:lnTo>
                    <a:pt x="2695" y="300"/>
                  </a:lnTo>
                  <a:lnTo>
                    <a:pt x="2545" y="150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9"/>
            <p:cNvSpPr/>
            <p:nvPr/>
          </p:nvSpPr>
          <p:spPr>
            <a:xfrm>
              <a:off x="3759475" y="698375"/>
              <a:ext cx="67375" cy="26225"/>
            </a:xfrm>
            <a:custGeom>
              <a:avLst/>
              <a:gdLst/>
              <a:ahLst/>
              <a:cxnLst/>
              <a:rect l="l" t="t" r="r" b="b"/>
              <a:pathLst>
                <a:path w="2695" h="1049" extrusionOk="0">
                  <a:moveTo>
                    <a:pt x="1497" y="0"/>
                  </a:moveTo>
                  <a:lnTo>
                    <a:pt x="150" y="300"/>
                  </a:lnTo>
                  <a:lnTo>
                    <a:pt x="0" y="450"/>
                  </a:lnTo>
                  <a:lnTo>
                    <a:pt x="150" y="749"/>
                  </a:lnTo>
                  <a:lnTo>
                    <a:pt x="749" y="899"/>
                  </a:lnTo>
                  <a:lnTo>
                    <a:pt x="1497" y="1048"/>
                  </a:lnTo>
                  <a:lnTo>
                    <a:pt x="2096" y="899"/>
                  </a:lnTo>
                  <a:lnTo>
                    <a:pt x="2395" y="899"/>
                  </a:lnTo>
                  <a:lnTo>
                    <a:pt x="2695" y="749"/>
                  </a:lnTo>
                  <a:lnTo>
                    <a:pt x="2695" y="450"/>
                  </a:lnTo>
                  <a:lnTo>
                    <a:pt x="2695" y="300"/>
                  </a:lnTo>
                  <a:lnTo>
                    <a:pt x="2395" y="150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9"/>
            <p:cNvSpPr/>
            <p:nvPr/>
          </p:nvSpPr>
          <p:spPr>
            <a:xfrm>
              <a:off x="3766950" y="623525"/>
              <a:ext cx="59900" cy="15000"/>
            </a:xfrm>
            <a:custGeom>
              <a:avLst/>
              <a:gdLst/>
              <a:ahLst/>
              <a:cxnLst/>
              <a:rect l="l" t="t" r="r" b="b"/>
              <a:pathLst>
                <a:path w="2396" h="600" extrusionOk="0">
                  <a:moveTo>
                    <a:pt x="1048" y="1"/>
                  </a:moveTo>
                  <a:lnTo>
                    <a:pt x="1" y="151"/>
                  </a:lnTo>
                  <a:lnTo>
                    <a:pt x="1" y="300"/>
                  </a:lnTo>
                  <a:lnTo>
                    <a:pt x="1" y="450"/>
                  </a:lnTo>
                  <a:lnTo>
                    <a:pt x="1048" y="600"/>
                  </a:lnTo>
                  <a:lnTo>
                    <a:pt x="2246" y="450"/>
                  </a:lnTo>
                  <a:lnTo>
                    <a:pt x="2396" y="300"/>
                  </a:lnTo>
                  <a:lnTo>
                    <a:pt x="2246" y="151"/>
                  </a:lnTo>
                  <a:lnTo>
                    <a:pt x="2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9"/>
            <p:cNvSpPr/>
            <p:nvPr/>
          </p:nvSpPr>
          <p:spPr>
            <a:xfrm>
              <a:off x="3512500" y="2827550"/>
              <a:ext cx="18725" cy="295650"/>
            </a:xfrm>
            <a:custGeom>
              <a:avLst/>
              <a:gdLst/>
              <a:ahLst/>
              <a:cxnLst/>
              <a:rect l="l" t="t" r="r" b="b"/>
              <a:pathLst>
                <a:path w="749" h="11826" extrusionOk="0">
                  <a:moveTo>
                    <a:pt x="300" y="1"/>
                  </a:moveTo>
                  <a:lnTo>
                    <a:pt x="150" y="150"/>
                  </a:lnTo>
                  <a:lnTo>
                    <a:pt x="150" y="300"/>
                  </a:lnTo>
                  <a:lnTo>
                    <a:pt x="150" y="749"/>
                  </a:lnTo>
                  <a:lnTo>
                    <a:pt x="1" y="1497"/>
                  </a:lnTo>
                  <a:lnTo>
                    <a:pt x="1" y="2096"/>
                  </a:lnTo>
                  <a:lnTo>
                    <a:pt x="1" y="2695"/>
                  </a:lnTo>
                  <a:lnTo>
                    <a:pt x="1" y="7185"/>
                  </a:lnTo>
                  <a:lnTo>
                    <a:pt x="150" y="11676"/>
                  </a:lnTo>
                  <a:lnTo>
                    <a:pt x="300" y="11825"/>
                  </a:lnTo>
                  <a:lnTo>
                    <a:pt x="450" y="11676"/>
                  </a:lnTo>
                  <a:lnTo>
                    <a:pt x="749" y="7185"/>
                  </a:lnTo>
                  <a:lnTo>
                    <a:pt x="599" y="2695"/>
                  </a:lnTo>
                  <a:lnTo>
                    <a:pt x="599" y="2096"/>
                  </a:lnTo>
                  <a:lnTo>
                    <a:pt x="599" y="1497"/>
                  </a:lnTo>
                  <a:lnTo>
                    <a:pt x="599" y="1348"/>
                  </a:lnTo>
                  <a:lnTo>
                    <a:pt x="599" y="749"/>
                  </a:lnTo>
                  <a:lnTo>
                    <a:pt x="450" y="300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9"/>
            <p:cNvSpPr/>
            <p:nvPr/>
          </p:nvSpPr>
          <p:spPr>
            <a:xfrm>
              <a:off x="3351600" y="2850000"/>
              <a:ext cx="15000" cy="280675"/>
            </a:xfrm>
            <a:custGeom>
              <a:avLst/>
              <a:gdLst/>
              <a:ahLst/>
              <a:cxnLst/>
              <a:rect l="l" t="t" r="r" b="b"/>
              <a:pathLst>
                <a:path w="600" h="11227" extrusionOk="0">
                  <a:moveTo>
                    <a:pt x="300" y="1"/>
                  </a:moveTo>
                  <a:lnTo>
                    <a:pt x="150" y="150"/>
                  </a:lnTo>
                  <a:lnTo>
                    <a:pt x="0" y="5539"/>
                  </a:lnTo>
                  <a:lnTo>
                    <a:pt x="0" y="6587"/>
                  </a:lnTo>
                  <a:lnTo>
                    <a:pt x="0" y="7634"/>
                  </a:lnTo>
                  <a:lnTo>
                    <a:pt x="0" y="9430"/>
                  </a:lnTo>
                  <a:lnTo>
                    <a:pt x="150" y="11077"/>
                  </a:lnTo>
                  <a:lnTo>
                    <a:pt x="300" y="11227"/>
                  </a:lnTo>
                  <a:lnTo>
                    <a:pt x="449" y="11077"/>
                  </a:lnTo>
                  <a:lnTo>
                    <a:pt x="599" y="8832"/>
                  </a:lnTo>
                  <a:lnTo>
                    <a:pt x="599" y="6587"/>
                  </a:lnTo>
                  <a:lnTo>
                    <a:pt x="599" y="5539"/>
                  </a:lnTo>
                  <a:lnTo>
                    <a:pt x="599" y="4641"/>
                  </a:lnTo>
                  <a:lnTo>
                    <a:pt x="449" y="150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9"/>
            <p:cNvSpPr/>
            <p:nvPr/>
          </p:nvSpPr>
          <p:spPr>
            <a:xfrm>
              <a:off x="3265525" y="2846250"/>
              <a:ext cx="26225" cy="273200"/>
            </a:xfrm>
            <a:custGeom>
              <a:avLst/>
              <a:gdLst/>
              <a:ahLst/>
              <a:cxnLst/>
              <a:rect l="l" t="t" r="r" b="b"/>
              <a:pathLst>
                <a:path w="1049" h="10928" extrusionOk="0">
                  <a:moveTo>
                    <a:pt x="450" y="1"/>
                  </a:moveTo>
                  <a:lnTo>
                    <a:pt x="150" y="2396"/>
                  </a:lnTo>
                  <a:lnTo>
                    <a:pt x="1" y="4940"/>
                  </a:lnTo>
                  <a:lnTo>
                    <a:pt x="1" y="7485"/>
                  </a:lnTo>
                  <a:lnTo>
                    <a:pt x="300" y="9880"/>
                  </a:lnTo>
                  <a:lnTo>
                    <a:pt x="300" y="10778"/>
                  </a:lnTo>
                  <a:lnTo>
                    <a:pt x="450" y="10928"/>
                  </a:lnTo>
                  <a:lnTo>
                    <a:pt x="600" y="10778"/>
                  </a:lnTo>
                  <a:lnTo>
                    <a:pt x="600" y="10478"/>
                  </a:lnTo>
                  <a:lnTo>
                    <a:pt x="749" y="9131"/>
                  </a:lnTo>
                  <a:lnTo>
                    <a:pt x="1049" y="6886"/>
                  </a:lnTo>
                  <a:lnTo>
                    <a:pt x="1049" y="4491"/>
                  </a:lnTo>
                  <a:lnTo>
                    <a:pt x="899" y="2246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9"/>
            <p:cNvSpPr/>
            <p:nvPr/>
          </p:nvSpPr>
          <p:spPr>
            <a:xfrm>
              <a:off x="3186950" y="2857500"/>
              <a:ext cx="22475" cy="258200"/>
            </a:xfrm>
            <a:custGeom>
              <a:avLst/>
              <a:gdLst/>
              <a:ahLst/>
              <a:cxnLst/>
              <a:rect l="l" t="t" r="r" b="b"/>
              <a:pathLst>
                <a:path w="899" h="10328" extrusionOk="0">
                  <a:moveTo>
                    <a:pt x="300" y="0"/>
                  </a:moveTo>
                  <a:lnTo>
                    <a:pt x="150" y="1048"/>
                  </a:lnTo>
                  <a:lnTo>
                    <a:pt x="1" y="2245"/>
                  </a:lnTo>
                  <a:lnTo>
                    <a:pt x="1" y="4640"/>
                  </a:lnTo>
                  <a:lnTo>
                    <a:pt x="1" y="7484"/>
                  </a:lnTo>
                  <a:lnTo>
                    <a:pt x="300" y="10178"/>
                  </a:lnTo>
                  <a:lnTo>
                    <a:pt x="300" y="10328"/>
                  </a:lnTo>
                  <a:lnTo>
                    <a:pt x="599" y="10328"/>
                  </a:lnTo>
                  <a:lnTo>
                    <a:pt x="599" y="10178"/>
                  </a:lnTo>
                  <a:lnTo>
                    <a:pt x="749" y="7484"/>
                  </a:lnTo>
                  <a:lnTo>
                    <a:pt x="899" y="4640"/>
                  </a:lnTo>
                  <a:lnTo>
                    <a:pt x="899" y="2245"/>
                  </a:lnTo>
                  <a:lnTo>
                    <a:pt x="749" y="10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9"/>
            <p:cNvSpPr/>
            <p:nvPr/>
          </p:nvSpPr>
          <p:spPr>
            <a:xfrm>
              <a:off x="3100875" y="2857500"/>
              <a:ext cx="29975" cy="243250"/>
            </a:xfrm>
            <a:custGeom>
              <a:avLst/>
              <a:gdLst/>
              <a:ahLst/>
              <a:cxnLst/>
              <a:rect l="l" t="t" r="r" b="b"/>
              <a:pathLst>
                <a:path w="1199" h="9730" extrusionOk="0">
                  <a:moveTo>
                    <a:pt x="450" y="0"/>
                  </a:moveTo>
                  <a:lnTo>
                    <a:pt x="300" y="1197"/>
                  </a:lnTo>
                  <a:lnTo>
                    <a:pt x="151" y="2395"/>
                  </a:lnTo>
                  <a:lnTo>
                    <a:pt x="1" y="4790"/>
                  </a:lnTo>
                  <a:lnTo>
                    <a:pt x="300" y="7334"/>
                  </a:lnTo>
                  <a:lnTo>
                    <a:pt x="450" y="9579"/>
                  </a:lnTo>
                  <a:lnTo>
                    <a:pt x="600" y="9729"/>
                  </a:lnTo>
                  <a:lnTo>
                    <a:pt x="749" y="9579"/>
                  </a:lnTo>
                  <a:lnTo>
                    <a:pt x="899" y="7334"/>
                  </a:lnTo>
                  <a:lnTo>
                    <a:pt x="1198" y="4790"/>
                  </a:lnTo>
                  <a:lnTo>
                    <a:pt x="1198" y="2395"/>
                  </a:lnTo>
                  <a:lnTo>
                    <a:pt x="1049" y="1197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9"/>
            <p:cNvSpPr/>
            <p:nvPr/>
          </p:nvSpPr>
          <p:spPr>
            <a:xfrm>
              <a:off x="3026050" y="2846250"/>
              <a:ext cx="22475" cy="243275"/>
            </a:xfrm>
            <a:custGeom>
              <a:avLst/>
              <a:gdLst/>
              <a:ahLst/>
              <a:cxnLst/>
              <a:rect l="l" t="t" r="r" b="b"/>
              <a:pathLst>
                <a:path w="899" h="9731" extrusionOk="0">
                  <a:moveTo>
                    <a:pt x="449" y="1"/>
                  </a:moveTo>
                  <a:lnTo>
                    <a:pt x="300" y="151"/>
                  </a:lnTo>
                  <a:lnTo>
                    <a:pt x="0" y="1198"/>
                  </a:lnTo>
                  <a:lnTo>
                    <a:pt x="0" y="2396"/>
                  </a:lnTo>
                  <a:lnTo>
                    <a:pt x="0" y="4641"/>
                  </a:lnTo>
                  <a:lnTo>
                    <a:pt x="0" y="7036"/>
                  </a:lnTo>
                  <a:lnTo>
                    <a:pt x="300" y="9580"/>
                  </a:lnTo>
                  <a:lnTo>
                    <a:pt x="300" y="9730"/>
                  </a:lnTo>
                  <a:lnTo>
                    <a:pt x="599" y="9730"/>
                  </a:lnTo>
                  <a:lnTo>
                    <a:pt x="599" y="9580"/>
                  </a:lnTo>
                  <a:lnTo>
                    <a:pt x="749" y="7036"/>
                  </a:lnTo>
                  <a:lnTo>
                    <a:pt x="749" y="4641"/>
                  </a:lnTo>
                  <a:lnTo>
                    <a:pt x="898" y="2396"/>
                  </a:lnTo>
                  <a:lnTo>
                    <a:pt x="749" y="1198"/>
                  </a:lnTo>
                  <a:lnTo>
                    <a:pt x="599" y="151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9"/>
            <p:cNvSpPr/>
            <p:nvPr/>
          </p:nvSpPr>
          <p:spPr>
            <a:xfrm>
              <a:off x="2943725" y="2846250"/>
              <a:ext cx="22475" cy="232050"/>
            </a:xfrm>
            <a:custGeom>
              <a:avLst/>
              <a:gdLst/>
              <a:ahLst/>
              <a:cxnLst/>
              <a:rect l="l" t="t" r="r" b="b"/>
              <a:pathLst>
                <a:path w="899" h="9282" extrusionOk="0">
                  <a:moveTo>
                    <a:pt x="300" y="1"/>
                  </a:moveTo>
                  <a:lnTo>
                    <a:pt x="300" y="151"/>
                  </a:lnTo>
                  <a:lnTo>
                    <a:pt x="0" y="4641"/>
                  </a:lnTo>
                  <a:lnTo>
                    <a:pt x="150" y="6886"/>
                  </a:lnTo>
                  <a:lnTo>
                    <a:pt x="300" y="9131"/>
                  </a:lnTo>
                  <a:lnTo>
                    <a:pt x="599" y="9281"/>
                  </a:lnTo>
                  <a:lnTo>
                    <a:pt x="749" y="9131"/>
                  </a:lnTo>
                  <a:lnTo>
                    <a:pt x="899" y="6886"/>
                  </a:lnTo>
                  <a:lnTo>
                    <a:pt x="899" y="4641"/>
                  </a:lnTo>
                  <a:lnTo>
                    <a:pt x="749" y="1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9"/>
            <p:cNvSpPr/>
            <p:nvPr/>
          </p:nvSpPr>
          <p:spPr>
            <a:xfrm>
              <a:off x="2861400" y="2835025"/>
              <a:ext cx="22475" cy="235775"/>
            </a:xfrm>
            <a:custGeom>
              <a:avLst/>
              <a:gdLst/>
              <a:ahLst/>
              <a:cxnLst/>
              <a:rect l="l" t="t" r="r" b="b"/>
              <a:pathLst>
                <a:path w="899" h="9431" extrusionOk="0">
                  <a:moveTo>
                    <a:pt x="599" y="1"/>
                  </a:moveTo>
                  <a:lnTo>
                    <a:pt x="450" y="151"/>
                  </a:lnTo>
                  <a:lnTo>
                    <a:pt x="300" y="300"/>
                  </a:lnTo>
                  <a:lnTo>
                    <a:pt x="150" y="2695"/>
                  </a:lnTo>
                  <a:lnTo>
                    <a:pt x="1" y="5090"/>
                  </a:lnTo>
                  <a:lnTo>
                    <a:pt x="1" y="7186"/>
                  </a:lnTo>
                  <a:lnTo>
                    <a:pt x="1" y="8383"/>
                  </a:lnTo>
                  <a:lnTo>
                    <a:pt x="150" y="9431"/>
                  </a:lnTo>
                  <a:lnTo>
                    <a:pt x="599" y="9431"/>
                  </a:lnTo>
                  <a:lnTo>
                    <a:pt x="749" y="8383"/>
                  </a:lnTo>
                  <a:lnTo>
                    <a:pt x="899" y="7186"/>
                  </a:lnTo>
                  <a:lnTo>
                    <a:pt x="899" y="5090"/>
                  </a:lnTo>
                  <a:lnTo>
                    <a:pt x="899" y="2695"/>
                  </a:lnTo>
                  <a:lnTo>
                    <a:pt x="749" y="300"/>
                  </a:lnTo>
                  <a:lnTo>
                    <a:pt x="599" y="1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9"/>
            <p:cNvSpPr/>
            <p:nvPr/>
          </p:nvSpPr>
          <p:spPr>
            <a:xfrm>
              <a:off x="2782825" y="2850000"/>
              <a:ext cx="22475" cy="205825"/>
            </a:xfrm>
            <a:custGeom>
              <a:avLst/>
              <a:gdLst/>
              <a:ahLst/>
              <a:cxnLst/>
              <a:rect l="l" t="t" r="r" b="b"/>
              <a:pathLst>
                <a:path w="899" h="8233" extrusionOk="0">
                  <a:moveTo>
                    <a:pt x="449" y="1"/>
                  </a:moveTo>
                  <a:lnTo>
                    <a:pt x="300" y="150"/>
                  </a:lnTo>
                  <a:lnTo>
                    <a:pt x="150" y="300"/>
                  </a:lnTo>
                  <a:lnTo>
                    <a:pt x="0" y="2246"/>
                  </a:lnTo>
                  <a:lnTo>
                    <a:pt x="0" y="4192"/>
                  </a:lnTo>
                  <a:lnTo>
                    <a:pt x="0" y="6137"/>
                  </a:lnTo>
                  <a:lnTo>
                    <a:pt x="300" y="8083"/>
                  </a:lnTo>
                  <a:lnTo>
                    <a:pt x="300" y="8233"/>
                  </a:lnTo>
                  <a:lnTo>
                    <a:pt x="449" y="8083"/>
                  </a:lnTo>
                  <a:lnTo>
                    <a:pt x="898" y="4192"/>
                  </a:lnTo>
                  <a:lnTo>
                    <a:pt x="898" y="2246"/>
                  </a:lnTo>
                  <a:lnTo>
                    <a:pt x="749" y="300"/>
                  </a:lnTo>
                  <a:lnTo>
                    <a:pt x="599" y="15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9"/>
            <p:cNvSpPr/>
            <p:nvPr/>
          </p:nvSpPr>
          <p:spPr>
            <a:xfrm>
              <a:off x="2696750" y="2797625"/>
              <a:ext cx="29975" cy="246975"/>
            </a:xfrm>
            <a:custGeom>
              <a:avLst/>
              <a:gdLst/>
              <a:ahLst/>
              <a:cxnLst/>
              <a:rect l="l" t="t" r="r" b="b"/>
              <a:pathLst>
                <a:path w="1199" h="9879" extrusionOk="0">
                  <a:moveTo>
                    <a:pt x="599" y="0"/>
                  </a:moveTo>
                  <a:lnTo>
                    <a:pt x="450" y="150"/>
                  </a:lnTo>
                  <a:lnTo>
                    <a:pt x="150" y="2545"/>
                  </a:lnTo>
                  <a:lnTo>
                    <a:pt x="1" y="4940"/>
                  </a:lnTo>
                  <a:lnTo>
                    <a:pt x="150" y="7334"/>
                  </a:lnTo>
                  <a:lnTo>
                    <a:pt x="450" y="9729"/>
                  </a:lnTo>
                  <a:lnTo>
                    <a:pt x="599" y="9879"/>
                  </a:lnTo>
                  <a:lnTo>
                    <a:pt x="749" y="9729"/>
                  </a:lnTo>
                  <a:lnTo>
                    <a:pt x="1048" y="7634"/>
                  </a:lnTo>
                  <a:lnTo>
                    <a:pt x="1198" y="5688"/>
                  </a:lnTo>
                  <a:lnTo>
                    <a:pt x="1198" y="3892"/>
                  </a:lnTo>
                  <a:lnTo>
                    <a:pt x="1048" y="1946"/>
                  </a:lnTo>
                  <a:lnTo>
                    <a:pt x="899" y="150"/>
                  </a:lnTo>
                  <a:lnTo>
                    <a:pt x="74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9"/>
            <p:cNvSpPr/>
            <p:nvPr/>
          </p:nvSpPr>
          <p:spPr>
            <a:xfrm>
              <a:off x="2621925" y="2838775"/>
              <a:ext cx="22475" cy="194600"/>
            </a:xfrm>
            <a:custGeom>
              <a:avLst/>
              <a:gdLst/>
              <a:ahLst/>
              <a:cxnLst/>
              <a:rect l="l" t="t" r="r" b="b"/>
              <a:pathLst>
                <a:path w="899" h="7784" extrusionOk="0">
                  <a:moveTo>
                    <a:pt x="299" y="1"/>
                  </a:moveTo>
                  <a:lnTo>
                    <a:pt x="150" y="150"/>
                  </a:lnTo>
                  <a:lnTo>
                    <a:pt x="0" y="2096"/>
                  </a:lnTo>
                  <a:lnTo>
                    <a:pt x="0" y="3892"/>
                  </a:lnTo>
                  <a:lnTo>
                    <a:pt x="0" y="5838"/>
                  </a:lnTo>
                  <a:lnTo>
                    <a:pt x="299" y="7634"/>
                  </a:lnTo>
                  <a:lnTo>
                    <a:pt x="449" y="7784"/>
                  </a:lnTo>
                  <a:lnTo>
                    <a:pt x="599" y="7634"/>
                  </a:lnTo>
                  <a:lnTo>
                    <a:pt x="749" y="5838"/>
                  </a:lnTo>
                  <a:lnTo>
                    <a:pt x="898" y="3892"/>
                  </a:lnTo>
                  <a:lnTo>
                    <a:pt x="749" y="2096"/>
                  </a:lnTo>
                  <a:lnTo>
                    <a:pt x="599" y="15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9"/>
            <p:cNvSpPr/>
            <p:nvPr/>
          </p:nvSpPr>
          <p:spPr>
            <a:xfrm>
              <a:off x="2461000" y="2846250"/>
              <a:ext cx="22500" cy="164675"/>
            </a:xfrm>
            <a:custGeom>
              <a:avLst/>
              <a:gdLst/>
              <a:ahLst/>
              <a:cxnLst/>
              <a:rect l="l" t="t" r="r" b="b"/>
              <a:pathLst>
                <a:path w="900" h="6587" extrusionOk="0">
                  <a:moveTo>
                    <a:pt x="450" y="1"/>
                  </a:moveTo>
                  <a:lnTo>
                    <a:pt x="300" y="151"/>
                  </a:lnTo>
                  <a:lnTo>
                    <a:pt x="151" y="300"/>
                  </a:lnTo>
                  <a:lnTo>
                    <a:pt x="151" y="899"/>
                  </a:lnTo>
                  <a:lnTo>
                    <a:pt x="1" y="2246"/>
                  </a:lnTo>
                  <a:lnTo>
                    <a:pt x="1" y="3743"/>
                  </a:lnTo>
                  <a:lnTo>
                    <a:pt x="151" y="5090"/>
                  </a:lnTo>
                  <a:lnTo>
                    <a:pt x="300" y="6587"/>
                  </a:lnTo>
                  <a:lnTo>
                    <a:pt x="600" y="6587"/>
                  </a:lnTo>
                  <a:lnTo>
                    <a:pt x="899" y="4940"/>
                  </a:lnTo>
                  <a:lnTo>
                    <a:pt x="899" y="3444"/>
                  </a:lnTo>
                  <a:lnTo>
                    <a:pt x="899" y="1797"/>
                  </a:lnTo>
                  <a:lnTo>
                    <a:pt x="600" y="300"/>
                  </a:lnTo>
                  <a:lnTo>
                    <a:pt x="600" y="151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9"/>
            <p:cNvSpPr/>
            <p:nvPr/>
          </p:nvSpPr>
          <p:spPr>
            <a:xfrm>
              <a:off x="2539600" y="2850000"/>
              <a:ext cx="22475" cy="172150"/>
            </a:xfrm>
            <a:custGeom>
              <a:avLst/>
              <a:gdLst/>
              <a:ahLst/>
              <a:cxnLst/>
              <a:rect l="l" t="t" r="r" b="b"/>
              <a:pathLst>
                <a:path w="899" h="6886" extrusionOk="0">
                  <a:moveTo>
                    <a:pt x="300" y="1"/>
                  </a:moveTo>
                  <a:lnTo>
                    <a:pt x="300" y="150"/>
                  </a:lnTo>
                  <a:lnTo>
                    <a:pt x="0" y="1797"/>
                  </a:lnTo>
                  <a:lnTo>
                    <a:pt x="0" y="3443"/>
                  </a:lnTo>
                  <a:lnTo>
                    <a:pt x="150" y="5090"/>
                  </a:lnTo>
                  <a:lnTo>
                    <a:pt x="300" y="6736"/>
                  </a:lnTo>
                  <a:lnTo>
                    <a:pt x="449" y="6886"/>
                  </a:lnTo>
                  <a:lnTo>
                    <a:pt x="599" y="6886"/>
                  </a:lnTo>
                  <a:lnTo>
                    <a:pt x="599" y="6736"/>
                  </a:lnTo>
                  <a:lnTo>
                    <a:pt x="898" y="5090"/>
                  </a:lnTo>
                  <a:lnTo>
                    <a:pt x="898" y="3443"/>
                  </a:lnTo>
                  <a:lnTo>
                    <a:pt x="898" y="1797"/>
                  </a:lnTo>
                  <a:lnTo>
                    <a:pt x="749" y="15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9"/>
            <p:cNvSpPr/>
            <p:nvPr/>
          </p:nvSpPr>
          <p:spPr>
            <a:xfrm>
              <a:off x="2378700" y="2853750"/>
              <a:ext cx="22475" cy="149700"/>
            </a:xfrm>
            <a:custGeom>
              <a:avLst/>
              <a:gdLst/>
              <a:ahLst/>
              <a:cxnLst/>
              <a:rect l="l" t="t" r="r" b="b"/>
              <a:pathLst>
                <a:path w="899" h="5988" extrusionOk="0">
                  <a:moveTo>
                    <a:pt x="299" y="0"/>
                  </a:moveTo>
                  <a:lnTo>
                    <a:pt x="299" y="150"/>
                  </a:lnTo>
                  <a:lnTo>
                    <a:pt x="0" y="1497"/>
                  </a:lnTo>
                  <a:lnTo>
                    <a:pt x="0" y="2994"/>
                  </a:lnTo>
                  <a:lnTo>
                    <a:pt x="150" y="4491"/>
                  </a:lnTo>
                  <a:lnTo>
                    <a:pt x="299" y="5838"/>
                  </a:lnTo>
                  <a:lnTo>
                    <a:pt x="449" y="5987"/>
                  </a:lnTo>
                  <a:lnTo>
                    <a:pt x="599" y="5838"/>
                  </a:lnTo>
                  <a:lnTo>
                    <a:pt x="898" y="4491"/>
                  </a:lnTo>
                  <a:lnTo>
                    <a:pt x="898" y="2994"/>
                  </a:lnTo>
                  <a:lnTo>
                    <a:pt x="898" y="1497"/>
                  </a:lnTo>
                  <a:lnTo>
                    <a:pt x="748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9"/>
            <p:cNvSpPr/>
            <p:nvPr/>
          </p:nvSpPr>
          <p:spPr>
            <a:xfrm>
              <a:off x="2296375" y="2853750"/>
              <a:ext cx="26200" cy="134725"/>
            </a:xfrm>
            <a:custGeom>
              <a:avLst/>
              <a:gdLst/>
              <a:ahLst/>
              <a:cxnLst/>
              <a:rect l="l" t="t" r="r" b="b"/>
              <a:pathLst>
                <a:path w="1048" h="5389" extrusionOk="0">
                  <a:moveTo>
                    <a:pt x="449" y="0"/>
                  </a:moveTo>
                  <a:lnTo>
                    <a:pt x="299" y="150"/>
                  </a:lnTo>
                  <a:lnTo>
                    <a:pt x="150" y="1497"/>
                  </a:lnTo>
                  <a:lnTo>
                    <a:pt x="0" y="2695"/>
                  </a:lnTo>
                  <a:lnTo>
                    <a:pt x="150" y="4042"/>
                  </a:lnTo>
                  <a:lnTo>
                    <a:pt x="449" y="5239"/>
                  </a:lnTo>
                  <a:lnTo>
                    <a:pt x="449" y="5389"/>
                  </a:lnTo>
                  <a:lnTo>
                    <a:pt x="749" y="5389"/>
                  </a:lnTo>
                  <a:lnTo>
                    <a:pt x="749" y="5239"/>
                  </a:lnTo>
                  <a:lnTo>
                    <a:pt x="1048" y="4042"/>
                  </a:lnTo>
                  <a:lnTo>
                    <a:pt x="1048" y="2695"/>
                  </a:lnTo>
                  <a:lnTo>
                    <a:pt x="1048" y="1497"/>
                  </a:lnTo>
                  <a:lnTo>
                    <a:pt x="749" y="15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9"/>
            <p:cNvSpPr/>
            <p:nvPr/>
          </p:nvSpPr>
          <p:spPr>
            <a:xfrm>
              <a:off x="2217775" y="2838775"/>
              <a:ext cx="22475" cy="142225"/>
            </a:xfrm>
            <a:custGeom>
              <a:avLst/>
              <a:gdLst/>
              <a:ahLst/>
              <a:cxnLst/>
              <a:rect l="l" t="t" r="r" b="b"/>
              <a:pathLst>
                <a:path w="899" h="5689" extrusionOk="0">
                  <a:moveTo>
                    <a:pt x="300" y="1"/>
                  </a:moveTo>
                  <a:lnTo>
                    <a:pt x="151" y="599"/>
                  </a:lnTo>
                  <a:lnTo>
                    <a:pt x="1" y="1348"/>
                  </a:lnTo>
                  <a:lnTo>
                    <a:pt x="1" y="2695"/>
                  </a:lnTo>
                  <a:lnTo>
                    <a:pt x="151" y="4042"/>
                  </a:lnTo>
                  <a:lnTo>
                    <a:pt x="300" y="5539"/>
                  </a:lnTo>
                  <a:lnTo>
                    <a:pt x="450" y="5688"/>
                  </a:lnTo>
                  <a:lnTo>
                    <a:pt x="749" y="5539"/>
                  </a:lnTo>
                  <a:lnTo>
                    <a:pt x="899" y="4042"/>
                  </a:lnTo>
                  <a:lnTo>
                    <a:pt x="899" y="2695"/>
                  </a:lnTo>
                  <a:lnTo>
                    <a:pt x="899" y="1348"/>
                  </a:lnTo>
                  <a:lnTo>
                    <a:pt x="749" y="59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9"/>
            <p:cNvSpPr/>
            <p:nvPr/>
          </p:nvSpPr>
          <p:spPr>
            <a:xfrm>
              <a:off x="2139200" y="2831300"/>
              <a:ext cx="22475" cy="134725"/>
            </a:xfrm>
            <a:custGeom>
              <a:avLst/>
              <a:gdLst/>
              <a:ahLst/>
              <a:cxnLst/>
              <a:rect l="l" t="t" r="r" b="b"/>
              <a:pathLst>
                <a:path w="899" h="5389" extrusionOk="0">
                  <a:moveTo>
                    <a:pt x="300" y="0"/>
                  </a:moveTo>
                  <a:lnTo>
                    <a:pt x="150" y="150"/>
                  </a:lnTo>
                  <a:lnTo>
                    <a:pt x="1" y="749"/>
                  </a:lnTo>
                  <a:lnTo>
                    <a:pt x="1" y="1347"/>
                  </a:lnTo>
                  <a:lnTo>
                    <a:pt x="1" y="2545"/>
                  </a:lnTo>
                  <a:lnTo>
                    <a:pt x="1" y="3892"/>
                  </a:lnTo>
                  <a:lnTo>
                    <a:pt x="150" y="5239"/>
                  </a:lnTo>
                  <a:lnTo>
                    <a:pt x="300" y="5389"/>
                  </a:lnTo>
                  <a:lnTo>
                    <a:pt x="599" y="5389"/>
                  </a:lnTo>
                  <a:lnTo>
                    <a:pt x="599" y="5239"/>
                  </a:lnTo>
                  <a:lnTo>
                    <a:pt x="749" y="3892"/>
                  </a:lnTo>
                  <a:lnTo>
                    <a:pt x="899" y="2545"/>
                  </a:lnTo>
                  <a:lnTo>
                    <a:pt x="749" y="1347"/>
                  </a:lnTo>
                  <a:lnTo>
                    <a:pt x="749" y="749"/>
                  </a:lnTo>
                  <a:lnTo>
                    <a:pt x="450" y="15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9"/>
            <p:cNvSpPr/>
            <p:nvPr/>
          </p:nvSpPr>
          <p:spPr>
            <a:xfrm>
              <a:off x="2053150" y="2827550"/>
              <a:ext cx="29950" cy="138475"/>
            </a:xfrm>
            <a:custGeom>
              <a:avLst/>
              <a:gdLst/>
              <a:ahLst/>
              <a:cxnLst/>
              <a:rect l="l" t="t" r="r" b="b"/>
              <a:pathLst>
                <a:path w="1198" h="5539" extrusionOk="0">
                  <a:moveTo>
                    <a:pt x="599" y="1"/>
                  </a:moveTo>
                  <a:lnTo>
                    <a:pt x="449" y="150"/>
                  </a:lnTo>
                  <a:lnTo>
                    <a:pt x="150" y="749"/>
                  </a:lnTo>
                  <a:lnTo>
                    <a:pt x="0" y="1348"/>
                  </a:lnTo>
                  <a:lnTo>
                    <a:pt x="0" y="2695"/>
                  </a:lnTo>
                  <a:lnTo>
                    <a:pt x="150" y="4042"/>
                  </a:lnTo>
                  <a:lnTo>
                    <a:pt x="449" y="5389"/>
                  </a:lnTo>
                  <a:lnTo>
                    <a:pt x="599" y="5539"/>
                  </a:lnTo>
                  <a:lnTo>
                    <a:pt x="748" y="5389"/>
                  </a:lnTo>
                  <a:lnTo>
                    <a:pt x="1048" y="4042"/>
                  </a:lnTo>
                  <a:lnTo>
                    <a:pt x="1197" y="2695"/>
                  </a:lnTo>
                  <a:lnTo>
                    <a:pt x="1048" y="1348"/>
                  </a:lnTo>
                  <a:lnTo>
                    <a:pt x="1048" y="749"/>
                  </a:lnTo>
                  <a:lnTo>
                    <a:pt x="748" y="15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9"/>
            <p:cNvSpPr/>
            <p:nvPr/>
          </p:nvSpPr>
          <p:spPr>
            <a:xfrm>
              <a:off x="1974550" y="2812575"/>
              <a:ext cx="26225" cy="134750"/>
            </a:xfrm>
            <a:custGeom>
              <a:avLst/>
              <a:gdLst/>
              <a:ahLst/>
              <a:cxnLst/>
              <a:rect l="l" t="t" r="r" b="b"/>
              <a:pathLst>
                <a:path w="1049" h="5390" extrusionOk="0">
                  <a:moveTo>
                    <a:pt x="450" y="1"/>
                  </a:moveTo>
                  <a:lnTo>
                    <a:pt x="300" y="151"/>
                  </a:lnTo>
                  <a:lnTo>
                    <a:pt x="1" y="1348"/>
                  </a:lnTo>
                  <a:lnTo>
                    <a:pt x="1" y="2695"/>
                  </a:lnTo>
                  <a:lnTo>
                    <a:pt x="150" y="4042"/>
                  </a:lnTo>
                  <a:lnTo>
                    <a:pt x="300" y="5240"/>
                  </a:lnTo>
                  <a:lnTo>
                    <a:pt x="450" y="5389"/>
                  </a:lnTo>
                  <a:lnTo>
                    <a:pt x="599" y="5240"/>
                  </a:lnTo>
                  <a:lnTo>
                    <a:pt x="899" y="4042"/>
                  </a:lnTo>
                  <a:lnTo>
                    <a:pt x="1049" y="2695"/>
                  </a:lnTo>
                  <a:lnTo>
                    <a:pt x="899" y="1348"/>
                  </a:lnTo>
                  <a:lnTo>
                    <a:pt x="749" y="151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9"/>
            <p:cNvSpPr/>
            <p:nvPr/>
          </p:nvSpPr>
          <p:spPr>
            <a:xfrm>
              <a:off x="1895975" y="2827550"/>
              <a:ext cx="22475" cy="108550"/>
            </a:xfrm>
            <a:custGeom>
              <a:avLst/>
              <a:gdLst/>
              <a:ahLst/>
              <a:cxnLst/>
              <a:rect l="l" t="t" r="r" b="b"/>
              <a:pathLst>
                <a:path w="899" h="4342" extrusionOk="0">
                  <a:moveTo>
                    <a:pt x="450" y="1"/>
                  </a:moveTo>
                  <a:lnTo>
                    <a:pt x="150" y="150"/>
                  </a:lnTo>
                  <a:lnTo>
                    <a:pt x="1" y="599"/>
                  </a:lnTo>
                  <a:lnTo>
                    <a:pt x="1" y="1048"/>
                  </a:lnTo>
                  <a:lnTo>
                    <a:pt x="1" y="2096"/>
                  </a:lnTo>
                  <a:lnTo>
                    <a:pt x="1" y="3144"/>
                  </a:lnTo>
                  <a:lnTo>
                    <a:pt x="300" y="4192"/>
                  </a:lnTo>
                  <a:lnTo>
                    <a:pt x="450" y="4341"/>
                  </a:lnTo>
                  <a:lnTo>
                    <a:pt x="599" y="4192"/>
                  </a:lnTo>
                  <a:lnTo>
                    <a:pt x="899" y="3144"/>
                  </a:lnTo>
                  <a:lnTo>
                    <a:pt x="899" y="2096"/>
                  </a:lnTo>
                  <a:lnTo>
                    <a:pt x="899" y="1048"/>
                  </a:lnTo>
                  <a:lnTo>
                    <a:pt x="749" y="599"/>
                  </a:lnTo>
                  <a:lnTo>
                    <a:pt x="599" y="15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9"/>
            <p:cNvSpPr/>
            <p:nvPr/>
          </p:nvSpPr>
          <p:spPr>
            <a:xfrm>
              <a:off x="1813650" y="2846250"/>
              <a:ext cx="22475" cy="78625"/>
            </a:xfrm>
            <a:custGeom>
              <a:avLst/>
              <a:gdLst/>
              <a:ahLst/>
              <a:cxnLst/>
              <a:rect l="l" t="t" r="r" b="b"/>
              <a:pathLst>
                <a:path w="899" h="3145" extrusionOk="0">
                  <a:moveTo>
                    <a:pt x="300" y="1"/>
                  </a:moveTo>
                  <a:lnTo>
                    <a:pt x="150" y="151"/>
                  </a:lnTo>
                  <a:lnTo>
                    <a:pt x="1" y="899"/>
                  </a:lnTo>
                  <a:lnTo>
                    <a:pt x="150" y="1647"/>
                  </a:lnTo>
                  <a:lnTo>
                    <a:pt x="300" y="3144"/>
                  </a:lnTo>
                  <a:lnTo>
                    <a:pt x="599" y="3144"/>
                  </a:lnTo>
                  <a:lnTo>
                    <a:pt x="899" y="1647"/>
                  </a:lnTo>
                  <a:lnTo>
                    <a:pt x="899" y="899"/>
                  </a:lnTo>
                  <a:lnTo>
                    <a:pt x="749" y="1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9"/>
            <p:cNvSpPr/>
            <p:nvPr/>
          </p:nvSpPr>
          <p:spPr>
            <a:xfrm>
              <a:off x="1735075" y="2853750"/>
              <a:ext cx="22475" cy="67375"/>
            </a:xfrm>
            <a:custGeom>
              <a:avLst/>
              <a:gdLst/>
              <a:ahLst/>
              <a:cxnLst/>
              <a:rect l="l" t="t" r="r" b="b"/>
              <a:pathLst>
                <a:path w="899" h="2695" extrusionOk="0">
                  <a:moveTo>
                    <a:pt x="300" y="0"/>
                  </a:moveTo>
                  <a:lnTo>
                    <a:pt x="150" y="150"/>
                  </a:lnTo>
                  <a:lnTo>
                    <a:pt x="0" y="749"/>
                  </a:lnTo>
                  <a:lnTo>
                    <a:pt x="0" y="1347"/>
                  </a:lnTo>
                  <a:lnTo>
                    <a:pt x="0" y="1946"/>
                  </a:lnTo>
                  <a:lnTo>
                    <a:pt x="300" y="2545"/>
                  </a:lnTo>
                  <a:lnTo>
                    <a:pt x="449" y="2695"/>
                  </a:lnTo>
                  <a:lnTo>
                    <a:pt x="599" y="2545"/>
                  </a:lnTo>
                  <a:lnTo>
                    <a:pt x="749" y="1946"/>
                  </a:lnTo>
                  <a:lnTo>
                    <a:pt x="898" y="1347"/>
                  </a:lnTo>
                  <a:lnTo>
                    <a:pt x="749" y="749"/>
                  </a:lnTo>
                  <a:lnTo>
                    <a:pt x="59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9"/>
            <p:cNvSpPr/>
            <p:nvPr/>
          </p:nvSpPr>
          <p:spPr>
            <a:xfrm>
              <a:off x="1652750" y="2838775"/>
              <a:ext cx="22475" cy="67375"/>
            </a:xfrm>
            <a:custGeom>
              <a:avLst/>
              <a:gdLst/>
              <a:ahLst/>
              <a:cxnLst/>
              <a:rect l="l" t="t" r="r" b="b"/>
              <a:pathLst>
                <a:path w="899" h="2695" extrusionOk="0">
                  <a:moveTo>
                    <a:pt x="300" y="1"/>
                  </a:moveTo>
                  <a:lnTo>
                    <a:pt x="150" y="300"/>
                  </a:lnTo>
                  <a:lnTo>
                    <a:pt x="0" y="599"/>
                  </a:lnTo>
                  <a:lnTo>
                    <a:pt x="0" y="1348"/>
                  </a:lnTo>
                  <a:lnTo>
                    <a:pt x="300" y="2545"/>
                  </a:lnTo>
                  <a:lnTo>
                    <a:pt x="449" y="2695"/>
                  </a:lnTo>
                  <a:lnTo>
                    <a:pt x="599" y="2545"/>
                  </a:lnTo>
                  <a:lnTo>
                    <a:pt x="749" y="1946"/>
                  </a:lnTo>
                  <a:lnTo>
                    <a:pt x="899" y="1348"/>
                  </a:lnTo>
                  <a:lnTo>
                    <a:pt x="899" y="599"/>
                  </a:lnTo>
                  <a:lnTo>
                    <a:pt x="749" y="30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9"/>
            <p:cNvSpPr/>
            <p:nvPr/>
          </p:nvSpPr>
          <p:spPr>
            <a:xfrm>
              <a:off x="1574175" y="2842525"/>
              <a:ext cx="18725" cy="59900"/>
            </a:xfrm>
            <a:custGeom>
              <a:avLst/>
              <a:gdLst/>
              <a:ahLst/>
              <a:cxnLst/>
              <a:rect l="l" t="t" r="r" b="b"/>
              <a:pathLst>
                <a:path w="749" h="2396" extrusionOk="0">
                  <a:moveTo>
                    <a:pt x="300" y="0"/>
                  </a:moveTo>
                  <a:lnTo>
                    <a:pt x="150" y="150"/>
                  </a:lnTo>
                  <a:lnTo>
                    <a:pt x="0" y="1198"/>
                  </a:lnTo>
                  <a:lnTo>
                    <a:pt x="150" y="2245"/>
                  </a:lnTo>
                  <a:lnTo>
                    <a:pt x="300" y="2395"/>
                  </a:lnTo>
                  <a:lnTo>
                    <a:pt x="449" y="2395"/>
                  </a:lnTo>
                  <a:lnTo>
                    <a:pt x="599" y="2245"/>
                  </a:lnTo>
                  <a:lnTo>
                    <a:pt x="749" y="1198"/>
                  </a:lnTo>
                  <a:lnTo>
                    <a:pt x="59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9"/>
            <p:cNvSpPr/>
            <p:nvPr/>
          </p:nvSpPr>
          <p:spPr>
            <a:xfrm>
              <a:off x="3781925" y="3138125"/>
              <a:ext cx="291900" cy="18750"/>
            </a:xfrm>
            <a:custGeom>
              <a:avLst/>
              <a:gdLst/>
              <a:ahLst/>
              <a:cxnLst/>
              <a:rect l="l" t="t" r="r" b="b"/>
              <a:pathLst>
                <a:path w="11676" h="750" extrusionOk="0">
                  <a:moveTo>
                    <a:pt x="2096" y="1"/>
                  </a:moveTo>
                  <a:lnTo>
                    <a:pt x="898" y="151"/>
                  </a:lnTo>
                  <a:lnTo>
                    <a:pt x="0" y="151"/>
                  </a:lnTo>
                  <a:lnTo>
                    <a:pt x="0" y="300"/>
                  </a:lnTo>
                  <a:lnTo>
                    <a:pt x="0" y="450"/>
                  </a:lnTo>
                  <a:lnTo>
                    <a:pt x="150" y="450"/>
                  </a:lnTo>
                  <a:lnTo>
                    <a:pt x="898" y="600"/>
                  </a:lnTo>
                  <a:lnTo>
                    <a:pt x="2246" y="600"/>
                  </a:lnTo>
                  <a:lnTo>
                    <a:pt x="6886" y="749"/>
                  </a:lnTo>
                  <a:lnTo>
                    <a:pt x="9280" y="600"/>
                  </a:lnTo>
                  <a:lnTo>
                    <a:pt x="11526" y="450"/>
                  </a:lnTo>
                  <a:lnTo>
                    <a:pt x="11675" y="450"/>
                  </a:lnTo>
                  <a:lnTo>
                    <a:pt x="11675" y="300"/>
                  </a:lnTo>
                  <a:lnTo>
                    <a:pt x="11526" y="151"/>
                  </a:lnTo>
                  <a:lnTo>
                    <a:pt x="92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9"/>
            <p:cNvSpPr/>
            <p:nvPr/>
          </p:nvSpPr>
          <p:spPr>
            <a:xfrm>
              <a:off x="3804375" y="3299050"/>
              <a:ext cx="280675" cy="18725"/>
            </a:xfrm>
            <a:custGeom>
              <a:avLst/>
              <a:gdLst/>
              <a:ahLst/>
              <a:cxnLst/>
              <a:rect l="l" t="t" r="r" b="b"/>
              <a:pathLst>
                <a:path w="11227" h="749" extrusionOk="0">
                  <a:moveTo>
                    <a:pt x="3742" y="0"/>
                  </a:moveTo>
                  <a:lnTo>
                    <a:pt x="150" y="150"/>
                  </a:lnTo>
                  <a:lnTo>
                    <a:pt x="0" y="299"/>
                  </a:lnTo>
                  <a:lnTo>
                    <a:pt x="0" y="449"/>
                  </a:lnTo>
                  <a:lnTo>
                    <a:pt x="150" y="599"/>
                  </a:lnTo>
                  <a:lnTo>
                    <a:pt x="4491" y="748"/>
                  </a:lnTo>
                  <a:lnTo>
                    <a:pt x="8682" y="748"/>
                  </a:lnTo>
                  <a:lnTo>
                    <a:pt x="10478" y="599"/>
                  </a:lnTo>
                  <a:lnTo>
                    <a:pt x="11077" y="449"/>
                  </a:lnTo>
                  <a:lnTo>
                    <a:pt x="11226" y="299"/>
                  </a:lnTo>
                  <a:lnTo>
                    <a:pt x="11077" y="299"/>
                  </a:lnTo>
                  <a:lnTo>
                    <a:pt x="10628" y="150"/>
                  </a:lnTo>
                  <a:lnTo>
                    <a:pt x="80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9"/>
            <p:cNvSpPr/>
            <p:nvPr/>
          </p:nvSpPr>
          <p:spPr>
            <a:xfrm>
              <a:off x="3800625" y="3377625"/>
              <a:ext cx="273200" cy="26225"/>
            </a:xfrm>
            <a:custGeom>
              <a:avLst/>
              <a:gdLst/>
              <a:ahLst/>
              <a:cxnLst/>
              <a:rect l="l" t="t" r="r" b="b"/>
              <a:pathLst>
                <a:path w="10928" h="1049" extrusionOk="0">
                  <a:moveTo>
                    <a:pt x="1947" y="0"/>
                  </a:moveTo>
                  <a:lnTo>
                    <a:pt x="1" y="300"/>
                  </a:lnTo>
                  <a:lnTo>
                    <a:pt x="1" y="449"/>
                  </a:lnTo>
                  <a:lnTo>
                    <a:pt x="2246" y="898"/>
                  </a:lnTo>
                  <a:lnTo>
                    <a:pt x="4491" y="1048"/>
                  </a:lnTo>
                  <a:lnTo>
                    <a:pt x="6886" y="898"/>
                  </a:lnTo>
                  <a:lnTo>
                    <a:pt x="9131" y="749"/>
                  </a:lnTo>
                  <a:lnTo>
                    <a:pt x="10029" y="749"/>
                  </a:lnTo>
                  <a:lnTo>
                    <a:pt x="10179" y="599"/>
                  </a:lnTo>
                  <a:lnTo>
                    <a:pt x="10927" y="599"/>
                  </a:lnTo>
                  <a:lnTo>
                    <a:pt x="10927" y="449"/>
                  </a:lnTo>
                  <a:lnTo>
                    <a:pt x="10778" y="300"/>
                  </a:lnTo>
                  <a:lnTo>
                    <a:pt x="10329" y="300"/>
                  </a:lnTo>
                  <a:lnTo>
                    <a:pt x="9281" y="150"/>
                  </a:lnTo>
                  <a:lnTo>
                    <a:pt x="80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9"/>
            <p:cNvSpPr/>
            <p:nvPr/>
          </p:nvSpPr>
          <p:spPr>
            <a:xfrm>
              <a:off x="3808125" y="3459950"/>
              <a:ext cx="261950" cy="18725"/>
            </a:xfrm>
            <a:custGeom>
              <a:avLst/>
              <a:gdLst/>
              <a:ahLst/>
              <a:cxnLst/>
              <a:rect l="l" t="t" r="r" b="b"/>
              <a:pathLst>
                <a:path w="10478" h="749" extrusionOk="0">
                  <a:moveTo>
                    <a:pt x="1198" y="0"/>
                  </a:moveTo>
                  <a:lnTo>
                    <a:pt x="0" y="300"/>
                  </a:lnTo>
                  <a:lnTo>
                    <a:pt x="0" y="449"/>
                  </a:lnTo>
                  <a:lnTo>
                    <a:pt x="1198" y="749"/>
                  </a:lnTo>
                  <a:lnTo>
                    <a:pt x="7185" y="749"/>
                  </a:lnTo>
                  <a:lnTo>
                    <a:pt x="9430" y="599"/>
                  </a:lnTo>
                  <a:lnTo>
                    <a:pt x="10178" y="599"/>
                  </a:lnTo>
                  <a:lnTo>
                    <a:pt x="10328" y="449"/>
                  </a:lnTo>
                  <a:lnTo>
                    <a:pt x="10478" y="449"/>
                  </a:lnTo>
                  <a:lnTo>
                    <a:pt x="10328" y="150"/>
                  </a:lnTo>
                  <a:lnTo>
                    <a:pt x="9580" y="150"/>
                  </a:lnTo>
                  <a:lnTo>
                    <a:pt x="7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9"/>
            <p:cNvSpPr/>
            <p:nvPr/>
          </p:nvSpPr>
          <p:spPr>
            <a:xfrm>
              <a:off x="3808125" y="3534775"/>
              <a:ext cx="246975" cy="29975"/>
            </a:xfrm>
            <a:custGeom>
              <a:avLst/>
              <a:gdLst/>
              <a:ahLst/>
              <a:cxnLst/>
              <a:rect l="l" t="t" r="r" b="b"/>
              <a:pathLst>
                <a:path w="9879" h="1199" extrusionOk="0">
                  <a:moveTo>
                    <a:pt x="4640" y="1"/>
                  </a:moveTo>
                  <a:lnTo>
                    <a:pt x="2245" y="151"/>
                  </a:lnTo>
                  <a:lnTo>
                    <a:pt x="1198" y="300"/>
                  </a:lnTo>
                  <a:lnTo>
                    <a:pt x="150" y="450"/>
                  </a:lnTo>
                  <a:lnTo>
                    <a:pt x="0" y="600"/>
                  </a:lnTo>
                  <a:lnTo>
                    <a:pt x="150" y="749"/>
                  </a:lnTo>
                  <a:lnTo>
                    <a:pt x="898" y="899"/>
                  </a:lnTo>
                  <a:lnTo>
                    <a:pt x="2395" y="1198"/>
                  </a:lnTo>
                  <a:lnTo>
                    <a:pt x="4341" y="1198"/>
                  </a:lnTo>
                  <a:lnTo>
                    <a:pt x="6287" y="1049"/>
                  </a:lnTo>
                  <a:lnTo>
                    <a:pt x="7933" y="899"/>
                  </a:lnTo>
                  <a:lnTo>
                    <a:pt x="8981" y="899"/>
                  </a:lnTo>
                  <a:lnTo>
                    <a:pt x="9729" y="749"/>
                  </a:lnTo>
                  <a:lnTo>
                    <a:pt x="9879" y="600"/>
                  </a:lnTo>
                  <a:lnTo>
                    <a:pt x="9729" y="600"/>
                  </a:lnTo>
                  <a:lnTo>
                    <a:pt x="9131" y="450"/>
                  </a:lnTo>
                  <a:lnTo>
                    <a:pt x="6885" y="300"/>
                  </a:lnTo>
                  <a:lnTo>
                    <a:pt x="46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9"/>
            <p:cNvSpPr/>
            <p:nvPr/>
          </p:nvSpPr>
          <p:spPr>
            <a:xfrm>
              <a:off x="3800625" y="3620850"/>
              <a:ext cx="243250" cy="18725"/>
            </a:xfrm>
            <a:custGeom>
              <a:avLst/>
              <a:gdLst/>
              <a:ahLst/>
              <a:cxnLst/>
              <a:rect l="l" t="t" r="r" b="b"/>
              <a:pathLst>
                <a:path w="9730" h="749" extrusionOk="0">
                  <a:moveTo>
                    <a:pt x="1198" y="0"/>
                  </a:moveTo>
                  <a:lnTo>
                    <a:pt x="150" y="300"/>
                  </a:lnTo>
                  <a:lnTo>
                    <a:pt x="1" y="449"/>
                  </a:lnTo>
                  <a:lnTo>
                    <a:pt x="150" y="599"/>
                  </a:lnTo>
                  <a:lnTo>
                    <a:pt x="1198" y="749"/>
                  </a:lnTo>
                  <a:lnTo>
                    <a:pt x="4491" y="749"/>
                  </a:lnTo>
                  <a:lnTo>
                    <a:pt x="8832" y="599"/>
                  </a:lnTo>
                  <a:lnTo>
                    <a:pt x="9580" y="599"/>
                  </a:lnTo>
                  <a:lnTo>
                    <a:pt x="9730" y="449"/>
                  </a:lnTo>
                  <a:lnTo>
                    <a:pt x="9730" y="300"/>
                  </a:lnTo>
                  <a:lnTo>
                    <a:pt x="9580" y="150"/>
                  </a:lnTo>
                  <a:lnTo>
                    <a:pt x="8982" y="150"/>
                  </a:lnTo>
                  <a:lnTo>
                    <a:pt x="6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9"/>
            <p:cNvSpPr/>
            <p:nvPr/>
          </p:nvSpPr>
          <p:spPr>
            <a:xfrm>
              <a:off x="3796900" y="3699425"/>
              <a:ext cx="235750" cy="22475"/>
            </a:xfrm>
            <a:custGeom>
              <a:avLst/>
              <a:gdLst/>
              <a:ahLst/>
              <a:cxnLst/>
              <a:rect l="l" t="t" r="r" b="b"/>
              <a:pathLst>
                <a:path w="9430" h="899" extrusionOk="0">
                  <a:moveTo>
                    <a:pt x="4490" y="1"/>
                  </a:moveTo>
                  <a:lnTo>
                    <a:pt x="299" y="300"/>
                  </a:lnTo>
                  <a:lnTo>
                    <a:pt x="0" y="300"/>
                  </a:lnTo>
                  <a:lnTo>
                    <a:pt x="0" y="599"/>
                  </a:lnTo>
                  <a:lnTo>
                    <a:pt x="299" y="749"/>
                  </a:lnTo>
                  <a:lnTo>
                    <a:pt x="4490" y="899"/>
                  </a:lnTo>
                  <a:lnTo>
                    <a:pt x="6586" y="899"/>
                  </a:lnTo>
                  <a:lnTo>
                    <a:pt x="8681" y="599"/>
                  </a:lnTo>
                  <a:lnTo>
                    <a:pt x="9280" y="599"/>
                  </a:lnTo>
                  <a:lnTo>
                    <a:pt x="9430" y="450"/>
                  </a:lnTo>
                  <a:lnTo>
                    <a:pt x="9280" y="300"/>
                  </a:lnTo>
                  <a:lnTo>
                    <a:pt x="8681" y="150"/>
                  </a:lnTo>
                  <a:lnTo>
                    <a:pt x="6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9"/>
            <p:cNvSpPr/>
            <p:nvPr/>
          </p:nvSpPr>
          <p:spPr>
            <a:xfrm>
              <a:off x="3789400" y="3781750"/>
              <a:ext cx="235775" cy="26225"/>
            </a:xfrm>
            <a:custGeom>
              <a:avLst/>
              <a:gdLst/>
              <a:ahLst/>
              <a:cxnLst/>
              <a:rect l="l" t="t" r="r" b="b"/>
              <a:pathLst>
                <a:path w="9431" h="1049" extrusionOk="0">
                  <a:moveTo>
                    <a:pt x="3593" y="1"/>
                  </a:moveTo>
                  <a:lnTo>
                    <a:pt x="1947" y="150"/>
                  </a:lnTo>
                  <a:lnTo>
                    <a:pt x="150" y="150"/>
                  </a:lnTo>
                  <a:lnTo>
                    <a:pt x="1" y="300"/>
                  </a:lnTo>
                  <a:lnTo>
                    <a:pt x="1" y="450"/>
                  </a:lnTo>
                  <a:lnTo>
                    <a:pt x="1" y="599"/>
                  </a:lnTo>
                  <a:lnTo>
                    <a:pt x="150" y="599"/>
                  </a:lnTo>
                  <a:lnTo>
                    <a:pt x="2695" y="749"/>
                  </a:lnTo>
                  <a:lnTo>
                    <a:pt x="5090" y="899"/>
                  </a:lnTo>
                  <a:lnTo>
                    <a:pt x="6736" y="1048"/>
                  </a:lnTo>
                  <a:lnTo>
                    <a:pt x="8383" y="899"/>
                  </a:lnTo>
                  <a:lnTo>
                    <a:pt x="9131" y="749"/>
                  </a:lnTo>
                  <a:lnTo>
                    <a:pt x="9431" y="749"/>
                  </a:lnTo>
                  <a:lnTo>
                    <a:pt x="9431" y="599"/>
                  </a:lnTo>
                  <a:lnTo>
                    <a:pt x="9431" y="450"/>
                  </a:lnTo>
                  <a:lnTo>
                    <a:pt x="9281" y="300"/>
                  </a:lnTo>
                  <a:lnTo>
                    <a:pt x="8532" y="150"/>
                  </a:lnTo>
                  <a:lnTo>
                    <a:pt x="7185" y="150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9"/>
            <p:cNvSpPr/>
            <p:nvPr/>
          </p:nvSpPr>
          <p:spPr>
            <a:xfrm>
              <a:off x="3804375" y="3864075"/>
              <a:ext cx="205825" cy="22475"/>
            </a:xfrm>
            <a:custGeom>
              <a:avLst/>
              <a:gdLst/>
              <a:ahLst/>
              <a:cxnLst/>
              <a:rect l="l" t="t" r="r" b="b"/>
              <a:pathLst>
                <a:path w="8233" h="899" extrusionOk="0">
                  <a:moveTo>
                    <a:pt x="2096" y="1"/>
                  </a:moveTo>
                  <a:lnTo>
                    <a:pt x="150" y="150"/>
                  </a:lnTo>
                  <a:lnTo>
                    <a:pt x="0" y="150"/>
                  </a:lnTo>
                  <a:lnTo>
                    <a:pt x="0" y="300"/>
                  </a:lnTo>
                  <a:lnTo>
                    <a:pt x="0" y="599"/>
                  </a:lnTo>
                  <a:lnTo>
                    <a:pt x="150" y="599"/>
                  </a:lnTo>
                  <a:lnTo>
                    <a:pt x="2096" y="749"/>
                  </a:lnTo>
                  <a:lnTo>
                    <a:pt x="3892" y="899"/>
                  </a:lnTo>
                  <a:lnTo>
                    <a:pt x="7484" y="599"/>
                  </a:lnTo>
                  <a:lnTo>
                    <a:pt x="8083" y="599"/>
                  </a:lnTo>
                  <a:lnTo>
                    <a:pt x="8233" y="450"/>
                  </a:lnTo>
                  <a:lnTo>
                    <a:pt x="8083" y="300"/>
                  </a:lnTo>
                  <a:lnTo>
                    <a:pt x="7484" y="300"/>
                  </a:lnTo>
                  <a:lnTo>
                    <a:pt x="3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9"/>
            <p:cNvSpPr/>
            <p:nvPr/>
          </p:nvSpPr>
          <p:spPr>
            <a:xfrm>
              <a:off x="3751975" y="3938925"/>
              <a:ext cx="243275" cy="29950"/>
            </a:xfrm>
            <a:custGeom>
              <a:avLst/>
              <a:gdLst/>
              <a:ahLst/>
              <a:cxnLst/>
              <a:rect l="l" t="t" r="r" b="b"/>
              <a:pathLst>
                <a:path w="9731" h="1198" extrusionOk="0">
                  <a:moveTo>
                    <a:pt x="3743" y="0"/>
                  </a:moveTo>
                  <a:lnTo>
                    <a:pt x="1947" y="150"/>
                  </a:lnTo>
                  <a:lnTo>
                    <a:pt x="151" y="449"/>
                  </a:lnTo>
                  <a:lnTo>
                    <a:pt x="1" y="449"/>
                  </a:lnTo>
                  <a:lnTo>
                    <a:pt x="1" y="599"/>
                  </a:lnTo>
                  <a:lnTo>
                    <a:pt x="151" y="898"/>
                  </a:lnTo>
                  <a:lnTo>
                    <a:pt x="2246" y="1048"/>
                  </a:lnTo>
                  <a:lnTo>
                    <a:pt x="4641" y="1198"/>
                  </a:lnTo>
                  <a:lnTo>
                    <a:pt x="6886" y="1048"/>
                  </a:lnTo>
                  <a:lnTo>
                    <a:pt x="9131" y="898"/>
                  </a:lnTo>
                  <a:lnTo>
                    <a:pt x="9580" y="749"/>
                  </a:lnTo>
                  <a:lnTo>
                    <a:pt x="9730" y="599"/>
                  </a:lnTo>
                  <a:lnTo>
                    <a:pt x="9580" y="449"/>
                  </a:lnTo>
                  <a:lnTo>
                    <a:pt x="9131" y="299"/>
                  </a:lnTo>
                  <a:lnTo>
                    <a:pt x="7635" y="150"/>
                  </a:lnTo>
                  <a:lnTo>
                    <a:pt x="56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9"/>
            <p:cNvSpPr/>
            <p:nvPr/>
          </p:nvSpPr>
          <p:spPr>
            <a:xfrm>
              <a:off x="3789400" y="4021250"/>
              <a:ext cx="198350" cy="26200"/>
            </a:xfrm>
            <a:custGeom>
              <a:avLst/>
              <a:gdLst/>
              <a:ahLst/>
              <a:cxnLst/>
              <a:rect l="l" t="t" r="r" b="b"/>
              <a:pathLst>
                <a:path w="7934" h="1048" extrusionOk="0">
                  <a:moveTo>
                    <a:pt x="3743" y="0"/>
                  </a:moveTo>
                  <a:lnTo>
                    <a:pt x="1947" y="150"/>
                  </a:lnTo>
                  <a:lnTo>
                    <a:pt x="300" y="299"/>
                  </a:lnTo>
                  <a:lnTo>
                    <a:pt x="150" y="299"/>
                  </a:lnTo>
                  <a:lnTo>
                    <a:pt x="1" y="449"/>
                  </a:lnTo>
                  <a:lnTo>
                    <a:pt x="150" y="599"/>
                  </a:lnTo>
                  <a:lnTo>
                    <a:pt x="300" y="748"/>
                  </a:lnTo>
                  <a:lnTo>
                    <a:pt x="3743" y="1048"/>
                  </a:lnTo>
                  <a:lnTo>
                    <a:pt x="5389" y="1048"/>
                  </a:lnTo>
                  <a:lnTo>
                    <a:pt x="7185" y="748"/>
                  </a:lnTo>
                  <a:lnTo>
                    <a:pt x="7784" y="748"/>
                  </a:lnTo>
                  <a:lnTo>
                    <a:pt x="7934" y="599"/>
                  </a:lnTo>
                  <a:lnTo>
                    <a:pt x="7784" y="449"/>
                  </a:lnTo>
                  <a:lnTo>
                    <a:pt x="7185" y="299"/>
                  </a:lnTo>
                  <a:lnTo>
                    <a:pt x="5539" y="150"/>
                  </a:lnTo>
                  <a:lnTo>
                    <a:pt x="37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9"/>
            <p:cNvSpPr/>
            <p:nvPr/>
          </p:nvSpPr>
          <p:spPr>
            <a:xfrm>
              <a:off x="3800625" y="4182150"/>
              <a:ext cx="164675" cy="26200"/>
            </a:xfrm>
            <a:custGeom>
              <a:avLst/>
              <a:gdLst/>
              <a:ahLst/>
              <a:cxnLst/>
              <a:rect l="l" t="t" r="r" b="b"/>
              <a:pathLst>
                <a:path w="6587" h="1048" extrusionOk="0">
                  <a:moveTo>
                    <a:pt x="2994" y="0"/>
                  </a:moveTo>
                  <a:lnTo>
                    <a:pt x="1498" y="150"/>
                  </a:lnTo>
                  <a:lnTo>
                    <a:pt x="150" y="300"/>
                  </a:lnTo>
                  <a:lnTo>
                    <a:pt x="1" y="449"/>
                  </a:lnTo>
                  <a:lnTo>
                    <a:pt x="1" y="599"/>
                  </a:lnTo>
                  <a:lnTo>
                    <a:pt x="1" y="749"/>
                  </a:lnTo>
                  <a:lnTo>
                    <a:pt x="150" y="749"/>
                  </a:lnTo>
                  <a:lnTo>
                    <a:pt x="749" y="898"/>
                  </a:lnTo>
                  <a:lnTo>
                    <a:pt x="2096" y="1048"/>
                  </a:lnTo>
                  <a:lnTo>
                    <a:pt x="3294" y="1048"/>
                  </a:lnTo>
                  <a:lnTo>
                    <a:pt x="5838" y="749"/>
                  </a:lnTo>
                  <a:lnTo>
                    <a:pt x="6437" y="599"/>
                  </a:lnTo>
                  <a:lnTo>
                    <a:pt x="6587" y="599"/>
                  </a:lnTo>
                  <a:lnTo>
                    <a:pt x="6587" y="449"/>
                  </a:lnTo>
                  <a:lnTo>
                    <a:pt x="6587" y="300"/>
                  </a:lnTo>
                  <a:lnTo>
                    <a:pt x="6437" y="300"/>
                  </a:lnTo>
                  <a:lnTo>
                    <a:pt x="5838" y="150"/>
                  </a:lnTo>
                  <a:lnTo>
                    <a:pt x="4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9"/>
            <p:cNvSpPr/>
            <p:nvPr/>
          </p:nvSpPr>
          <p:spPr>
            <a:xfrm>
              <a:off x="3804375" y="4103550"/>
              <a:ext cx="172150" cy="22500"/>
            </a:xfrm>
            <a:custGeom>
              <a:avLst/>
              <a:gdLst/>
              <a:ahLst/>
              <a:cxnLst/>
              <a:rect l="l" t="t" r="r" b="b"/>
              <a:pathLst>
                <a:path w="6886" h="900" extrusionOk="0">
                  <a:moveTo>
                    <a:pt x="1647" y="1"/>
                  </a:moveTo>
                  <a:lnTo>
                    <a:pt x="150" y="151"/>
                  </a:lnTo>
                  <a:lnTo>
                    <a:pt x="0" y="300"/>
                  </a:lnTo>
                  <a:lnTo>
                    <a:pt x="0" y="450"/>
                  </a:lnTo>
                  <a:lnTo>
                    <a:pt x="0" y="600"/>
                  </a:lnTo>
                  <a:lnTo>
                    <a:pt x="150" y="749"/>
                  </a:lnTo>
                  <a:lnTo>
                    <a:pt x="1647" y="899"/>
                  </a:lnTo>
                  <a:lnTo>
                    <a:pt x="3144" y="899"/>
                  </a:lnTo>
                  <a:lnTo>
                    <a:pt x="6137" y="749"/>
                  </a:lnTo>
                  <a:lnTo>
                    <a:pt x="6736" y="600"/>
                  </a:lnTo>
                  <a:lnTo>
                    <a:pt x="6886" y="600"/>
                  </a:lnTo>
                  <a:lnTo>
                    <a:pt x="6886" y="450"/>
                  </a:lnTo>
                  <a:lnTo>
                    <a:pt x="6886" y="300"/>
                  </a:lnTo>
                  <a:lnTo>
                    <a:pt x="6736" y="300"/>
                  </a:lnTo>
                  <a:lnTo>
                    <a:pt x="6137" y="151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9"/>
            <p:cNvSpPr/>
            <p:nvPr/>
          </p:nvSpPr>
          <p:spPr>
            <a:xfrm>
              <a:off x="3804375" y="4264475"/>
              <a:ext cx="149700" cy="22475"/>
            </a:xfrm>
            <a:custGeom>
              <a:avLst/>
              <a:gdLst/>
              <a:ahLst/>
              <a:cxnLst/>
              <a:rect l="l" t="t" r="r" b="b"/>
              <a:pathLst>
                <a:path w="5988" h="899" extrusionOk="0">
                  <a:moveTo>
                    <a:pt x="1497" y="0"/>
                  </a:moveTo>
                  <a:lnTo>
                    <a:pt x="150" y="300"/>
                  </a:lnTo>
                  <a:lnTo>
                    <a:pt x="0" y="449"/>
                  </a:lnTo>
                  <a:lnTo>
                    <a:pt x="150" y="599"/>
                  </a:lnTo>
                  <a:lnTo>
                    <a:pt x="150" y="749"/>
                  </a:lnTo>
                  <a:lnTo>
                    <a:pt x="1497" y="898"/>
                  </a:lnTo>
                  <a:lnTo>
                    <a:pt x="3892" y="898"/>
                  </a:lnTo>
                  <a:lnTo>
                    <a:pt x="5239" y="749"/>
                  </a:lnTo>
                  <a:lnTo>
                    <a:pt x="5988" y="599"/>
                  </a:lnTo>
                  <a:lnTo>
                    <a:pt x="5988" y="449"/>
                  </a:lnTo>
                  <a:lnTo>
                    <a:pt x="5988" y="300"/>
                  </a:lnTo>
                  <a:lnTo>
                    <a:pt x="5239" y="150"/>
                  </a:lnTo>
                  <a:lnTo>
                    <a:pt x="4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9"/>
            <p:cNvSpPr/>
            <p:nvPr/>
          </p:nvSpPr>
          <p:spPr>
            <a:xfrm>
              <a:off x="3808125" y="4343050"/>
              <a:ext cx="134725" cy="26225"/>
            </a:xfrm>
            <a:custGeom>
              <a:avLst/>
              <a:gdLst/>
              <a:ahLst/>
              <a:cxnLst/>
              <a:rect l="l" t="t" r="r" b="b"/>
              <a:pathLst>
                <a:path w="5389" h="1049" extrusionOk="0">
                  <a:moveTo>
                    <a:pt x="2395" y="0"/>
                  </a:moveTo>
                  <a:lnTo>
                    <a:pt x="1198" y="150"/>
                  </a:lnTo>
                  <a:lnTo>
                    <a:pt x="150" y="300"/>
                  </a:lnTo>
                  <a:lnTo>
                    <a:pt x="0" y="449"/>
                  </a:lnTo>
                  <a:lnTo>
                    <a:pt x="0" y="599"/>
                  </a:lnTo>
                  <a:lnTo>
                    <a:pt x="0" y="749"/>
                  </a:lnTo>
                  <a:lnTo>
                    <a:pt x="150" y="749"/>
                  </a:lnTo>
                  <a:lnTo>
                    <a:pt x="300" y="898"/>
                  </a:lnTo>
                  <a:lnTo>
                    <a:pt x="1347" y="1048"/>
                  </a:lnTo>
                  <a:lnTo>
                    <a:pt x="2395" y="1048"/>
                  </a:lnTo>
                  <a:lnTo>
                    <a:pt x="3892" y="898"/>
                  </a:lnTo>
                  <a:lnTo>
                    <a:pt x="4640" y="749"/>
                  </a:lnTo>
                  <a:lnTo>
                    <a:pt x="5239" y="749"/>
                  </a:lnTo>
                  <a:lnTo>
                    <a:pt x="5239" y="599"/>
                  </a:lnTo>
                  <a:lnTo>
                    <a:pt x="5389" y="449"/>
                  </a:lnTo>
                  <a:lnTo>
                    <a:pt x="5239" y="300"/>
                  </a:lnTo>
                  <a:lnTo>
                    <a:pt x="4640" y="150"/>
                  </a:lnTo>
                  <a:lnTo>
                    <a:pt x="3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9"/>
            <p:cNvSpPr/>
            <p:nvPr/>
          </p:nvSpPr>
          <p:spPr>
            <a:xfrm>
              <a:off x="3789400" y="4425375"/>
              <a:ext cx="142225" cy="22475"/>
            </a:xfrm>
            <a:custGeom>
              <a:avLst/>
              <a:gdLst/>
              <a:ahLst/>
              <a:cxnLst/>
              <a:rect l="l" t="t" r="r" b="b"/>
              <a:pathLst>
                <a:path w="5689" h="899" extrusionOk="0">
                  <a:moveTo>
                    <a:pt x="1348" y="0"/>
                  </a:moveTo>
                  <a:lnTo>
                    <a:pt x="749" y="150"/>
                  </a:lnTo>
                  <a:lnTo>
                    <a:pt x="150" y="300"/>
                  </a:lnTo>
                  <a:lnTo>
                    <a:pt x="1" y="599"/>
                  </a:lnTo>
                  <a:lnTo>
                    <a:pt x="150" y="599"/>
                  </a:lnTo>
                  <a:lnTo>
                    <a:pt x="749" y="898"/>
                  </a:lnTo>
                  <a:lnTo>
                    <a:pt x="2695" y="898"/>
                  </a:lnTo>
                  <a:lnTo>
                    <a:pt x="4940" y="749"/>
                  </a:lnTo>
                  <a:lnTo>
                    <a:pt x="5539" y="599"/>
                  </a:lnTo>
                  <a:lnTo>
                    <a:pt x="5689" y="599"/>
                  </a:lnTo>
                  <a:lnTo>
                    <a:pt x="5689" y="449"/>
                  </a:lnTo>
                  <a:lnTo>
                    <a:pt x="5539" y="300"/>
                  </a:lnTo>
                  <a:lnTo>
                    <a:pt x="4940" y="150"/>
                  </a:lnTo>
                  <a:lnTo>
                    <a:pt x="38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9"/>
            <p:cNvSpPr/>
            <p:nvPr/>
          </p:nvSpPr>
          <p:spPr>
            <a:xfrm>
              <a:off x="3785675" y="4507700"/>
              <a:ext cx="134725" cy="22475"/>
            </a:xfrm>
            <a:custGeom>
              <a:avLst/>
              <a:gdLst/>
              <a:ahLst/>
              <a:cxnLst/>
              <a:rect l="l" t="t" r="r" b="b"/>
              <a:pathLst>
                <a:path w="5389" h="899" extrusionOk="0">
                  <a:moveTo>
                    <a:pt x="1497" y="0"/>
                  </a:moveTo>
                  <a:lnTo>
                    <a:pt x="449" y="150"/>
                  </a:lnTo>
                  <a:lnTo>
                    <a:pt x="150" y="300"/>
                  </a:lnTo>
                  <a:lnTo>
                    <a:pt x="0" y="300"/>
                  </a:lnTo>
                  <a:lnTo>
                    <a:pt x="0" y="449"/>
                  </a:lnTo>
                  <a:lnTo>
                    <a:pt x="150" y="599"/>
                  </a:lnTo>
                  <a:lnTo>
                    <a:pt x="599" y="749"/>
                  </a:lnTo>
                  <a:lnTo>
                    <a:pt x="1198" y="898"/>
                  </a:lnTo>
                  <a:lnTo>
                    <a:pt x="2545" y="898"/>
                  </a:lnTo>
                  <a:lnTo>
                    <a:pt x="4640" y="749"/>
                  </a:lnTo>
                  <a:lnTo>
                    <a:pt x="5239" y="599"/>
                  </a:lnTo>
                  <a:lnTo>
                    <a:pt x="5389" y="449"/>
                  </a:lnTo>
                  <a:lnTo>
                    <a:pt x="5389" y="300"/>
                  </a:lnTo>
                  <a:lnTo>
                    <a:pt x="5239" y="150"/>
                  </a:lnTo>
                  <a:lnTo>
                    <a:pt x="4640" y="150"/>
                  </a:lnTo>
                  <a:lnTo>
                    <a:pt x="3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9"/>
            <p:cNvSpPr/>
            <p:nvPr/>
          </p:nvSpPr>
          <p:spPr>
            <a:xfrm>
              <a:off x="3781925" y="4586275"/>
              <a:ext cx="134725" cy="26225"/>
            </a:xfrm>
            <a:custGeom>
              <a:avLst/>
              <a:gdLst/>
              <a:ahLst/>
              <a:cxnLst/>
              <a:rect l="l" t="t" r="r" b="b"/>
              <a:pathLst>
                <a:path w="5389" h="1049" extrusionOk="0">
                  <a:moveTo>
                    <a:pt x="1348" y="1"/>
                  </a:moveTo>
                  <a:lnTo>
                    <a:pt x="749" y="150"/>
                  </a:lnTo>
                  <a:lnTo>
                    <a:pt x="150" y="300"/>
                  </a:lnTo>
                  <a:lnTo>
                    <a:pt x="0" y="450"/>
                  </a:lnTo>
                  <a:lnTo>
                    <a:pt x="0" y="599"/>
                  </a:lnTo>
                  <a:lnTo>
                    <a:pt x="150" y="749"/>
                  </a:lnTo>
                  <a:lnTo>
                    <a:pt x="1048" y="1048"/>
                  </a:lnTo>
                  <a:lnTo>
                    <a:pt x="3293" y="1048"/>
                  </a:lnTo>
                  <a:lnTo>
                    <a:pt x="4341" y="899"/>
                  </a:lnTo>
                  <a:lnTo>
                    <a:pt x="5089" y="749"/>
                  </a:lnTo>
                  <a:lnTo>
                    <a:pt x="5239" y="749"/>
                  </a:lnTo>
                  <a:lnTo>
                    <a:pt x="5389" y="599"/>
                  </a:lnTo>
                  <a:lnTo>
                    <a:pt x="5389" y="450"/>
                  </a:lnTo>
                  <a:lnTo>
                    <a:pt x="5239" y="300"/>
                  </a:lnTo>
                  <a:lnTo>
                    <a:pt x="5089" y="300"/>
                  </a:lnTo>
                  <a:lnTo>
                    <a:pt x="4341" y="150"/>
                  </a:lnTo>
                  <a:lnTo>
                    <a:pt x="35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9"/>
            <p:cNvSpPr/>
            <p:nvPr/>
          </p:nvSpPr>
          <p:spPr>
            <a:xfrm>
              <a:off x="3766950" y="4668600"/>
              <a:ext cx="134750" cy="26225"/>
            </a:xfrm>
            <a:custGeom>
              <a:avLst/>
              <a:gdLst/>
              <a:ahLst/>
              <a:cxnLst/>
              <a:rect l="l" t="t" r="r" b="b"/>
              <a:pathLst>
                <a:path w="5390" h="1049" extrusionOk="0">
                  <a:moveTo>
                    <a:pt x="1198" y="0"/>
                  </a:moveTo>
                  <a:lnTo>
                    <a:pt x="150" y="300"/>
                  </a:lnTo>
                  <a:lnTo>
                    <a:pt x="1" y="449"/>
                  </a:lnTo>
                  <a:lnTo>
                    <a:pt x="150" y="599"/>
                  </a:lnTo>
                  <a:lnTo>
                    <a:pt x="1198" y="899"/>
                  </a:lnTo>
                  <a:lnTo>
                    <a:pt x="2246" y="1048"/>
                  </a:lnTo>
                  <a:lnTo>
                    <a:pt x="3294" y="899"/>
                  </a:lnTo>
                  <a:lnTo>
                    <a:pt x="4491" y="749"/>
                  </a:lnTo>
                  <a:lnTo>
                    <a:pt x="5239" y="599"/>
                  </a:lnTo>
                  <a:lnTo>
                    <a:pt x="5389" y="449"/>
                  </a:lnTo>
                  <a:lnTo>
                    <a:pt x="5239" y="300"/>
                  </a:lnTo>
                  <a:lnTo>
                    <a:pt x="4491" y="150"/>
                  </a:lnTo>
                  <a:lnTo>
                    <a:pt x="34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9"/>
            <p:cNvSpPr/>
            <p:nvPr/>
          </p:nvSpPr>
          <p:spPr>
            <a:xfrm>
              <a:off x="3781925" y="4750925"/>
              <a:ext cx="108550" cy="18725"/>
            </a:xfrm>
            <a:custGeom>
              <a:avLst/>
              <a:gdLst/>
              <a:ahLst/>
              <a:cxnLst/>
              <a:rect l="l" t="t" r="r" b="b"/>
              <a:pathLst>
                <a:path w="4342" h="749" extrusionOk="0">
                  <a:moveTo>
                    <a:pt x="599" y="0"/>
                  </a:moveTo>
                  <a:lnTo>
                    <a:pt x="0" y="150"/>
                  </a:lnTo>
                  <a:lnTo>
                    <a:pt x="0" y="449"/>
                  </a:lnTo>
                  <a:lnTo>
                    <a:pt x="0" y="599"/>
                  </a:lnTo>
                  <a:lnTo>
                    <a:pt x="599" y="749"/>
                  </a:lnTo>
                  <a:lnTo>
                    <a:pt x="3443" y="749"/>
                  </a:lnTo>
                  <a:lnTo>
                    <a:pt x="4191" y="449"/>
                  </a:lnTo>
                  <a:lnTo>
                    <a:pt x="4341" y="449"/>
                  </a:lnTo>
                  <a:lnTo>
                    <a:pt x="4191" y="300"/>
                  </a:lnTo>
                  <a:lnTo>
                    <a:pt x="4191" y="150"/>
                  </a:lnTo>
                  <a:lnTo>
                    <a:pt x="35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9"/>
            <p:cNvSpPr/>
            <p:nvPr/>
          </p:nvSpPr>
          <p:spPr>
            <a:xfrm>
              <a:off x="3796900" y="4829500"/>
              <a:ext cx="82350" cy="22475"/>
            </a:xfrm>
            <a:custGeom>
              <a:avLst/>
              <a:gdLst/>
              <a:ahLst/>
              <a:cxnLst/>
              <a:rect l="l" t="t" r="r" b="b"/>
              <a:pathLst>
                <a:path w="3294" h="899" extrusionOk="0">
                  <a:moveTo>
                    <a:pt x="749" y="1"/>
                  </a:moveTo>
                  <a:lnTo>
                    <a:pt x="299" y="150"/>
                  </a:lnTo>
                  <a:lnTo>
                    <a:pt x="150" y="300"/>
                  </a:lnTo>
                  <a:lnTo>
                    <a:pt x="0" y="450"/>
                  </a:lnTo>
                  <a:lnTo>
                    <a:pt x="150" y="599"/>
                  </a:lnTo>
                  <a:lnTo>
                    <a:pt x="299" y="749"/>
                  </a:lnTo>
                  <a:lnTo>
                    <a:pt x="749" y="899"/>
                  </a:lnTo>
                  <a:lnTo>
                    <a:pt x="1347" y="899"/>
                  </a:lnTo>
                  <a:lnTo>
                    <a:pt x="2395" y="749"/>
                  </a:lnTo>
                  <a:lnTo>
                    <a:pt x="3143" y="599"/>
                  </a:lnTo>
                  <a:lnTo>
                    <a:pt x="3293" y="450"/>
                  </a:lnTo>
                  <a:lnTo>
                    <a:pt x="3143" y="300"/>
                  </a:lnTo>
                  <a:lnTo>
                    <a:pt x="2545" y="150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9"/>
            <p:cNvSpPr/>
            <p:nvPr/>
          </p:nvSpPr>
          <p:spPr>
            <a:xfrm>
              <a:off x="3804375" y="4911825"/>
              <a:ext cx="71125" cy="18725"/>
            </a:xfrm>
            <a:custGeom>
              <a:avLst/>
              <a:gdLst/>
              <a:ahLst/>
              <a:cxnLst/>
              <a:rect l="l" t="t" r="r" b="b"/>
              <a:pathLst>
                <a:path w="2845" h="749" extrusionOk="0">
                  <a:moveTo>
                    <a:pt x="899" y="1"/>
                  </a:moveTo>
                  <a:lnTo>
                    <a:pt x="150" y="150"/>
                  </a:lnTo>
                  <a:lnTo>
                    <a:pt x="150" y="300"/>
                  </a:lnTo>
                  <a:lnTo>
                    <a:pt x="0" y="450"/>
                  </a:lnTo>
                  <a:lnTo>
                    <a:pt x="150" y="599"/>
                  </a:lnTo>
                  <a:lnTo>
                    <a:pt x="899" y="749"/>
                  </a:lnTo>
                  <a:lnTo>
                    <a:pt x="1647" y="749"/>
                  </a:lnTo>
                  <a:lnTo>
                    <a:pt x="2395" y="599"/>
                  </a:lnTo>
                  <a:lnTo>
                    <a:pt x="2695" y="599"/>
                  </a:lnTo>
                  <a:lnTo>
                    <a:pt x="2844" y="450"/>
                  </a:lnTo>
                  <a:lnTo>
                    <a:pt x="2695" y="150"/>
                  </a:lnTo>
                  <a:lnTo>
                    <a:pt x="2395" y="150"/>
                  </a:lnTo>
                  <a:lnTo>
                    <a:pt x="1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9"/>
            <p:cNvSpPr/>
            <p:nvPr/>
          </p:nvSpPr>
          <p:spPr>
            <a:xfrm>
              <a:off x="3793150" y="4990400"/>
              <a:ext cx="67375" cy="22475"/>
            </a:xfrm>
            <a:custGeom>
              <a:avLst/>
              <a:gdLst/>
              <a:ahLst/>
              <a:cxnLst/>
              <a:rect l="l" t="t" r="r" b="b"/>
              <a:pathLst>
                <a:path w="2695" h="899" extrusionOk="0">
                  <a:moveTo>
                    <a:pt x="1048" y="1"/>
                  </a:moveTo>
                  <a:lnTo>
                    <a:pt x="449" y="150"/>
                  </a:lnTo>
                  <a:lnTo>
                    <a:pt x="0" y="300"/>
                  </a:lnTo>
                  <a:lnTo>
                    <a:pt x="0" y="450"/>
                  </a:lnTo>
                  <a:lnTo>
                    <a:pt x="0" y="749"/>
                  </a:lnTo>
                  <a:lnTo>
                    <a:pt x="300" y="899"/>
                  </a:lnTo>
                  <a:lnTo>
                    <a:pt x="1647" y="899"/>
                  </a:lnTo>
                  <a:lnTo>
                    <a:pt x="2395" y="749"/>
                  </a:lnTo>
                  <a:lnTo>
                    <a:pt x="2545" y="600"/>
                  </a:lnTo>
                  <a:lnTo>
                    <a:pt x="2695" y="450"/>
                  </a:lnTo>
                  <a:lnTo>
                    <a:pt x="2545" y="300"/>
                  </a:lnTo>
                  <a:lnTo>
                    <a:pt x="2395" y="300"/>
                  </a:lnTo>
                  <a:lnTo>
                    <a:pt x="1797" y="150"/>
                  </a:lnTo>
                  <a:lnTo>
                    <a:pt x="10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9"/>
            <p:cNvSpPr/>
            <p:nvPr/>
          </p:nvSpPr>
          <p:spPr>
            <a:xfrm>
              <a:off x="3793150" y="5076475"/>
              <a:ext cx="59900" cy="15000"/>
            </a:xfrm>
            <a:custGeom>
              <a:avLst/>
              <a:gdLst/>
              <a:ahLst/>
              <a:cxnLst/>
              <a:rect l="l" t="t" r="r" b="b"/>
              <a:pathLst>
                <a:path w="2396" h="600" extrusionOk="0">
                  <a:moveTo>
                    <a:pt x="150" y="0"/>
                  </a:moveTo>
                  <a:lnTo>
                    <a:pt x="150" y="150"/>
                  </a:lnTo>
                  <a:lnTo>
                    <a:pt x="0" y="300"/>
                  </a:lnTo>
                  <a:lnTo>
                    <a:pt x="0" y="449"/>
                  </a:lnTo>
                  <a:lnTo>
                    <a:pt x="300" y="449"/>
                  </a:lnTo>
                  <a:lnTo>
                    <a:pt x="1048" y="599"/>
                  </a:lnTo>
                  <a:lnTo>
                    <a:pt x="1946" y="599"/>
                  </a:lnTo>
                  <a:lnTo>
                    <a:pt x="2395" y="449"/>
                  </a:lnTo>
                  <a:lnTo>
                    <a:pt x="2395" y="300"/>
                  </a:lnTo>
                  <a:lnTo>
                    <a:pt x="2395" y="150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9"/>
            <p:cNvSpPr/>
            <p:nvPr/>
          </p:nvSpPr>
          <p:spPr>
            <a:xfrm>
              <a:off x="1192500" y="238125"/>
              <a:ext cx="5235000" cy="5238750"/>
            </a:xfrm>
            <a:custGeom>
              <a:avLst/>
              <a:gdLst/>
              <a:ahLst/>
              <a:cxnLst/>
              <a:rect l="l" t="t" r="r" b="b"/>
              <a:pathLst>
                <a:path w="209400" h="209550" extrusionOk="0">
                  <a:moveTo>
                    <a:pt x="100135" y="23200"/>
                  </a:moveTo>
                  <a:lnTo>
                    <a:pt x="98638" y="34276"/>
                  </a:lnTo>
                  <a:lnTo>
                    <a:pt x="94597" y="34725"/>
                  </a:lnTo>
                  <a:lnTo>
                    <a:pt x="90555" y="35324"/>
                  </a:lnTo>
                  <a:lnTo>
                    <a:pt x="90555" y="35324"/>
                  </a:lnTo>
                  <a:lnTo>
                    <a:pt x="90705" y="24248"/>
                  </a:lnTo>
                  <a:lnTo>
                    <a:pt x="95345" y="23649"/>
                  </a:lnTo>
                  <a:lnTo>
                    <a:pt x="100135" y="23200"/>
                  </a:lnTo>
                  <a:close/>
                  <a:moveTo>
                    <a:pt x="108517" y="23200"/>
                  </a:moveTo>
                  <a:lnTo>
                    <a:pt x="113606" y="23500"/>
                  </a:lnTo>
                  <a:lnTo>
                    <a:pt x="118845" y="24248"/>
                  </a:lnTo>
                  <a:lnTo>
                    <a:pt x="118845" y="35324"/>
                  </a:lnTo>
                  <a:lnTo>
                    <a:pt x="114504" y="34576"/>
                  </a:lnTo>
                  <a:lnTo>
                    <a:pt x="110163" y="34127"/>
                  </a:lnTo>
                  <a:lnTo>
                    <a:pt x="108517" y="23200"/>
                  </a:lnTo>
                  <a:close/>
                  <a:moveTo>
                    <a:pt x="89657" y="24398"/>
                  </a:moveTo>
                  <a:lnTo>
                    <a:pt x="89657" y="24547"/>
                  </a:lnTo>
                  <a:lnTo>
                    <a:pt x="88310" y="24996"/>
                  </a:lnTo>
                  <a:lnTo>
                    <a:pt x="87262" y="25146"/>
                  </a:lnTo>
                  <a:lnTo>
                    <a:pt x="86215" y="25595"/>
                  </a:lnTo>
                  <a:lnTo>
                    <a:pt x="86215" y="25745"/>
                  </a:lnTo>
                  <a:lnTo>
                    <a:pt x="88011" y="25296"/>
                  </a:lnTo>
                  <a:lnTo>
                    <a:pt x="88909" y="25146"/>
                  </a:lnTo>
                  <a:lnTo>
                    <a:pt x="89657" y="24996"/>
                  </a:lnTo>
                  <a:lnTo>
                    <a:pt x="89657" y="25745"/>
                  </a:lnTo>
                  <a:lnTo>
                    <a:pt x="88310" y="26194"/>
                  </a:lnTo>
                  <a:lnTo>
                    <a:pt x="87412" y="26493"/>
                  </a:lnTo>
                  <a:lnTo>
                    <a:pt x="86514" y="26792"/>
                  </a:lnTo>
                  <a:lnTo>
                    <a:pt x="86364" y="26942"/>
                  </a:lnTo>
                  <a:lnTo>
                    <a:pt x="86514" y="26942"/>
                  </a:lnTo>
                  <a:lnTo>
                    <a:pt x="88460" y="26493"/>
                  </a:lnTo>
                  <a:lnTo>
                    <a:pt x="89657" y="26194"/>
                  </a:lnTo>
                  <a:lnTo>
                    <a:pt x="89657" y="27092"/>
                  </a:lnTo>
                  <a:lnTo>
                    <a:pt x="88310" y="27541"/>
                  </a:lnTo>
                  <a:lnTo>
                    <a:pt x="87412" y="27691"/>
                  </a:lnTo>
                  <a:lnTo>
                    <a:pt x="86514" y="28140"/>
                  </a:lnTo>
                  <a:lnTo>
                    <a:pt x="86514" y="28289"/>
                  </a:lnTo>
                  <a:lnTo>
                    <a:pt x="87412" y="27990"/>
                  </a:lnTo>
                  <a:lnTo>
                    <a:pt x="88310" y="27840"/>
                  </a:lnTo>
                  <a:lnTo>
                    <a:pt x="89657" y="27391"/>
                  </a:lnTo>
                  <a:lnTo>
                    <a:pt x="89657" y="28289"/>
                  </a:lnTo>
                  <a:lnTo>
                    <a:pt x="88310" y="28589"/>
                  </a:lnTo>
                  <a:lnTo>
                    <a:pt x="87562" y="28888"/>
                  </a:lnTo>
                  <a:lnTo>
                    <a:pt x="86963" y="29187"/>
                  </a:lnTo>
                  <a:lnTo>
                    <a:pt x="86963" y="29337"/>
                  </a:lnTo>
                  <a:lnTo>
                    <a:pt x="87113" y="29337"/>
                  </a:lnTo>
                  <a:lnTo>
                    <a:pt x="88759" y="28738"/>
                  </a:lnTo>
                  <a:lnTo>
                    <a:pt x="89657" y="28589"/>
                  </a:lnTo>
                  <a:lnTo>
                    <a:pt x="89657" y="29786"/>
                  </a:lnTo>
                  <a:lnTo>
                    <a:pt x="88610" y="30085"/>
                  </a:lnTo>
                  <a:lnTo>
                    <a:pt x="87712" y="30385"/>
                  </a:lnTo>
                  <a:lnTo>
                    <a:pt x="86963" y="30684"/>
                  </a:lnTo>
                  <a:lnTo>
                    <a:pt x="86963" y="30834"/>
                  </a:lnTo>
                  <a:lnTo>
                    <a:pt x="87861" y="30534"/>
                  </a:lnTo>
                  <a:lnTo>
                    <a:pt x="88610" y="30385"/>
                  </a:lnTo>
                  <a:lnTo>
                    <a:pt x="89657" y="30085"/>
                  </a:lnTo>
                  <a:lnTo>
                    <a:pt x="89657" y="30983"/>
                  </a:lnTo>
                  <a:lnTo>
                    <a:pt x="88759" y="31133"/>
                  </a:lnTo>
                  <a:lnTo>
                    <a:pt x="88011" y="31433"/>
                  </a:lnTo>
                  <a:lnTo>
                    <a:pt x="87262" y="31732"/>
                  </a:lnTo>
                  <a:lnTo>
                    <a:pt x="87262" y="31882"/>
                  </a:lnTo>
                  <a:lnTo>
                    <a:pt x="89208" y="31283"/>
                  </a:lnTo>
                  <a:lnTo>
                    <a:pt x="89657" y="31283"/>
                  </a:lnTo>
                  <a:lnTo>
                    <a:pt x="89657" y="32031"/>
                  </a:lnTo>
                  <a:lnTo>
                    <a:pt x="89059" y="32181"/>
                  </a:lnTo>
                  <a:lnTo>
                    <a:pt x="87562" y="32780"/>
                  </a:lnTo>
                  <a:lnTo>
                    <a:pt x="87562" y="32929"/>
                  </a:lnTo>
                  <a:lnTo>
                    <a:pt x="87712" y="32929"/>
                  </a:lnTo>
                  <a:lnTo>
                    <a:pt x="89059" y="32480"/>
                  </a:lnTo>
                  <a:lnTo>
                    <a:pt x="89657" y="32331"/>
                  </a:lnTo>
                  <a:lnTo>
                    <a:pt x="89657" y="32331"/>
                  </a:lnTo>
                  <a:lnTo>
                    <a:pt x="89508" y="33229"/>
                  </a:lnTo>
                  <a:lnTo>
                    <a:pt x="88759" y="33378"/>
                  </a:lnTo>
                  <a:lnTo>
                    <a:pt x="87861" y="33678"/>
                  </a:lnTo>
                  <a:lnTo>
                    <a:pt x="87861" y="33827"/>
                  </a:lnTo>
                  <a:lnTo>
                    <a:pt x="88759" y="33678"/>
                  </a:lnTo>
                  <a:lnTo>
                    <a:pt x="89508" y="33378"/>
                  </a:lnTo>
                  <a:lnTo>
                    <a:pt x="89508" y="34276"/>
                  </a:lnTo>
                  <a:lnTo>
                    <a:pt x="89208" y="34276"/>
                  </a:lnTo>
                  <a:lnTo>
                    <a:pt x="88759" y="34576"/>
                  </a:lnTo>
                  <a:lnTo>
                    <a:pt x="88161" y="34725"/>
                  </a:lnTo>
                  <a:lnTo>
                    <a:pt x="88161" y="34875"/>
                  </a:lnTo>
                  <a:lnTo>
                    <a:pt x="89358" y="34576"/>
                  </a:lnTo>
                  <a:lnTo>
                    <a:pt x="89508" y="34426"/>
                  </a:lnTo>
                  <a:lnTo>
                    <a:pt x="89508" y="35174"/>
                  </a:lnTo>
                  <a:lnTo>
                    <a:pt x="88310" y="35773"/>
                  </a:lnTo>
                  <a:lnTo>
                    <a:pt x="88310" y="35923"/>
                  </a:lnTo>
                  <a:lnTo>
                    <a:pt x="88460" y="35923"/>
                  </a:lnTo>
                  <a:lnTo>
                    <a:pt x="89059" y="35624"/>
                  </a:lnTo>
                  <a:lnTo>
                    <a:pt x="89508" y="35474"/>
                  </a:lnTo>
                  <a:lnTo>
                    <a:pt x="89508" y="35624"/>
                  </a:lnTo>
                  <a:lnTo>
                    <a:pt x="89508" y="36222"/>
                  </a:lnTo>
                  <a:lnTo>
                    <a:pt x="89358" y="36222"/>
                  </a:lnTo>
                  <a:lnTo>
                    <a:pt x="88909" y="36522"/>
                  </a:lnTo>
                  <a:lnTo>
                    <a:pt x="88460" y="36821"/>
                  </a:lnTo>
                  <a:lnTo>
                    <a:pt x="88610" y="36821"/>
                  </a:lnTo>
                  <a:lnTo>
                    <a:pt x="88909" y="36671"/>
                  </a:lnTo>
                  <a:lnTo>
                    <a:pt x="89358" y="36522"/>
                  </a:lnTo>
                  <a:lnTo>
                    <a:pt x="89508" y="36522"/>
                  </a:lnTo>
                  <a:lnTo>
                    <a:pt x="89508" y="37120"/>
                  </a:lnTo>
                  <a:lnTo>
                    <a:pt x="89508" y="37270"/>
                  </a:lnTo>
                  <a:lnTo>
                    <a:pt x="88909" y="37569"/>
                  </a:lnTo>
                  <a:lnTo>
                    <a:pt x="88909" y="37719"/>
                  </a:lnTo>
                  <a:lnTo>
                    <a:pt x="89508" y="37420"/>
                  </a:lnTo>
                  <a:lnTo>
                    <a:pt x="89508" y="38318"/>
                  </a:lnTo>
                  <a:lnTo>
                    <a:pt x="88909" y="38617"/>
                  </a:lnTo>
                  <a:lnTo>
                    <a:pt x="88011" y="36971"/>
                  </a:lnTo>
                  <a:lnTo>
                    <a:pt x="87412" y="36073"/>
                  </a:lnTo>
                  <a:lnTo>
                    <a:pt x="82024" y="26343"/>
                  </a:lnTo>
                  <a:lnTo>
                    <a:pt x="85766" y="25296"/>
                  </a:lnTo>
                  <a:lnTo>
                    <a:pt x="89657" y="24398"/>
                  </a:lnTo>
                  <a:close/>
                  <a:moveTo>
                    <a:pt x="119743" y="24398"/>
                  </a:moveTo>
                  <a:lnTo>
                    <a:pt x="123634" y="25296"/>
                  </a:lnTo>
                  <a:lnTo>
                    <a:pt x="127526" y="26343"/>
                  </a:lnTo>
                  <a:lnTo>
                    <a:pt x="121988" y="36073"/>
                  </a:lnTo>
                  <a:lnTo>
                    <a:pt x="121389" y="36971"/>
                  </a:lnTo>
                  <a:lnTo>
                    <a:pt x="120491" y="38617"/>
                  </a:lnTo>
                  <a:lnTo>
                    <a:pt x="120042" y="38318"/>
                  </a:lnTo>
                  <a:lnTo>
                    <a:pt x="119892" y="38318"/>
                  </a:lnTo>
                  <a:lnTo>
                    <a:pt x="119892" y="37420"/>
                  </a:lnTo>
                  <a:lnTo>
                    <a:pt x="120491" y="37719"/>
                  </a:lnTo>
                  <a:lnTo>
                    <a:pt x="120641" y="37569"/>
                  </a:lnTo>
                  <a:lnTo>
                    <a:pt x="119892" y="37270"/>
                  </a:lnTo>
                  <a:lnTo>
                    <a:pt x="119892" y="37120"/>
                  </a:lnTo>
                  <a:lnTo>
                    <a:pt x="119892" y="36671"/>
                  </a:lnTo>
                  <a:lnTo>
                    <a:pt x="119892" y="36522"/>
                  </a:lnTo>
                  <a:lnTo>
                    <a:pt x="120042" y="36522"/>
                  </a:lnTo>
                  <a:lnTo>
                    <a:pt x="120491" y="36821"/>
                  </a:lnTo>
                  <a:lnTo>
                    <a:pt x="120940" y="36821"/>
                  </a:lnTo>
                  <a:lnTo>
                    <a:pt x="120491" y="36522"/>
                  </a:lnTo>
                  <a:lnTo>
                    <a:pt x="120042" y="36222"/>
                  </a:lnTo>
                  <a:lnTo>
                    <a:pt x="119892" y="36222"/>
                  </a:lnTo>
                  <a:lnTo>
                    <a:pt x="119892" y="35624"/>
                  </a:lnTo>
                  <a:lnTo>
                    <a:pt x="119892" y="35474"/>
                  </a:lnTo>
                  <a:lnTo>
                    <a:pt x="120491" y="35773"/>
                  </a:lnTo>
                  <a:lnTo>
                    <a:pt x="120940" y="35923"/>
                  </a:lnTo>
                  <a:lnTo>
                    <a:pt x="121090" y="35923"/>
                  </a:lnTo>
                  <a:lnTo>
                    <a:pt x="121090" y="35773"/>
                  </a:lnTo>
                  <a:lnTo>
                    <a:pt x="119892" y="35174"/>
                  </a:lnTo>
                  <a:lnTo>
                    <a:pt x="119892" y="34426"/>
                  </a:lnTo>
                  <a:lnTo>
                    <a:pt x="120042" y="34576"/>
                  </a:lnTo>
                  <a:lnTo>
                    <a:pt x="121239" y="34875"/>
                  </a:lnTo>
                  <a:lnTo>
                    <a:pt x="121239" y="34725"/>
                  </a:lnTo>
                  <a:lnTo>
                    <a:pt x="120790" y="34576"/>
                  </a:lnTo>
                  <a:lnTo>
                    <a:pt x="120192" y="34276"/>
                  </a:lnTo>
                  <a:lnTo>
                    <a:pt x="119892" y="34276"/>
                  </a:lnTo>
                  <a:lnTo>
                    <a:pt x="119892" y="33378"/>
                  </a:lnTo>
                  <a:lnTo>
                    <a:pt x="120641" y="33678"/>
                  </a:lnTo>
                  <a:lnTo>
                    <a:pt x="121539" y="33827"/>
                  </a:lnTo>
                  <a:lnTo>
                    <a:pt x="121539" y="33678"/>
                  </a:lnTo>
                  <a:lnTo>
                    <a:pt x="120790" y="33378"/>
                  </a:lnTo>
                  <a:lnTo>
                    <a:pt x="119892" y="33229"/>
                  </a:lnTo>
                  <a:lnTo>
                    <a:pt x="119892" y="32331"/>
                  </a:lnTo>
                  <a:lnTo>
                    <a:pt x="120491" y="32480"/>
                  </a:lnTo>
                  <a:lnTo>
                    <a:pt x="121838" y="32929"/>
                  </a:lnTo>
                  <a:lnTo>
                    <a:pt x="121838" y="32780"/>
                  </a:lnTo>
                  <a:lnTo>
                    <a:pt x="120341" y="32181"/>
                  </a:lnTo>
                  <a:lnTo>
                    <a:pt x="119892" y="32031"/>
                  </a:lnTo>
                  <a:lnTo>
                    <a:pt x="119892" y="31283"/>
                  </a:lnTo>
                  <a:lnTo>
                    <a:pt x="120192" y="31283"/>
                  </a:lnTo>
                  <a:lnTo>
                    <a:pt x="122138" y="31882"/>
                  </a:lnTo>
                  <a:lnTo>
                    <a:pt x="122138" y="31732"/>
                  </a:lnTo>
                  <a:lnTo>
                    <a:pt x="121539" y="31433"/>
                  </a:lnTo>
                  <a:lnTo>
                    <a:pt x="120641" y="31133"/>
                  </a:lnTo>
                  <a:lnTo>
                    <a:pt x="119892" y="30983"/>
                  </a:lnTo>
                  <a:lnTo>
                    <a:pt x="119892" y="30085"/>
                  </a:lnTo>
                  <a:lnTo>
                    <a:pt x="120790" y="30385"/>
                  </a:lnTo>
                  <a:lnTo>
                    <a:pt x="121688" y="30534"/>
                  </a:lnTo>
                  <a:lnTo>
                    <a:pt x="122437" y="30834"/>
                  </a:lnTo>
                  <a:lnTo>
                    <a:pt x="122437" y="30684"/>
                  </a:lnTo>
                  <a:lnTo>
                    <a:pt x="121688" y="30385"/>
                  </a:lnTo>
                  <a:lnTo>
                    <a:pt x="120940" y="30085"/>
                  </a:lnTo>
                  <a:lnTo>
                    <a:pt x="119892" y="29786"/>
                  </a:lnTo>
                  <a:lnTo>
                    <a:pt x="119743" y="28589"/>
                  </a:lnTo>
                  <a:lnTo>
                    <a:pt x="120790" y="28738"/>
                  </a:lnTo>
                  <a:lnTo>
                    <a:pt x="122437" y="29337"/>
                  </a:lnTo>
                  <a:lnTo>
                    <a:pt x="122437" y="29187"/>
                  </a:lnTo>
                  <a:lnTo>
                    <a:pt x="121838" y="28888"/>
                  </a:lnTo>
                  <a:lnTo>
                    <a:pt x="121239" y="28589"/>
                  </a:lnTo>
                  <a:lnTo>
                    <a:pt x="119743" y="28289"/>
                  </a:lnTo>
                  <a:lnTo>
                    <a:pt x="119743" y="27391"/>
                  </a:lnTo>
                  <a:lnTo>
                    <a:pt x="121090" y="27840"/>
                  </a:lnTo>
                  <a:lnTo>
                    <a:pt x="121988" y="27990"/>
                  </a:lnTo>
                  <a:lnTo>
                    <a:pt x="122886" y="28289"/>
                  </a:lnTo>
                  <a:lnTo>
                    <a:pt x="122886" y="28140"/>
                  </a:lnTo>
                  <a:lnTo>
                    <a:pt x="121988" y="27691"/>
                  </a:lnTo>
                  <a:lnTo>
                    <a:pt x="121090" y="27541"/>
                  </a:lnTo>
                  <a:lnTo>
                    <a:pt x="119743" y="27092"/>
                  </a:lnTo>
                  <a:lnTo>
                    <a:pt x="119743" y="26194"/>
                  </a:lnTo>
                  <a:lnTo>
                    <a:pt x="120940" y="26493"/>
                  </a:lnTo>
                  <a:lnTo>
                    <a:pt x="122886" y="26942"/>
                  </a:lnTo>
                  <a:lnTo>
                    <a:pt x="123036" y="26942"/>
                  </a:lnTo>
                  <a:lnTo>
                    <a:pt x="123036" y="26792"/>
                  </a:lnTo>
                  <a:lnTo>
                    <a:pt x="122138" y="26493"/>
                  </a:lnTo>
                  <a:lnTo>
                    <a:pt x="121239" y="26194"/>
                  </a:lnTo>
                  <a:lnTo>
                    <a:pt x="119743" y="25745"/>
                  </a:lnTo>
                  <a:lnTo>
                    <a:pt x="119743" y="24996"/>
                  </a:lnTo>
                  <a:lnTo>
                    <a:pt x="120641" y="25146"/>
                  </a:lnTo>
                  <a:lnTo>
                    <a:pt x="121539" y="25296"/>
                  </a:lnTo>
                  <a:lnTo>
                    <a:pt x="123185" y="25745"/>
                  </a:lnTo>
                  <a:lnTo>
                    <a:pt x="123335" y="25595"/>
                  </a:lnTo>
                  <a:lnTo>
                    <a:pt x="123185" y="25595"/>
                  </a:lnTo>
                  <a:lnTo>
                    <a:pt x="122287" y="25146"/>
                  </a:lnTo>
                  <a:lnTo>
                    <a:pt x="121090" y="24996"/>
                  </a:lnTo>
                  <a:lnTo>
                    <a:pt x="119743" y="24547"/>
                  </a:lnTo>
                  <a:lnTo>
                    <a:pt x="119743" y="24398"/>
                  </a:lnTo>
                  <a:close/>
                  <a:moveTo>
                    <a:pt x="89508" y="38467"/>
                  </a:moveTo>
                  <a:lnTo>
                    <a:pt x="89508" y="39665"/>
                  </a:lnTo>
                  <a:lnTo>
                    <a:pt x="89059" y="38767"/>
                  </a:lnTo>
                  <a:lnTo>
                    <a:pt x="89508" y="38467"/>
                  </a:lnTo>
                  <a:close/>
                  <a:moveTo>
                    <a:pt x="119892" y="38467"/>
                  </a:moveTo>
                  <a:lnTo>
                    <a:pt x="120491" y="38767"/>
                  </a:lnTo>
                  <a:lnTo>
                    <a:pt x="119892" y="39665"/>
                  </a:lnTo>
                  <a:lnTo>
                    <a:pt x="119892" y="38467"/>
                  </a:lnTo>
                  <a:close/>
                  <a:moveTo>
                    <a:pt x="80976" y="26643"/>
                  </a:moveTo>
                  <a:lnTo>
                    <a:pt x="86514" y="36372"/>
                  </a:lnTo>
                  <a:lnTo>
                    <a:pt x="81874" y="37719"/>
                  </a:lnTo>
                  <a:lnTo>
                    <a:pt x="77384" y="39515"/>
                  </a:lnTo>
                  <a:lnTo>
                    <a:pt x="73043" y="41461"/>
                  </a:lnTo>
                  <a:lnTo>
                    <a:pt x="68702" y="43706"/>
                  </a:lnTo>
                  <a:lnTo>
                    <a:pt x="65260" y="33229"/>
                  </a:lnTo>
                  <a:lnTo>
                    <a:pt x="69002" y="31283"/>
                  </a:lnTo>
                  <a:lnTo>
                    <a:pt x="72893" y="29487"/>
                  </a:lnTo>
                  <a:lnTo>
                    <a:pt x="76935" y="27990"/>
                  </a:lnTo>
                  <a:lnTo>
                    <a:pt x="80976" y="26643"/>
                  </a:lnTo>
                  <a:close/>
                  <a:moveTo>
                    <a:pt x="128424" y="26643"/>
                  </a:moveTo>
                  <a:lnTo>
                    <a:pt x="132465" y="27990"/>
                  </a:lnTo>
                  <a:lnTo>
                    <a:pt x="136507" y="29487"/>
                  </a:lnTo>
                  <a:lnTo>
                    <a:pt x="140398" y="31283"/>
                  </a:lnTo>
                  <a:lnTo>
                    <a:pt x="144140" y="33229"/>
                  </a:lnTo>
                  <a:lnTo>
                    <a:pt x="140698" y="43706"/>
                  </a:lnTo>
                  <a:lnTo>
                    <a:pt x="136507" y="41461"/>
                  </a:lnTo>
                  <a:lnTo>
                    <a:pt x="132166" y="39515"/>
                  </a:lnTo>
                  <a:lnTo>
                    <a:pt x="127526" y="37719"/>
                  </a:lnTo>
                  <a:lnTo>
                    <a:pt x="122886" y="36372"/>
                  </a:lnTo>
                  <a:lnTo>
                    <a:pt x="128424" y="26643"/>
                  </a:lnTo>
                  <a:close/>
                  <a:moveTo>
                    <a:pt x="64511" y="33678"/>
                  </a:moveTo>
                  <a:lnTo>
                    <a:pt x="64511" y="33827"/>
                  </a:lnTo>
                  <a:lnTo>
                    <a:pt x="63314" y="34576"/>
                  </a:lnTo>
                  <a:lnTo>
                    <a:pt x="62416" y="35174"/>
                  </a:lnTo>
                  <a:lnTo>
                    <a:pt x="61518" y="35923"/>
                  </a:lnTo>
                  <a:lnTo>
                    <a:pt x="61667" y="35923"/>
                  </a:lnTo>
                  <a:lnTo>
                    <a:pt x="63613" y="34725"/>
                  </a:lnTo>
                  <a:lnTo>
                    <a:pt x="64511" y="34127"/>
                  </a:lnTo>
                  <a:lnTo>
                    <a:pt x="64811" y="35025"/>
                  </a:lnTo>
                  <a:lnTo>
                    <a:pt x="63613" y="35923"/>
                  </a:lnTo>
                  <a:lnTo>
                    <a:pt x="62865" y="36372"/>
                  </a:lnTo>
                  <a:lnTo>
                    <a:pt x="62117" y="36971"/>
                  </a:lnTo>
                  <a:lnTo>
                    <a:pt x="62117" y="37120"/>
                  </a:lnTo>
                  <a:lnTo>
                    <a:pt x="62266" y="37120"/>
                  </a:lnTo>
                  <a:lnTo>
                    <a:pt x="63913" y="36073"/>
                  </a:lnTo>
                  <a:lnTo>
                    <a:pt x="64960" y="35324"/>
                  </a:lnTo>
                  <a:lnTo>
                    <a:pt x="65260" y="36222"/>
                  </a:lnTo>
                  <a:lnTo>
                    <a:pt x="64062" y="36971"/>
                  </a:lnTo>
                  <a:lnTo>
                    <a:pt x="63314" y="37569"/>
                  </a:lnTo>
                  <a:lnTo>
                    <a:pt x="62566" y="38168"/>
                  </a:lnTo>
                  <a:lnTo>
                    <a:pt x="62566" y="38318"/>
                  </a:lnTo>
                  <a:lnTo>
                    <a:pt x="62715" y="38318"/>
                  </a:lnTo>
                  <a:lnTo>
                    <a:pt x="63464" y="37869"/>
                  </a:lnTo>
                  <a:lnTo>
                    <a:pt x="64212" y="37270"/>
                  </a:lnTo>
                  <a:lnTo>
                    <a:pt x="65409" y="36372"/>
                  </a:lnTo>
                  <a:lnTo>
                    <a:pt x="65559" y="37270"/>
                  </a:lnTo>
                  <a:lnTo>
                    <a:pt x="64661" y="38018"/>
                  </a:lnTo>
                  <a:lnTo>
                    <a:pt x="63913" y="38467"/>
                  </a:lnTo>
                  <a:lnTo>
                    <a:pt x="63464" y="39066"/>
                  </a:lnTo>
                  <a:lnTo>
                    <a:pt x="63464" y="39216"/>
                  </a:lnTo>
                  <a:lnTo>
                    <a:pt x="63613" y="39216"/>
                  </a:lnTo>
                  <a:lnTo>
                    <a:pt x="64960" y="38168"/>
                  </a:lnTo>
                  <a:lnTo>
                    <a:pt x="65709" y="37569"/>
                  </a:lnTo>
                  <a:lnTo>
                    <a:pt x="66158" y="38767"/>
                  </a:lnTo>
                  <a:lnTo>
                    <a:pt x="65260" y="39365"/>
                  </a:lnTo>
                  <a:lnTo>
                    <a:pt x="64511" y="39815"/>
                  </a:lnTo>
                  <a:lnTo>
                    <a:pt x="63913" y="40413"/>
                  </a:lnTo>
                  <a:lnTo>
                    <a:pt x="63913" y="40563"/>
                  </a:lnTo>
                  <a:lnTo>
                    <a:pt x="64661" y="40114"/>
                  </a:lnTo>
                  <a:lnTo>
                    <a:pt x="65409" y="39515"/>
                  </a:lnTo>
                  <a:lnTo>
                    <a:pt x="66158" y="39066"/>
                  </a:lnTo>
                  <a:lnTo>
                    <a:pt x="66457" y="39964"/>
                  </a:lnTo>
                  <a:lnTo>
                    <a:pt x="65709" y="40264"/>
                  </a:lnTo>
                  <a:lnTo>
                    <a:pt x="65110" y="40862"/>
                  </a:lnTo>
                  <a:lnTo>
                    <a:pt x="64511" y="41461"/>
                  </a:lnTo>
                  <a:lnTo>
                    <a:pt x="64511" y="41461"/>
                  </a:lnTo>
                  <a:lnTo>
                    <a:pt x="66308" y="40264"/>
                  </a:lnTo>
                  <a:lnTo>
                    <a:pt x="66607" y="40114"/>
                  </a:lnTo>
                  <a:lnTo>
                    <a:pt x="66757" y="40862"/>
                  </a:lnTo>
                  <a:lnTo>
                    <a:pt x="66457" y="41162"/>
                  </a:lnTo>
                  <a:lnTo>
                    <a:pt x="65858" y="41611"/>
                  </a:lnTo>
                  <a:lnTo>
                    <a:pt x="65110" y="42209"/>
                  </a:lnTo>
                  <a:lnTo>
                    <a:pt x="65110" y="42359"/>
                  </a:lnTo>
                  <a:lnTo>
                    <a:pt x="65260" y="42359"/>
                  </a:lnTo>
                  <a:lnTo>
                    <a:pt x="66457" y="41461"/>
                  </a:lnTo>
                  <a:lnTo>
                    <a:pt x="66906" y="41162"/>
                  </a:lnTo>
                  <a:lnTo>
                    <a:pt x="67206" y="41910"/>
                  </a:lnTo>
                  <a:lnTo>
                    <a:pt x="66607" y="42359"/>
                  </a:lnTo>
                  <a:lnTo>
                    <a:pt x="65709" y="43107"/>
                  </a:lnTo>
                  <a:lnTo>
                    <a:pt x="65858" y="43107"/>
                  </a:lnTo>
                  <a:lnTo>
                    <a:pt x="66308" y="42808"/>
                  </a:lnTo>
                  <a:lnTo>
                    <a:pt x="66757" y="42509"/>
                  </a:lnTo>
                  <a:lnTo>
                    <a:pt x="67206" y="42209"/>
                  </a:lnTo>
                  <a:lnTo>
                    <a:pt x="67505" y="42958"/>
                  </a:lnTo>
                  <a:lnTo>
                    <a:pt x="67206" y="43257"/>
                  </a:lnTo>
                  <a:lnTo>
                    <a:pt x="66757" y="43556"/>
                  </a:lnTo>
                  <a:lnTo>
                    <a:pt x="66308" y="44006"/>
                  </a:lnTo>
                  <a:lnTo>
                    <a:pt x="66457" y="44006"/>
                  </a:lnTo>
                  <a:lnTo>
                    <a:pt x="67505" y="43257"/>
                  </a:lnTo>
                  <a:lnTo>
                    <a:pt x="67804" y="43856"/>
                  </a:lnTo>
                  <a:lnTo>
                    <a:pt x="66906" y="44754"/>
                  </a:lnTo>
                  <a:lnTo>
                    <a:pt x="66906" y="44904"/>
                  </a:lnTo>
                  <a:lnTo>
                    <a:pt x="67505" y="44455"/>
                  </a:lnTo>
                  <a:lnTo>
                    <a:pt x="67954" y="44155"/>
                  </a:lnTo>
                  <a:lnTo>
                    <a:pt x="67954" y="44305"/>
                  </a:lnTo>
                  <a:lnTo>
                    <a:pt x="68104" y="44754"/>
                  </a:lnTo>
                  <a:lnTo>
                    <a:pt x="67954" y="45053"/>
                  </a:lnTo>
                  <a:lnTo>
                    <a:pt x="67505" y="45353"/>
                  </a:lnTo>
                  <a:lnTo>
                    <a:pt x="67355" y="45652"/>
                  </a:lnTo>
                  <a:lnTo>
                    <a:pt x="67355" y="45802"/>
                  </a:lnTo>
                  <a:lnTo>
                    <a:pt x="67804" y="45502"/>
                  </a:lnTo>
                  <a:lnTo>
                    <a:pt x="68104" y="45203"/>
                  </a:lnTo>
                  <a:lnTo>
                    <a:pt x="68253" y="45053"/>
                  </a:lnTo>
                  <a:lnTo>
                    <a:pt x="68253" y="45203"/>
                  </a:lnTo>
                  <a:lnTo>
                    <a:pt x="68403" y="45802"/>
                  </a:lnTo>
                  <a:lnTo>
                    <a:pt x="67954" y="46400"/>
                  </a:lnTo>
                  <a:lnTo>
                    <a:pt x="68553" y="46101"/>
                  </a:lnTo>
                  <a:lnTo>
                    <a:pt x="68702" y="46849"/>
                  </a:lnTo>
                  <a:lnTo>
                    <a:pt x="68403" y="47298"/>
                  </a:lnTo>
                  <a:lnTo>
                    <a:pt x="66906" y="46101"/>
                  </a:lnTo>
                  <a:lnTo>
                    <a:pt x="66158" y="45353"/>
                  </a:lnTo>
                  <a:lnTo>
                    <a:pt x="57776" y="38018"/>
                  </a:lnTo>
                  <a:lnTo>
                    <a:pt x="61069" y="35773"/>
                  </a:lnTo>
                  <a:lnTo>
                    <a:pt x="64511" y="33678"/>
                  </a:lnTo>
                  <a:close/>
                  <a:moveTo>
                    <a:pt x="145038" y="33678"/>
                  </a:moveTo>
                  <a:lnTo>
                    <a:pt x="148331" y="35773"/>
                  </a:lnTo>
                  <a:lnTo>
                    <a:pt x="151624" y="38018"/>
                  </a:lnTo>
                  <a:lnTo>
                    <a:pt x="143242" y="45353"/>
                  </a:lnTo>
                  <a:lnTo>
                    <a:pt x="142494" y="46101"/>
                  </a:lnTo>
                  <a:lnTo>
                    <a:pt x="141147" y="47298"/>
                  </a:lnTo>
                  <a:lnTo>
                    <a:pt x="140698" y="46849"/>
                  </a:lnTo>
                  <a:lnTo>
                    <a:pt x="140997" y="46101"/>
                  </a:lnTo>
                  <a:lnTo>
                    <a:pt x="141446" y="46400"/>
                  </a:lnTo>
                  <a:lnTo>
                    <a:pt x="140997" y="45802"/>
                  </a:lnTo>
                  <a:lnTo>
                    <a:pt x="141147" y="45203"/>
                  </a:lnTo>
                  <a:lnTo>
                    <a:pt x="141296" y="45053"/>
                  </a:lnTo>
                  <a:lnTo>
                    <a:pt x="141296" y="45203"/>
                  </a:lnTo>
                  <a:lnTo>
                    <a:pt x="141895" y="45652"/>
                  </a:lnTo>
                  <a:lnTo>
                    <a:pt x="142045" y="45802"/>
                  </a:lnTo>
                  <a:lnTo>
                    <a:pt x="142194" y="45652"/>
                  </a:lnTo>
                  <a:lnTo>
                    <a:pt x="141895" y="45353"/>
                  </a:lnTo>
                  <a:lnTo>
                    <a:pt x="141446" y="45053"/>
                  </a:lnTo>
                  <a:lnTo>
                    <a:pt x="141296" y="44754"/>
                  </a:lnTo>
                  <a:lnTo>
                    <a:pt x="141596" y="44305"/>
                  </a:lnTo>
                  <a:lnTo>
                    <a:pt x="141596" y="44155"/>
                  </a:lnTo>
                  <a:lnTo>
                    <a:pt x="142194" y="44754"/>
                  </a:lnTo>
                  <a:lnTo>
                    <a:pt x="142494" y="44904"/>
                  </a:lnTo>
                  <a:lnTo>
                    <a:pt x="142643" y="44754"/>
                  </a:lnTo>
                  <a:lnTo>
                    <a:pt x="141596" y="43856"/>
                  </a:lnTo>
                  <a:lnTo>
                    <a:pt x="141895" y="43257"/>
                  </a:lnTo>
                  <a:lnTo>
                    <a:pt x="142045" y="43257"/>
                  </a:lnTo>
                  <a:lnTo>
                    <a:pt x="143093" y="44006"/>
                  </a:lnTo>
                  <a:lnTo>
                    <a:pt x="143093" y="44006"/>
                  </a:lnTo>
                  <a:lnTo>
                    <a:pt x="142643" y="43556"/>
                  </a:lnTo>
                  <a:lnTo>
                    <a:pt x="142344" y="43257"/>
                  </a:lnTo>
                  <a:lnTo>
                    <a:pt x="141895" y="42958"/>
                  </a:lnTo>
                  <a:lnTo>
                    <a:pt x="142194" y="42209"/>
                  </a:lnTo>
                  <a:lnTo>
                    <a:pt x="142643" y="42509"/>
                  </a:lnTo>
                  <a:lnTo>
                    <a:pt x="143093" y="42808"/>
                  </a:lnTo>
                  <a:lnTo>
                    <a:pt x="143691" y="43107"/>
                  </a:lnTo>
                  <a:lnTo>
                    <a:pt x="142793" y="42359"/>
                  </a:lnTo>
                  <a:lnTo>
                    <a:pt x="142344" y="41910"/>
                  </a:lnTo>
                  <a:lnTo>
                    <a:pt x="142494" y="41162"/>
                  </a:lnTo>
                  <a:lnTo>
                    <a:pt x="143093" y="41461"/>
                  </a:lnTo>
                  <a:lnTo>
                    <a:pt x="144140" y="42359"/>
                  </a:lnTo>
                  <a:lnTo>
                    <a:pt x="144290" y="42359"/>
                  </a:lnTo>
                  <a:lnTo>
                    <a:pt x="144290" y="42209"/>
                  </a:lnTo>
                  <a:lnTo>
                    <a:pt x="143691" y="41611"/>
                  </a:lnTo>
                  <a:lnTo>
                    <a:pt x="142943" y="41162"/>
                  </a:lnTo>
                  <a:lnTo>
                    <a:pt x="142643" y="40862"/>
                  </a:lnTo>
                  <a:lnTo>
                    <a:pt x="142943" y="40114"/>
                  </a:lnTo>
                  <a:lnTo>
                    <a:pt x="143093" y="40264"/>
                  </a:lnTo>
                  <a:lnTo>
                    <a:pt x="144889" y="41461"/>
                  </a:lnTo>
                  <a:lnTo>
                    <a:pt x="144290" y="40862"/>
                  </a:lnTo>
                  <a:lnTo>
                    <a:pt x="143691" y="40264"/>
                  </a:lnTo>
                  <a:lnTo>
                    <a:pt x="142943" y="39964"/>
                  </a:lnTo>
                  <a:lnTo>
                    <a:pt x="143242" y="39066"/>
                  </a:lnTo>
                  <a:lnTo>
                    <a:pt x="143991" y="39515"/>
                  </a:lnTo>
                  <a:lnTo>
                    <a:pt x="144739" y="40114"/>
                  </a:lnTo>
                  <a:lnTo>
                    <a:pt x="145487" y="40563"/>
                  </a:lnTo>
                  <a:lnTo>
                    <a:pt x="145487" y="40413"/>
                  </a:lnTo>
                  <a:lnTo>
                    <a:pt x="144889" y="39815"/>
                  </a:lnTo>
                  <a:lnTo>
                    <a:pt x="144290" y="39365"/>
                  </a:lnTo>
                  <a:lnTo>
                    <a:pt x="143392" y="38767"/>
                  </a:lnTo>
                  <a:lnTo>
                    <a:pt x="143691" y="37569"/>
                  </a:lnTo>
                  <a:lnTo>
                    <a:pt x="144589" y="38168"/>
                  </a:lnTo>
                  <a:lnTo>
                    <a:pt x="145936" y="39216"/>
                  </a:lnTo>
                  <a:lnTo>
                    <a:pt x="145936" y="39066"/>
                  </a:lnTo>
                  <a:lnTo>
                    <a:pt x="145487" y="38467"/>
                  </a:lnTo>
                  <a:lnTo>
                    <a:pt x="144889" y="38018"/>
                  </a:lnTo>
                  <a:lnTo>
                    <a:pt x="143841" y="37270"/>
                  </a:lnTo>
                  <a:lnTo>
                    <a:pt x="144140" y="36372"/>
                  </a:lnTo>
                  <a:lnTo>
                    <a:pt x="145188" y="37270"/>
                  </a:lnTo>
                  <a:lnTo>
                    <a:pt x="145936" y="37869"/>
                  </a:lnTo>
                  <a:lnTo>
                    <a:pt x="146834" y="38318"/>
                  </a:lnTo>
                  <a:lnTo>
                    <a:pt x="146834" y="38168"/>
                  </a:lnTo>
                  <a:lnTo>
                    <a:pt x="146086" y="37569"/>
                  </a:lnTo>
                  <a:lnTo>
                    <a:pt x="145338" y="36971"/>
                  </a:lnTo>
                  <a:lnTo>
                    <a:pt x="144140" y="36222"/>
                  </a:lnTo>
                  <a:lnTo>
                    <a:pt x="144440" y="35324"/>
                  </a:lnTo>
                  <a:lnTo>
                    <a:pt x="145487" y="36073"/>
                  </a:lnTo>
                  <a:lnTo>
                    <a:pt x="147134" y="37120"/>
                  </a:lnTo>
                  <a:lnTo>
                    <a:pt x="147283" y="37120"/>
                  </a:lnTo>
                  <a:lnTo>
                    <a:pt x="147283" y="36971"/>
                  </a:lnTo>
                  <a:lnTo>
                    <a:pt x="146535" y="36372"/>
                  </a:lnTo>
                  <a:lnTo>
                    <a:pt x="145936" y="35923"/>
                  </a:lnTo>
                  <a:lnTo>
                    <a:pt x="144589" y="35025"/>
                  </a:lnTo>
                  <a:lnTo>
                    <a:pt x="144889" y="34127"/>
                  </a:lnTo>
                  <a:lnTo>
                    <a:pt x="145787" y="34725"/>
                  </a:lnTo>
                  <a:lnTo>
                    <a:pt x="147882" y="35923"/>
                  </a:lnTo>
                  <a:lnTo>
                    <a:pt x="147134" y="35174"/>
                  </a:lnTo>
                  <a:lnTo>
                    <a:pt x="146236" y="34576"/>
                  </a:lnTo>
                  <a:lnTo>
                    <a:pt x="145038" y="33827"/>
                  </a:lnTo>
                  <a:lnTo>
                    <a:pt x="145038" y="33678"/>
                  </a:lnTo>
                  <a:close/>
                  <a:moveTo>
                    <a:pt x="140548" y="46999"/>
                  </a:moveTo>
                  <a:lnTo>
                    <a:pt x="140997" y="47448"/>
                  </a:lnTo>
                  <a:lnTo>
                    <a:pt x="140249" y="48047"/>
                  </a:lnTo>
                  <a:lnTo>
                    <a:pt x="140249" y="48047"/>
                  </a:lnTo>
                  <a:lnTo>
                    <a:pt x="140548" y="46999"/>
                  </a:lnTo>
                  <a:close/>
                  <a:moveTo>
                    <a:pt x="68852" y="46999"/>
                  </a:moveTo>
                  <a:lnTo>
                    <a:pt x="69151" y="48047"/>
                  </a:lnTo>
                  <a:lnTo>
                    <a:pt x="69151" y="48047"/>
                  </a:lnTo>
                  <a:lnTo>
                    <a:pt x="68403" y="47448"/>
                  </a:lnTo>
                  <a:lnTo>
                    <a:pt x="68852" y="46999"/>
                  </a:lnTo>
                  <a:close/>
                  <a:moveTo>
                    <a:pt x="96094" y="53286"/>
                  </a:moveTo>
                  <a:lnTo>
                    <a:pt x="95046" y="60620"/>
                  </a:lnTo>
                  <a:lnTo>
                    <a:pt x="94896" y="60620"/>
                  </a:lnTo>
                  <a:lnTo>
                    <a:pt x="93100" y="53884"/>
                  </a:lnTo>
                  <a:lnTo>
                    <a:pt x="96094" y="53286"/>
                  </a:lnTo>
                  <a:close/>
                  <a:moveTo>
                    <a:pt x="113007" y="53286"/>
                  </a:moveTo>
                  <a:lnTo>
                    <a:pt x="116150" y="53884"/>
                  </a:lnTo>
                  <a:lnTo>
                    <a:pt x="114803" y="60620"/>
                  </a:lnTo>
                  <a:lnTo>
                    <a:pt x="114055" y="60470"/>
                  </a:lnTo>
                  <a:lnTo>
                    <a:pt x="113007" y="53286"/>
                  </a:lnTo>
                  <a:close/>
                  <a:moveTo>
                    <a:pt x="110313" y="35174"/>
                  </a:moveTo>
                  <a:lnTo>
                    <a:pt x="114654" y="35624"/>
                  </a:lnTo>
                  <a:lnTo>
                    <a:pt x="118994" y="36372"/>
                  </a:lnTo>
                  <a:lnTo>
                    <a:pt x="118994" y="43257"/>
                  </a:lnTo>
                  <a:lnTo>
                    <a:pt x="122437" y="37270"/>
                  </a:lnTo>
                  <a:lnTo>
                    <a:pt x="127077" y="38617"/>
                  </a:lnTo>
                  <a:lnTo>
                    <a:pt x="131717" y="40413"/>
                  </a:lnTo>
                  <a:lnTo>
                    <a:pt x="136058" y="42359"/>
                  </a:lnTo>
                  <a:lnTo>
                    <a:pt x="140398" y="44754"/>
                  </a:lnTo>
                  <a:lnTo>
                    <a:pt x="138153" y="51190"/>
                  </a:lnTo>
                  <a:lnTo>
                    <a:pt x="138153" y="51190"/>
                  </a:lnTo>
                  <a:lnTo>
                    <a:pt x="143392" y="46700"/>
                  </a:lnTo>
                  <a:lnTo>
                    <a:pt x="145637" y="48197"/>
                  </a:lnTo>
                  <a:lnTo>
                    <a:pt x="147733" y="49843"/>
                  </a:lnTo>
                  <a:lnTo>
                    <a:pt x="149828" y="51489"/>
                  </a:lnTo>
                  <a:lnTo>
                    <a:pt x="151774" y="53286"/>
                  </a:lnTo>
                  <a:lnTo>
                    <a:pt x="138902" y="63164"/>
                  </a:lnTo>
                  <a:lnTo>
                    <a:pt x="136207" y="61069"/>
                  </a:lnTo>
                  <a:lnTo>
                    <a:pt x="133513" y="59273"/>
                  </a:lnTo>
                  <a:lnTo>
                    <a:pt x="135609" y="55980"/>
                  </a:lnTo>
                  <a:lnTo>
                    <a:pt x="136357" y="55980"/>
                  </a:lnTo>
                  <a:lnTo>
                    <a:pt x="137105" y="55830"/>
                  </a:lnTo>
                  <a:lnTo>
                    <a:pt x="137704" y="55231"/>
                  </a:lnTo>
                  <a:lnTo>
                    <a:pt x="138153" y="54483"/>
                  </a:lnTo>
                  <a:lnTo>
                    <a:pt x="138303" y="54034"/>
                  </a:lnTo>
                  <a:lnTo>
                    <a:pt x="138303" y="53735"/>
                  </a:lnTo>
                  <a:lnTo>
                    <a:pt x="138003" y="52837"/>
                  </a:lnTo>
                  <a:lnTo>
                    <a:pt x="137554" y="52238"/>
                  </a:lnTo>
                  <a:lnTo>
                    <a:pt x="137255" y="51938"/>
                  </a:lnTo>
                  <a:lnTo>
                    <a:pt x="136806" y="51789"/>
                  </a:lnTo>
                  <a:lnTo>
                    <a:pt x="136357" y="51639"/>
                  </a:lnTo>
                  <a:lnTo>
                    <a:pt x="135908" y="51639"/>
                  </a:lnTo>
                  <a:lnTo>
                    <a:pt x="135160" y="51789"/>
                  </a:lnTo>
                  <a:lnTo>
                    <a:pt x="134411" y="52388"/>
                  </a:lnTo>
                  <a:lnTo>
                    <a:pt x="134261" y="52687"/>
                  </a:lnTo>
                  <a:lnTo>
                    <a:pt x="133962" y="53136"/>
                  </a:lnTo>
                  <a:lnTo>
                    <a:pt x="133962" y="53735"/>
                  </a:lnTo>
                  <a:lnTo>
                    <a:pt x="133962" y="54483"/>
                  </a:lnTo>
                  <a:lnTo>
                    <a:pt x="134261" y="55082"/>
                  </a:lnTo>
                  <a:lnTo>
                    <a:pt x="134711" y="55531"/>
                  </a:lnTo>
                  <a:lnTo>
                    <a:pt x="132765" y="58824"/>
                  </a:lnTo>
                  <a:lnTo>
                    <a:pt x="129172" y="56728"/>
                  </a:lnTo>
                  <a:lnTo>
                    <a:pt x="125430" y="54932"/>
                  </a:lnTo>
                  <a:lnTo>
                    <a:pt x="121539" y="53585"/>
                  </a:lnTo>
                  <a:lnTo>
                    <a:pt x="117348" y="52388"/>
                  </a:lnTo>
                  <a:lnTo>
                    <a:pt x="118246" y="48346"/>
                  </a:lnTo>
                  <a:lnTo>
                    <a:pt x="118994" y="48047"/>
                  </a:lnTo>
                  <a:lnTo>
                    <a:pt x="119743" y="47598"/>
                  </a:lnTo>
                  <a:lnTo>
                    <a:pt x="120192" y="46999"/>
                  </a:lnTo>
                  <a:lnTo>
                    <a:pt x="120341" y="46101"/>
                  </a:lnTo>
                  <a:lnTo>
                    <a:pt x="120341" y="45652"/>
                  </a:lnTo>
                  <a:lnTo>
                    <a:pt x="120192" y="45203"/>
                  </a:lnTo>
                  <a:lnTo>
                    <a:pt x="119743" y="44604"/>
                  </a:lnTo>
                  <a:lnTo>
                    <a:pt x="118994" y="44155"/>
                  </a:lnTo>
                  <a:lnTo>
                    <a:pt x="118545" y="44006"/>
                  </a:lnTo>
                  <a:lnTo>
                    <a:pt x="118096" y="43856"/>
                  </a:lnTo>
                  <a:lnTo>
                    <a:pt x="117647" y="44006"/>
                  </a:lnTo>
                  <a:lnTo>
                    <a:pt x="117198" y="44155"/>
                  </a:lnTo>
                  <a:lnTo>
                    <a:pt x="116599" y="44604"/>
                  </a:lnTo>
                  <a:lnTo>
                    <a:pt x="116150" y="45203"/>
                  </a:lnTo>
                  <a:lnTo>
                    <a:pt x="116001" y="45652"/>
                  </a:lnTo>
                  <a:lnTo>
                    <a:pt x="115851" y="46101"/>
                  </a:lnTo>
                  <a:lnTo>
                    <a:pt x="116001" y="46849"/>
                  </a:lnTo>
                  <a:lnTo>
                    <a:pt x="116300" y="47298"/>
                  </a:lnTo>
                  <a:lnTo>
                    <a:pt x="116749" y="47897"/>
                  </a:lnTo>
                  <a:lnTo>
                    <a:pt x="117348" y="48197"/>
                  </a:lnTo>
                  <a:lnTo>
                    <a:pt x="116450" y="52238"/>
                  </a:lnTo>
                  <a:lnTo>
                    <a:pt x="112708" y="51489"/>
                  </a:lnTo>
                  <a:lnTo>
                    <a:pt x="110313" y="35174"/>
                  </a:lnTo>
                  <a:close/>
                  <a:moveTo>
                    <a:pt x="98488" y="35174"/>
                  </a:moveTo>
                  <a:lnTo>
                    <a:pt x="96243" y="51489"/>
                  </a:lnTo>
                  <a:lnTo>
                    <a:pt x="92651" y="52238"/>
                  </a:lnTo>
                  <a:lnTo>
                    <a:pt x="91453" y="48346"/>
                  </a:lnTo>
                  <a:lnTo>
                    <a:pt x="92052" y="47747"/>
                  </a:lnTo>
                  <a:lnTo>
                    <a:pt x="92501" y="46999"/>
                  </a:lnTo>
                  <a:lnTo>
                    <a:pt x="92501" y="46251"/>
                  </a:lnTo>
                  <a:lnTo>
                    <a:pt x="92352" y="45353"/>
                  </a:lnTo>
                  <a:lnTo>
                    <a:pt x="92052" y="45053"/>
                  </a:lnTo>
                  <a:lnTo>
                    <a:pt x="91753" y="44754"/>
                  </a:lnTo>
                  <a:lnTo>
                    <a:pt x="91004" y="44305"/>
                  </a:lnTo>
                  <a:lnTo>
                    <a:pt x="90256" y="44155"/>
                  </a:lnTo>
                  <a:lnTo>
                    <a:pt x="89807" y="44305"/>
                  </a:lnTo>
                  <a:lnTo>
                    <a:pt x="89358" y="44455"/>
                  </a:lnTo>
                  <a:lnTo>
                    <a:pt x="88909" y="44604"/>
                  </a:lnTo>
                  <a:lnTo>
                    <a:pt x="88610" y="44904"/>
                  </a:lnTo>
                  <a:lnTo>
                    <a:pt x="88310" y="45652"/>
                  </a:lnTo>
                  <a:lnTo>
                    <a:pt x="88161" y="46550"/>
                  </a:lnTo>
                  <a:lnTo>
                    <a:pt x="88161" y="46999"/>
                  </a:lnTo>
                  <a:lnTo>
                    <a:pt x="88310" y="47448"/>
                  </a:lnTo>
                  <a:lnTo>
                    <a:pt x="88759" y="47897"/>
                  </a:lnTo>
                  <a:lnTo>
                    <a:pt x="89208" y="48346"/>
                  </a:lnTo>
                  <a:lnTo>
                    <a:pt x="89807" y="48496"/>
                  </a:lnTo>
                  <a:lnTo>
                    <a:pt x="90555" y="48646"/>
                  </a:lnTo>
                  <a:lnTo>
                    <a:pt x="91603" y="52537"/>
                  </a:lnTo>
                  <a:lnTo>
                    <a:pt x="87412" y="53735"/>
                  </a:lnTo>
                  <a:lnTo>
                    <a:pt x="83521" y="55231"/>
                  </a:lnTo>
                  <a:lnTo>
                    <a:pt x="79629" y="57028"/>
                  </a:lnTo>
                  <a:lnTo>
                    <a:pt x="75887" y="59273"/>
                  </a:lnTo>
                  <a:lnTo>
                    <a:pt x="73941" y="55680"/>
                  </a:lnTo>
                  <a:lnTo>
                    <a:pt x="74390" y="54932"/>
                  </a:lnTo>
                  <a:lnTo>
                    <a:pt x="74540" y="54034"/>
                  </a:lnTo>
                  <a:lnTo>
                    <a:pt x="74240" y="53286"/>
                  </a:lnTo>
                  <a:lnTo>
                    <a:pt x="73791" y="52537"/>
                  </a:lnTo>
                  <a:lnTo>
                    <a:pt x="73492" y="52238"/>
                  </a:lnTo>
                  <a:lnTo>
                    <a:pt x="73043" y="52088"/>
                  </a:lnTo>
                  <a:lnTo>
                    <a:pt x="72295" y="51938"/>
                  </a:lnTo>
                  <a:lnTo>
                    <a:pt x="71397" y="52088"/>
                  </a:lnTo>
                  <a:lnTo>
                    <a:pt x="71097" y="52388"/>
                  </a:lnTo>
                  <a:lnTo>
                    <a:pt x="70648" y="52687"/>
                  </a:lnTo>
                  <a:lnTo>
                    <a:pt x="70499" y="52986"/>
                  </a:lnTo>
                  <a:lnTo>
                    <a:pt x="70199" y="53286"/>
                  </a:lnTo>
                  <a:lnTo>
                    <a:pt x="70049" y="54184"/>
                  </a:lnTo>
                  <a:lnTo>
                    <a:pt x="70199" y="55082"/>
                  </a:lnTo>
                  <a:lnTo>
                    <a:pt x="70499" y="55381"/>
                  </a:lnTo>
                  <a:lnTo>
                    <a:pt x="70798" y="55680"/>
                  </a:lnTo>
                  <a:lnTo>
                    <a:pt x="71247" y="56129"/>
                  </a:lnTo>
                  <a:lnTo>
                    <a:pt x="71846" y="56279"/>
                  </a:lnTo>
                  <a:lnTo>
                    <a:pt x="72444" y="56429"/>
                  </a:lnTo>
                  <a:lnTo>
                    <a:pt x="73043" y="56279"/>
                  </a:lnTo>
                  <a:lnTo>
                    <a:pt x="75139" y="59722"/>
                  </a:lnTo>
                  <a:lnTo>
                    <a:pt x="72444" y="61668"/>
                  </a:lnTo>
                  <a:lnTo>
                    <a:pt x="69750" y="63763"/>
                  </a:lnTo>
                  <a:lnTo>
                    <a:pt x="56728" y="54184"/>
                  </a:lnTo>
                  <a:lnTo>
                    <a:pt x="58824" y="52088"/>
                  </a:lnTo>
                  <a:lnTo>
                    <a:pt x="61218" y="50142"/>
                  </a:lnTo>
                  <a:lnTo>
                    <a:pt x="63613" y="48346"/>
                  </a:lnTo>
                  <a:lnTo>
                    <a:pt x="66008" y="46550"/>
                  </a:lnTo>
                  <a:lnTo>
                    <a:pt x="71247" y="51190"/>
                  </a:lnTo>
                  <a:lnTo>
                    <a:pt x="71247" y="51190"/>
                  </a:lnTo>
                  <a:lnTo>
                    <a:pt x="69151" y="44754"/>
                  </a:lnTo>
                  <a:lnTo>
                    <a:pt x="73342" y="42359"/>
                  </a:lnTo>
                  <a:lnTo>
                    <a:pt x="77683" y="40264"/>
                  </a:lnTo>
                  <a:lnTo>
                    <a:pt x="82323" y="38617"/>
                  </a:lnTo>
                  <a:lnTo>
                    <a:pt x="86963" y="37120"/>
                  </a:lnTo>
                  <a:lnTo>
                    <a:pt x="90406" y="43257"/>
                  </a:lnTo>
                  <a:lnTo>
                    <a:pt x="90555" y="36372"/>
                  </a:lnTo>
                  <a:lnTo>
                    <a:pt x="94447" y="35624"/>
                  </a:lnTo>
                  <a:lnTo>
                    <a:pt x="98488" y="35174"/>
                  </a:lnTo>
                  <a:close/>
                  <a:moveTo>
                    <a:pt x="56878" y="38467"/>
                  </a:moveTo>
                  <a:lnTo>
                    <a:pt x="65260" y="45951"/>
                  </a:lnTo>
                  <a:lnTo>
                    <a:pt x="62865" y="47747"/>
                  </a:lnTo>
                  <a:lnTo>
                    <a:pt x="60470" y="49544"/>
                  </a:lnTo>
                  <a:lnTo>
                    <a:pt x="58075" y="51489"/>
                  </a:lnTo>
                  <a:lnTo>
                    <a:pt x="55830" y="53585"/>
                  </a:lnTo>
                  <a:lnTo>
                    <a:pt x="48196" y="47897"/>
                  </a:lnTo>
                  <a:lnTo>
                    <a:pt x="47298" y="48646"/>
                  </a:lnTo>
                  <a:lnTo>
                    <a:pt x="53136" y="56279"/>
                  </a:lnTo>
                  <a:lnTo>
                    <a:pt x="51040" y="58524"/>
                  </a:lnTo>
                  <a:lnTo>
                    <a:pt x="49244" y="60770"/>
                  </a:lnTo>
                  <a:lnTo>
                    <a:pt x="47448" y="63164"/>
                  </a:lnTo>
                  <a:lnTo>
                    <a:pt x="45802" y="65559"/>
                  </a:lnTo>
                  <a:lnTo>
                    <a:pt x="38018" y="57477"/>
                  </a:lnTo>
                  <a:lnTo>
                    <a:pt x="40114" y="54782"/>
                  </a:lnTo>
                  <a:lnTo>
                    <a:pt x="42209" y="52238"/>
                  </a:lnTo>
                  <a:lnTo>
                    <a:pt x="44454" y="49693"/>
                  </a:lnTo>
                  <a:lnTo>
                    <a:pt x="46700" y="47298"/>
                  </a:lnTo>
                  <a:lnTo>
                    <a:pt x="49094" y="44904"/>
                  </a:lnTo>
                  <a:lnTo>
                    <a:pt x="51639" y="42658"/>
                  </a:lnTo>
                  <a:lnTo>
                    <a:pt x="54184" y="40563"/>
                  </a:lnTo>
                  <a:lnTo>
                    <a:pt x="56878" y="38467"/>
                  </a:lnTo>
                  <a:close/>
                  <a:moveTo>
                    <a:pt x="152522" y="38617"/>
                  </a:moveTo>
                  <a:lnTo>
                    <a:pt x="155216" y="40563"/>
                  </a:lnTo>
                  <a:lnTo>
                    <a:pt x="157761" y="42658"/>
                  </a:lnTo>
                  <a:lnTo>
                    <a:pt x="160306" y="44904"/>
                  </a:lnTo>
                  <a:lnTo>
                    <a:pt x="162700" y="47298"/>
                  </a:lnTo>
                  <a:lnTo>
                    <a:pt x="164946" y="49693"/>
                  </a:lnTo>
                  <a:lnTo>
                    <a:pt x="167191" y="52238"/>
                  </a:lnTo>
                  <a:lnTo>
                    <a:pt x="169286" y="54932"/>
                  </a:lnTo>
                  <a:lnTo>
                    <a:pt x="171382" y="57626"/>
                  </a:lnTo>
                  <a:lnTo>
                    <a:pt x="163748" y="65559"/>
                  </a:lnTo>
                  <a:lnTo>
                    <a:pt x="161802" y="62865"/>
                  </a:lnTo>
                  <a:lnTo>
                    <a:pt x="159707" y="60320"/>
                  </a:lnTo>
                  <a:lnTo>
                    <a:pt x="157611" y="57776"/>
                  </a:lnTo>
                  <a:lnTo>
                    <a:pt x="155366" y="55381"/>
                  </a:lnTo>
                  <a:lnTo>
                    <a:pt x="161054" y="47897"/>
                  </a:lnTo>
                  <a:lnTo>
                    <a:pt x="160156" y="46999"/>
                  </a:lnTo>
                  <a:lnTo>
                    <a:pt x="152672" y="52687"/>
                  </a:lnTo>
                  <a:lnTo>
                    <a:pt x="150576" y="50891"/>
                  </a:lnTo>
                  <a:lnTo>
                    <a:pt x="148481" y="49095"/>
                  </a:lnTo>
                  <a:lnTo>
                    <a:pt x="146385" y="47448"/>
                  </a:lnTo>
                  <a:lnTo>
                    <a:pt x="144140" y="45951"/>
                  </a:lnTo>
                  <a:lnTo>
                    <a:pt x="152522" y="38617"/>
                  </a:lnTo>
                  <a:close/>
                  <a:moveTo>
                    <a:pt x="117048" y="54184"/>
                  </a:moveTo>
                  <a:lnTo>
                    <a:pt x="120940" y="55231"/>
                  </a:lnTo>
                  <a:lnTo>
                    <a:pt x="124682" y="56579"/>
                  </a:lnTo>
                  <a:lnTo>
                    <a:pt x="128424" y="58375"/>
                  </a:lnTo>
                  <a:lnTo>
                    <a:pt x="131867" y="60320"/>
                  </a:lnTo>
                  <a:lnTo>
                    <a:pt x="128274" y="66158"/>
                  </a:lnTo>
                  <a:lnTo>
                    <a:pt x="125281" y="64511"/>
                  </a:lnTo>
                  <a:lnTo>
                    <a:pt x="122287" y="63015"/>
                  </a:lnTo>
                  <a:lnTo>
                    <a:pt x="118994" y="61817"/>
                  </a:lnTo>
                  <a:lnTo>
                    <a:pt x="115701" y="60919"/>
                  </a:lnTo>
                  <a:lnTo>
                    <a:pt x="117048" y="54184"/>
                  </a:lnTo>
                  <a:close/>
                  <a:moveTo>
                    <a:pt x="92052" y="54184"/>
                  </a:moveTo>
                  <a:lnTo>
                    <a:pt x="93998" y="60770"/>
                  </a:lnTo>
                  <a:lnTo>
                    <a:pt x="90406" y="61817"/>
                  </a:lnTo>
                  <a:lnTo>
                    <a:pt x="86813" y="63164"/>
                  </a:lnTo>
                  <a:lnTo>
                    <a:pt x="83521" y="64811"/>
                  </a:lnTo>
                  <a:lnTo>
                    <a:pt x="80228" y="66757"/>
                  </a:lnTo>
                  <a:lnTo>
                    <a:pt x="76785" y="60770"/>
                  </a:lnTo>
                  <a:lnTo>
                    <a:pt x="80377" y="58674"/>
                  </a:lnTo>
                  <a:lnTo>
                    <a:pt x="84119" y="56878"/>
                  </a:lnTo>
                  <a:lnTo>
                    <a:pt x="88011" y="55381"/>
                  </a:lnTo>
                  <a:lnTo>
                    <a:pt x="92052" y="54184"/>
                  </a:lnTo>
                  <a:close/>
                  <a:moveTo>
                    <a:pt x="132615" y="60770"/>
                  </a:moveTo>
                  <a:lnTo>
                    <a:pt x="135160" y="62416"/>
                  </a:lnTo>
                  <a:lnTo>
                    <a:pt x="137405" y="64212"/>
                  </a:lnTo>
                  <a:lnTo>
                    <a:pt x="131717" y="68553"/>
                  </a:lnTo>
                  <a:lnTo>
                    <a:pt x="129172" y="66607"/>
                  </a:lnTo>
                  <a:lnTo>
                    <a:pt x="132615" y="60770"/>
                  </a:lnTo>
                  <a:close/>
                  <a:moveTo>
                    <a:pt x="37569" y="58375"/>
                  </a:moveTo>
                  <a:lnTo>
                    <a:pt x="38168" y="59123"/>
                  </a:lnTo>
                  <a:lnTo>
                    <a:pt x="37420" y="60320"/>
                  </a:lnTo>
                  <a:lnTo>
                    <a:pt x="36971" y="61219"/>
                  </a:lnTo>
                  <a:lnTo>
                    <a:pt x="36671" y="62117"/>
                  </a:lnTo>
                  <a:lnTo>
                    <a:pt x="37719" y="60470"/>
                  </a:lnTo>
                  <a:lnTo>
                    <a:pt x="38467" y="59273"/>
                  </a:lnTo>
                  <a:lnTo>
                    <a:pt x="39066" y="60021"/>
                  </a:lnTo>
                  <a:lnTo>
                    <a:pt x="38318" y="61219"/>
                  </a:lnTo>
                  <a:lnTo>
                    <a:pt x="37869" y="62117"/>
                  </a:lnTo>
                  <a:lnTo>
                    <a:pt x="37569" y="63015"/>
                  </a:lnTo>
                  <a:lnTo>
                    <a:pt x="37569" y="63015"/>
                  </a:lnTo>
                  <a:lnTo>
                    <a:pt x="38168" y="62266"/>
                  </a:lnTo>
                  <a:lnTo>
                    <a:pt x="38617" y="61368"/>
                  </a:lnTo>
                  <a:lnTo>
                    <a:pt x="39216" y="60171"/>
                  </a:lnTo>
                  <a:lnTo>
                    <a:pt x="39814" y="60770"/>
                  </a:lnTo>
                  <a:lnTo>
                    <a:pt x="39066" y="62117"/>
                  </a:lnTo>
                  <a:lnTo>
                    <a:pt x="38916" y="62715"/>
                  </a:lnTo>
                  <a:lnTo>
                    <a:pt x="38617" y="63314"/>
                  </a:lnTo>
                  <a:lnTo>
                    <a:pt x="38767" y="63464"/>
                  </a:lnTo>
                  <a:lnTo>
                    <a:pt x="39665" y="61967"/>
                  </a:lnTo>
                  <a:lnTo>
                    <a:pt x="40114" y="61069"/>
                  </a:lnTo>
                  <a:lnTo>
                    <a:pt x="40862" y="61967"/>
                  </a:lnTo>
                  <a:lnTo>
                    <a:pt x="40413" y="62865"/>
                  </a:lnTo>
                  <a:lnTo>
                    <a:pt x="39964" y="63613"/>
                  </a:lnTo>
                  <a:lnTo>
                    <a:pt x="39665" y="64511"/>
                  </a:lnTo>
                  <a:lnTo>
                    <a:pt x="39814" y="64511"/>
                  </a:lnTo>
                  <a:lnTo>
                    <a:pt x="40263" y="63763"/>
                  </a:lnTo>
                  <a:lnTo>
                    <a:pt x="40563" y="63015"/>
                  </a:lnTo>
                  <a:lnTo>
                    <a:pt x="41162" y="62117"/>
                  </a:lnTo>
                  <a:lnTo>
                    <a:pt x="41760" y="62865"/>
                  </a:lnTo>
                  <a:lnTo>
                    <a:pt x="41311" y="63613"/>
                  </a:lnTo>
                  <a:lnTo>
                    <a:pt x="40862" y="64362"/>
                  </a:lnTo>
                  <a:lnTo>
                    <a:pt x="40563" y="65110"/>
                  </a:lnTo>
                  <a:lnTo>
                    <a:pt x="40713" y="65110"/>
                  </a:lnTo>
                  <a:lnTo>
                    <a:pt x="41760" y="63314"/>
                  </a:lnTo>
                  <a:lnTo>
                    <a:pt x="41910" y="63015"/>
                  </a:lnTo>
                  <a:lnTo>
                    <a:pt x="42509" y="63613"/>
                  </a:lnTo>
                  <a:lnTo>
                    <a:pt x="42209" y="64062"/>
                  </a:lnTo>
                  <a:lnTo>
                    <a:pt x="41611" y="65559"/>
                  </a:lnTo>
                  <a:lnTo>
                    <a:pt x="41760" y="65559"/>
                  </a:lnTo>
                  <a:lnTo>
                    <a:pt x="42359" y="64212"/>
                  </a:lnTo>
                  <a:lnTo>
                    <a:pt x="42658" y="63763"/>
                  </a:lnTo>
                  <a:lnTo>
                    <a:pt x="43257" y="64362"/>
                  </a:lnTo>
                  <a:lnTo>
                    <a:pt x="42958" y="64961"/>
                  </a:lnTo>
                  <a:lnTo>
                    <a:pt x="42509" y="66008"/>
                  </a:lnTo>
                  <a:lnTo>
                    <a:pt x="43107" y="65410"/>
                  </a:lnTo>
                  <a:lnTo>
                    <a:pt x="43407" y="64511"/>
                  </a:lnTo>
                  <a:lnTo>
                    <a:pt x="44005" y="65110"/>
                  </a:lnTo>
                  <a:lnTo>
                    <a:pt x="43856" y="65410"/>
                  </a:lnTo>
                  <a:lnTo>
                    <a:pt x="43556" y="66008"/>
                  </a:lnTo>
                  <a:lnTo>
                    <a:pt x="43407" y="66457"/>
                  </a:lnTo>
                  <a:lnTo>
                    <a:pt x="43556" y="66607"/>
                  </a:lnTo>
                  <a:lnTo>
                    <a:pt x="44005" y="65559"/>
                  </a:lnTo>
                  <a:lnTo>
                    <a:pt x="44155" y="65410"/>
                  </a:lnTo>
                  <a:lnTo>
                    <a:pt x="44754" y="65859"/>
                  </a:lnTo>
                  <a:lnTo>
                    <a:pt x="44155" y="67056"/>
                  </a:lnTo>
                  <a:lnTo>
                    <a:pt x="44305" y="67206"/>
                  </a:lnTo>
                  <a:lnTo>
                    <a:pt x="44904" y="66158"/>
                  </a:lnTo>
                  <a:lnTo>
                    <a:pt x="45203" y="66457"/>
                  </a:lnTo>
                  <a:lnTo>
                    <a:pt x="45353" y="66607"/>
                  </a:lnTo>
                  <a:lnTo>
                    <a:pt x="45203" y="66757"/>
                  </a:lnTo>
                  <a:lnTo>
                    <a:pt x="45053" y="67206"/>
                  </a:lnTo>
                  <a:lnTo>
                    <a:pt x="45053" y="67655"/>
                  </a:lnTo>
                  <a:lnTo>
                    <a:pt x="45053" y="67804"/>
                  </a:lnTo>
                  <a:lnTo>
                    <a:pt x="45203" y="67804"/>
                  </a:lnTo>
                  <a:lnTo>
                    <a:pt x="45502" y="66906"/>
                  </a:lnTo>
                  <a:lnTo>
                    <a:pt x="45502" y="66757"/>
                  </a:lnTo>
                  <a:lnTo>
                    <a:pt x="45951" y="67206"/>
                  </a:lnTo>
                  <a:lnTo>
                    <a:pt x="46101" y="67355"/>
                  </a:lnTo>
                  <a:lnTo>
                    <a:pt x="45802" y="68104"/>
                  </a:lnTo>
                  <a:lnTo>
                    <a:pt x="45951" y="68104"/>
                  </a:lnTo>
                  <a:lnTo>
                    <a:pt x="46251" y="67505"/>
                  </a:lnTo>
                  <a:lnTo>
                    <a:pt x="46849" y="68104"/>
                  </a:lnTo>
                  <a:lnTo>
                    <a:pt x="46700" y="68104"/>
                  </a:lnTo>
                  <a:lnTo>
                    <a:pt x="46700" y="68702"/>
                  </a:lnTo>
                  <a:lnTo>
                    <a:pt x="45203" y="68253"/>
                  </a:lnTo>
                  <a:lnTo>
                    <a:pt x="44155" y="68104"/>
                  </a:lnTo>
                  <a:lnTo>
                    <a:pt x="33378" y="64961"/>
                  </a:lnTo>
                  <a:lnTo>
                    <a:pt x="35534" y="61368"/>
                  </a:lnTo>
                  <a:lnTo>
                    <a:pt x="35623" y="61368"/>
                  </a:lnTo>
                  <a:lnTo>
                    <a:pt x="36971" y="59422"/>
                  </a:lnTo>
                  <a:lnTo>
                    <a:pt x="37569" y="58375"/>
                  </a:lnTo>
                  <a:close/>
                  <a:moveTo>
                    <a:pt x="171831" y="58375"/>
                  </a:moveTo>
                  <a:lnTo>
                    <a:pt x="172579" y="59422"/>
                  </a:lnTo>
                  <a:lnTo>
                    <a:pt x="173777" y="61368"/>
                  </a:lnTo>
                  <a:lnTo>
                    <a:pt x="173926" y="61368"/>
                  </a:lnTo>
                  <a:lnTo>
                    <a:pt x="176022" y="64961"/>
                  </a:lnTo>
                  <a:lnTo>
                    <a:pt x="165245" y="68104"/>
                  </a:lnTo>
                  <a:lnTo>
                    <a:pt x="164197" y="68403"/>
                  </a:lnTo>
                  <a:lnTo>
                    <a:pt x="162850" y="68702"/>
                  </a:lnTo>
                  <a:lnTo>
                    <a:pt x="162700" y="68104"/>
                  </a:lnTo>
                  <a:lnTo>
                    <a:pt x="163149" y="67505"/>
                  </a:lnTo>
                  <a:lnTo>
                    <a:pt x="163449" y="68104"/>
                  </a:lnTo>
                  <a:lnTo>
                    <a:pt x="163598" y="68104"/>
                  </a:lnTo>
                  <a:lnTo>
                    <a:pt x="163449" y="67355"/>
                  </a:lnTo>
                  <a:lnTo>
                    <a:pt x="163449" y="67206"/>
                  </a:lnTo>
                  <a:lnTo>
                    <a:pt x="163898" y="66757"/>
                  </a:lnTo>
                  <a:lnTo>
                    <a:pt x="163898" y="66906"/>
                  </a:lnTo>
                  <a:lnTo>
                    <a:pt x="164347" y="67804"/>
                  </a:lnTo>
                  <a:lnTo>
                    <a:pt x="164497" y="67655"/>
                  </a:lnTo>
                  <a:lnTo>
                    <a:pt x="164347" y="67206"/>
                  </a:lnTo>
                  <a:lnTo>
                    <a:pt x="164197" y="66757"/>
                  </a:lnTo>
                  <a:lnTo>
                    <a:pt x="164047" y="66607"/>
                  </a:lnTo>
                  <a:lnTo>
                    <a:pt x="164197" y="66457"/>
                  </a:lnTo>
                  <a:lnTo>
                    <a:pt x="164497" y="66158"/>
                  </a:lnTo>
                  <a:lnTo>
                    <a:pt x="165095" y="67206"/>
                  </a:lnTo>
                  <a:lnTo>
                    <a:pt x="165245" y="67206"/>
                  </a:lnTo>
                  <a:lnTo>
                    <a:pt x="165245" y="67056"/>
                  </a:lnTo>
                  <a:lnTo>
                    <a:pt x="164796" y="65859"/>
                  </a:lnTo>
                  <a:lnTo>
                    <a:pt x="165245" y="65410"/>
                  </a:lnTo>
                  <a:lnTo>
                    <a:pt x="165395" y="65559"/>
                  </a:lnTo>
                  <a:lnTo>
                    <a:pt x="165993" y="66607"/>
                  </a:lnTo>
                  <a:lnTo>
                    <a:pt x="165993" y="66457"/>
                  </a:lnTo>
                  <a:lnTo>
                    <a:pt x="165844" y="66008"/>
                  </a:lnTo>
                  <a:lnTo>
                    <a:pt x="165544" y="65410"/>
                  </a:lnTo>
                  <a:lnTo>
                    <a:pt x="165395" y="65110"/>
                  </a:lnTo>
                  <a:lnTo>
                    <a:pt x="165993" y="64511"/>
                  </a:lnTo>
                  <a:lnTo>
                    <a:pt x="166442" y="65410"/>
                  </a:lnTo>
                  <a:lnTo>
                    <a:pt x="166891" y="66008"/>
                  </a:lnTo>
                  <a:lnTo>
                    <a:pt x="167041" y="66008"/>
                  </a:lnTo>
                  <a:lnTo>
                    <a:pt x="166442" y="64961"/>
                  </a:lnTo>
                  <a:lnTo>
                    <a:pt x="166143" y="64362"/>
                  </a:lnTo>
                  <a:lnTo>
                    <a:pt x="166742" y="63763"/>
                  </a:lnTo>
                  <a:lnTo>
                    <a:pt x="167041" y="64212"/>
                  </a:lnTo>
                  <a:lnTo>
                    <a:pt x="167640" y="65559"/>
                  </a:lnTo>
                  <a:lnTo>
                    <a:pt x="167789" y="65559"/>
                  </a:lnTo>
                  <a:lnTo>
                    <a:pt x="167191" y="64062"/>
                  </a:lnTo>
                  <a:lnTo>
                    <a:pt x="166891" y="63613"/>
                  </a:lnTo>
                  <a:lnTo>
                    <a:pt x="167490" y="63015"/>
                  </a:lnTo>
                  <a:lnTo>
                    <a:pt x="167789" y="63314"/>
                  </a:lnTo>
                  <a:lnTo>
                    <a:pt x="168687" y="65110"/>
                  </a:lnTo>
                  <a:lnTo>
                    <a:pt x="168837" y="65110"/>
                  </a:lnTo>
                  <a:lnTo>
                    <a:pt x="168538" y="64362"/>
                  </a:lnTo>
                  <a:lnTo>
                    <a:pt x="168238" y="63613"/>
                  </a:lnTo>
                  <a:lnTo>
                    <a:pt x="167640" y="62865"/>
                  </a:lnTo>
                  <a:lnTo>
                    <a:pt x="168388" y="62117"/>
                  </a:lnTo>
                  <a:lnTo>
                    <a:pt x="168837" y="63015"/>
                  </a:lnTo>
                  <a:lnTo>
                    <a:pt x="169286" y="63763"/>
                  </a:lnTo>
                  <a:lnTo>
                    <a:pt x="169735" y="64511"/>
                  </a:lnTo>
                  <a:lnTo>
                    <a:pt x="169436" y="63613"/>
                  </a:lnTo>
                  <a:lnTo>
                    <a:pt x="168987" y="62865"/>
                  </a:lnTo>
                  <a:lnTo>
                    <a:pt x="168538" y="61967"/>
                  </a:lnTo>
                  <a:lnTo>
                    <a:pt x="169436" y="61069"/>
                  </a:lnTo>
                  <a:lnTo>
                    <a:pt x="169885" y="61967"/>
                  </a:lnTo>
                  <a:lnTo>
                    <a:pt x="170633" y="63464"/>
                  </a:lnTo>
                  <a:lnTo>
                    <a:pt x="170783" y="63464"/>
                  </a:lnTo>
                  <a:lnTo>
                    <a:pt x="170783" y="63314"/>
                  </a:lnTo>
                  <a:lnTo>
                    <a:pt x="170633" y="62715"/>
                  </a:lnTo>
                  <a:lnTo>
                    <a:pt x="170334" y="62117"/>
                  </a:lnTo>
                  <a:lnTo>
                    <a:pt x="169586" y="60770"/>
                  </a:lnTo>
                  <a:lnTo>
                    <a:pt x="170184" y="60171"/>
                  </a:lnTo>
                  <a:lnTo>
                    <a:pt x="170783" y="61368"/>
                  </a:lnTo>
                  <a:lnTo>
                    <a:pt x="171232" y="62266"/>
                  </a:lnTo>
                  <a:lnTo>
                    <a:pt x="171831" y="63015"/>
                  </a:lnTo>
                  <a:lnTo>
                    <a:pt x="171531" y="62117"/>
                  </a:lnTo>
                  <a:lnTo>
                    <a:pt x="171082" y="61219"/>
                  </a:lnTo>
                  <a:lnTo>
                    <a:pt x="170334" y="60021"/>
                  </a:lnTo>
                  <a:lnTo>
                    <a:pt x="171082" y="59273"/>
                  </a:lnTo>
                  <a:lnTo>
                    <a:pt x="171681" y="60470"/>
                  </a:lnTo>
                  <a:lnTo>
                    <a:pt x="172729" y="62117"/>
                  </a:lnTo>
                  <a:lnTo>
                    <a:pt x="172878" y="62117"/>
                  </a:lnTo>
                  <a:lnTo>
                    <a:pt x="172429" y="61219"/>
                  </a:lnTo>
                  <a:lnTo>
                    <a:pt x="171980" y="60320"/>
                  </a:lnTo>
                  <a:lnTo>
                    <a:pt x="171232" y="59123"/>
                  </a:lnTo>
                  <a:lnTo>
                    <a:pt x="171831" y="58375"/>
                  </a:lnTo>
                  <a:close/>
                  <a:moveTo>
                    <a:pt x="46999" y="68253"/>
                  </a:moveTo>
                  <a:lnTo>
                    <a:pt x="47747" y="69002"/>
                  </a:lnTo>
                  <a:lnTo>
                    <a:pt x="47747" y="69002"/>
                  </a:lnTo>
                  <a:lnTo>
                    <a:pt x="46849" y="68852"/>
                  </a:lnTo>
                  <a:lnTo>
                    <a:pt x="46999" y="68253"/>
                  </a:lnTo>
                  <a:close/>
                  <a:moveTo>
                    <a:pt x="162401" y="68253"/>
                  </a:moveTo>
                  <a:lnTo>
                    <a:pt x="162700" y="68852"/>
                  </a:lnTo>
                  <a:lnTo>
                    <a:pt x="161653" y="69002"/>
                  </a:lnTo>
                  <a:lnTo>
                    <a:pt x="161653" y="69002"/>
                  </a:lnTo>
                  <a:lnTo>
                    <a:pt x="162401" y="68253"/>
                  </a:lnTo>
                  <a:close/>
                  <a:moveTo>
                    <a:pt x="76037" y="61219"/>
                  </a:moveTo>
                  <a:lnTo>
                    <a:pt x="79479" y="67206"/>
                  </a:lnTo>
                  <a:lnTo>
                    <a:pt x="76935" y="69002"/>
                  </a:lnTo>
                  <a:lnTo>
                    <a:pt x="71247" y="64811"/>
                  </a:lnTo>
                  <a:lnTo>
                    <a:pt x="73492" y="63015"/>
                  </a:lnTo>
                  <a:lnTo>
                    <a:pt x="76037" y="61219"/>
                  </a:lnTo>
                  <a:close/>
                  <a:moveTo>
                    <a:pt x="114354" y="62117"/>
                  </a:moveTo>
                  <a:lnTo>
                    <a:pt x="116599" y="62566"/>
                  </a:lnTo>
                  <a:lnTo>
                    <a:pt x="118695" y="63314"/>
                  </a:lnTo>
                  <a:lnTo>
                    <a:pt x="120790" y="64062"/>
                  </a:lnTo>
                  <a:lnTo>
                    <a:pt x="122886" y="64961"/>
                  </a:lnTo>
                  <a:lnTo>
                    <a:pt x="124832" y="65859"/>
                  </a:lnTo>
                  <a:lnTo>
                    <a:pt x="126778" y="67056"/>
                  </a:lnTo>
                  <a:lnTo>
                    <a:pt x="128723" y="68104"/>
                  </a:lnTo>
                  <a:lnTo>
                    <a:pt x="130520" y="69451"/>
                  </a:lnTo>
                  <a:lnTo>
                    <a:pt x="117048" y="79629"/>
                  </a:lnTo>
                  <a:lnTo>
                    <a:pt x="114354" y="62117"/>
                  </a:lnTo>
                  <a:close/>
                  <a:moveTo>
                    <a:pt x="64511" y="71546"/>
                  </a:moveTo>
                  <a:lnTo>
                    <a:pt x="68852" y="77234"/>
                  </a:lnTo>
                  <a:lnTo>
                    <a:pt x="67056" y="79779"/>
                  </a:lnTo>
                  <a:lnTo>
                    <a:pt x="61218" y="76186"/>
                  </a:lnTo>
                  <a:lnTo>
                    <a:pt x="62865" y="73792"/>
                  </a:lnTo>
                  <a:lnTo>
                    <a:pt x="64511" y="71546"/>
                  </a:lnTo>
                  <a:close/>
                  <a:moveTo>
                    <a:pt x="94896" y="62117"/>
                  </a:moveTo>
                  <a:lnTo>
                    <a:pt x="92352" y="80377"/>
                  </a:lnTo>
                  <a:lnTo>
                    <a:pt x="78132" y="69900"/>
                  </a:lnTo>
                  <a:lnTo>
                    <a:pt x="80078" y="68553"/>
                  </a:lnTo>
                  <a:lnTo>
                    <a:pt x="81874" y="67355"/>
                  </a:lnTo>
                  <a:lnTo>
                    <a:pt x="83970" y="66158"/>
                  </a:lnTo>
                  <a:lnTo>
                    <a:pt x="86065" y="65110"/>
                  </a:lnTo>
                  <a:lnTo>
                    <a:pt x="88161" y="64212"/>
                  </a:lnTo>
                  <a:lnTo>
                    <a:pt x="90256" y="63464"/>
                  </a:lnTo>
                  <a:lnTo>
                    <a:pt x="92501" y="62715"/>
                  </a:lnTo>
                  <a:lnTo>
                    <a:pt x="94896" y="62117"/>
                  </a:lnTo>
                  <a:close/>
                  <a:moveTo>
                    <a:pt x="144140" y="70648"/>
                  </a:moveTo>
                  <a:lnTo>
                    <a:pt x="146535" y="73792"/>
                  </a:lnTo>
                  <a:lnTo>
                    <a:pt x="148780" y="77084"/>
                  </a:lnTo>
                  <a:lnTo>
                    <a:pt x="143093" y="80826"/>
                  </a:lnTo>
                  <a:lnTo>
                    <a:pt x="141596" y="78581"/>
                  </a:lnTo>
                  <a:lnTo>
                    <a:pt x="139949" y="76336"/>
                  </a:lnTo>
                  <a:lnTo>
                    <a:pt x="144140" y="70648"/>
                  </a:lnTo>
                  <a:close/>
                  <a:moveTo>
                    <a:pt x="32929" y="65859"/>
                  </a:moveTo>
                  <a:lnTo>
                    <a:pt x="43706" y="68852"/>
                  </a:lnTo>
                  <a:lnTo>
                    <a:pt x="41311" y="73193"/>
                  </a:lnTo>
                  <a:lnTo>
                    <a:pt x="39365" y="77534"/>
                  </a:lnTo>
                  <a:lnTo>
                    <a:pt x="37569" y="82024"/>
                  </a:lnTo>
                  <a:lnTo>
                    <a:pt x="36222" y="86664"/>
                  </a:lnTo>
                  <a:lnTo>
                    <a:pt x="26343" y="81575"/>
                  </a:lnTo>
                  <a:lnTo>
                    <a:pt x="26643" y="80527"/>
                  </a:lnTo>
                  <a:lnTo>
                    <a:pt x="27990" y="76635"/>
                  </a:lnTo>
                  <a:lnTo>
                    <a:pt x="29487" y="73043"/>
                  </a:lnTo>
                  <a:lnTo>
                    <a:pt x="31133" y="69301"/>
                  </a:lnTo>
                  <a:lnTo>
                    <a:pt x="32929" y="65859"/>
                  </a:lnTo>
                  <a:close/>
                  <a:moveTo>
                    <a:pt x="176471" y="65859"/>
                  </a:moveTo>
                  <a:lnTo>
                    <a:pt x="178417" y="69601"/>
                  </a:lnTo>
                  <a:lnTo>
                    <a:pt x="180213" y="73492"/>
                  </a:lnTo>
                  <a:lnTo>
                    <a:pt x="181710" y="77534"/>
                  </a:lnTo>
                  <a:lnTo>
                    <a:pt x="183057" y="81575"/>
                  </a:lnTo>
                  <a:lnTo>
                    <a:pt x="173178" y="86814"/>
                  </a:lnTo>
                  <a:lnTo>
                    <a:pt x="171831" y="82024"/>
                  </a:lnTo>
                  <a:lnTo>
                    <a:pt x="170035" y="77534"/>
                  </a:lnTo>
                  <a:lnTo>
                    <a:pt x="168089" y="73193"/>
                  </a:lnTo>
                  <a:lnTo>
                    <a:pt x="165694" y="68852"/>
                  </a:lnTo>
                  <a:lnTo>
                    <a:pt x="176471" y="65859"/>
                  </a:lnTo>
                  <a:close/>
                  <a:moveTo>
                    <a:pt x="38168" y="88909"/>
                  </a:moveTo>
                  <a:lnTo>
                    <a:pt x="39216" y="89358"/>
                  </a:lnTo>
                  <a:lnTo>
                    <a:pt x="38168" y="89358"/>
                  </a:lnTo>
                  <a:lnTo>
                    <a:pt x="38168" y="88909"/>
                  </a:lnTo>
                  <a:close/>
                  <a:moveTo>
                    <a:pt x="171232" y="88909"/>
                  </a:moveTo>
                  <a:lnTo>
                    <a:pt x="171232" y="89358"/>
                  </a:lnTo>
                  <a:lnTo>
                    <a:pt x="170334" y="89358"/>
                  </a:lnTo>
                  <a:lnTo>
                    <a:pt x="171232" y="88909"/>
                  </a:lnTo>
                  <a:close/>
                  <a:moveTo>
                    <a:pt x="26194" y="82623"/>
                  </a:moveTo>
                  <a:lnTo>
                    <a:pt x="26942" y="83072"/>
                  </a:lnTo>
                  <a:lnTo>
                    <a:pt x="26643" y="84568"/>
                  </a:lnTo>
                  <a:lnTo>
                    <a:pt x="26493" y="85466"/>
                  </a:lnTo>
                  <a:lnTo>
                    <a:pt x="26343" y="86365"/>
                  </a:lnTo>
                  <a:lnTo>
                    <a:pt x="26493" y="86365"/>
                  </a:lnTo>
                  <a:lnTo>
                    <a:pt x="26942" y="84419"/>
                  </a:lnTo>
                  <a:lnTo>
                    <a:pt x="27241" y="83221"/>
                  </a:lnTo>
                  <a:lnTo>
                    <a:pt x="27990" y="83670"/>
                  </a:lnTo>
                  <a:lnTo>
                    <a:pt x="27840" y="85017"/>
                  </a:lnTo>
                  <a:lnTo>
                    <a:pt x="27690" y="85916"/>
                  </a:lnTo>
                  <a:lnTo>
                    <a:pt x="27541" y="86814"/>
                  </a:lnTo>
                  <a:lnTo>
                    <a:pt x="27541" y="86963"/>
                  </a:lnTo>
                  <a:lnTo>
                    <a:pt x="27690" y="86963"/>
                  </a:lnTo>
                  <a:lnTo>
                    <a:pt x="27990" y="85916"/>
                  </a:lnTo>
                  <a:lnTo>
                    <a:pt x="28140" y="85017"/>
                  </a:lnTo>
                  <a:lnTo>
                    <a:pt x="28289" y="83670"/>
                  </a:lnTo>
                  <a:lnTo>
                    <a:pt x="29038" y="84119"/>
                  </a:lnTo>
                  <a:lnTo>
                    <a:pt x="28738" y="85466"/>
                  </a:lnTo>
                  <a:lnTo>
                    <a:pt x="28738" y="86215"/>
                  </a:lnTo>
                  <a:lnTo>
                    <a:pt x="28738" y="86963"/>
                  </a:lnTo>
                  <a:lnTo>
                    <a:pt x="28888" y="86963"/>
                  </a:lnTo>
                  <a:lnTo>
                    <a:pt x="29187" y="85167"/>
                  </a:lnTo>
                  <a:lnTo>
                    <a:pt x="29337" y="84269"/>
                  </a:lnTo>
                  <a:lnTo>
                    <a:pt x="30385" y="84868"/>
                  </a:lnTo>
                  <a:lnTo>
                    <a:pt x="30085" y="86215"/>
                  </a:lnTo>
                  <a:lnTo>
                    <a:pt x="30085" y="87562"/>
                  </a:lnTo>
                  <a:lnTo>
                    <a:pt x="30385" y="86814"/>
                  </a:lnTo>
                  <a:lnTo>
                    <a:pt x="30534" y="85766"/>
                  </a:lnTo>
                  <a:lnTo>
                    <a:pt x="30684" y="85017"/>
                  </a:lnTo>
                  <a:lnTo>
                    <a:pt x="31432" y="85317"/>
                  </a:lnTo>
                  <a:lnTo>
                    <a:pt x="31283" y="86365"/>
                  </a:lnTo>
                  <a:lnTo>
                    <a:pt x="31133" y="87113"/>
                  </a:lnTo>
                  <a:lnTo>
                    <a:pt x="31133" y="87861"/>
                  </a:lnTo>
                  <a:lnTo>
                    <a:pt x="31283" y="87861"/>
                  </a:lnTo>
                  <a:lnTo>
                    <a:pt x="31582" y="85916"/>
                  </a:lnTo>
                  <a:lnTo>
                    <a:pt x="31732" y="85466"/>
                  </a:lnTo>
                  <a:lnTo>
                    <a:pt x="32480" y="85916"/>
                  </a:lnTo>
                  <a:lnTo>
                    <a:pt x="32331" y="86215"/>
                  </a:lnTo>
                  <a:lnTo>
                    <a:pt x="32181" y="87113"/>
                  </a:lnTo>
                  <a:lnTo>
                    <a:pt x="32181" y="88011"/>
                  </a:lnTo>
                  <a:lnTo>
                    <a:pt x="32331" y="88011"/>
                  </a:lnTo>
                  <a:lnTo>
                    <a:pt x="32480" y="86814"/>
                  </a:lnTo>
                  <a:lnTo>
                    <a:pt x="32630" y="86065"/>
                  </a:lnTo>
                  <a:lnTo>
                    <a:pt x="33378" y="86365"/>
                  </a:lnTo>
                  <a:lnTo>
                    <a:pt x="33229" y="87263"/>
                  </a:lnTo>
                  <a:lnTo>
                    <a:pt x="33229" y="88161"/>
                  </a:lnTo>
                  <a:lnTo>
                    <a:pt x="33528" y="87412"/>
                  </a:lnTo>
                  <a:lnTo>
                    <a:pt x="33678" y="86514"/>
                  </a:lnTo>
                  <a:lnTo>
                    <a:pt x="34426" y="86814"/>
                  </a:lnTo>
                  <a:lnTo>
                    <a:pt x="34276" y="87263"/>
                  </a:lnTo>
                  <a:lnTo>
                    <a:pt x="34276" y="87712"/>
                  </a:lnTo>
                  <a:lnTo>
                    <a:pt x="34276" y="88310"/>
                  </a:lnTo>
                  <a:lnTo>
                    <a:pt x="34576" y="87263"/>
                  </a:lnTo>
                  <a:lnTo>
                    <a:pt x="34576" y="86963"/>
                  </a:lnTo>
                  <a:lnTo>
                    <a:pt x="35324" y="87263"/>
                  </a:lnTo>
                  <a:lnTo>
                    <a:pt x="35174" y="88610"/>
                  </a:lnTo>
                  <a:lnTo>
                    <a:pt x="35324" y="88759"/>
                  </a:lnTo>
                  <a:lnTo>
                    <a:pt x="35324" y="88610"/>
                  </a:lnTo>
                  <a:lnTo>
                    <a:pt x="35474" y="87412"/>
                  </a:lnTo>
                  <a:lnTo>
                    <a:pt x="35923" y="87712"/>
                  </a:lnTo>
                  <a:lnTo>
                    <a:pt x="36072" y="87712"/>
                  </a:lnTo>
                  <a:lnTo>
                    <a:pt x="36072" y="88011"/>
                  </a:lnTo>
                  <a:lnTo>
                    <a:pt x="36222" y="88909"/>
                  </a:lnTo>
                  <a:lnTo>
                    <a:pt x="36372" y="88161"/>
                  </a:lnTo>
                  <a:lnTo>
                    <a:pt x="36372" y="87861"/>
                  </a:lnTo>
                  <a:lnTo>
                    <a:pt x="36821" y="88161"/>
                  </a:lnTo>
                  <a:lnTo>
                    <a:pt x="36971" y="88310"/>
                  </a:lnTo>
                  <a:lnTo>
                    <a:pt x="37120" y="89059"/>
                  </a:lnTo>
                  <a:lnTo>
                    <a:pt x="37270" y="88310"/>
                  </a:lnTo>
                  <a:lnTo>
                    <a:pt x="38018" y="88759"/>
                  </a:lnTo>
                  <a:lnTo>
                    <a:pt x="38018" y="89358"/>
                  </a:lnTo>
                  <a:lnTo>
                    <a:pt x="36522" y="89508"/>
                  </a:lnTo>
                  <a:lnTo>
                    <a:pt x="35474" y="89508"/>
                  </a:lnTo>
                  <a:lnTo>
                    <a:pt x="24398" y="90107"/>
                  </a:lnTo>
                  <a:lnTo>
                    <a:pt x="24398" y="90107"/>
                  </a:lnTo>
                  <a:lnTo>
                    <a:pt x="25146" y="86065"/>
                  </a:lnTo>
                  <a:lnTo>
                    <a:pt x="25296" y="86065"/>
                  </a:lnTo>
                  <a:lnTo>
                    <a:pt x="25745" y="84269"/>
                  </a:lnTo>
                  <a:lnTo>
                    <a:pt x="26044" y="83521"/>
                  </a:lnTo>
                  <a:lnTo>
                    <a:pt x="26194" y="82623"/>
                  </a:lnTo>
                  <a:close/>
                  <a:moveTo>
                    <a:pt x="183356" y="82623"/>
                  </a:moveTo>
                  <a:lnTo>
                    <a:pt x="183506" y="83521"/>
                  </a:lnTo>
                  <a:lnTo>
                    <a:pt x="183655" y="84269"/>
                  </a:lnTo>
                  <a:lnTo>
                    <a:pt x="184104" y="86065"/>
                  </a:lnTo>
                  <a:lnTo>
                    <a:pt x="184254" y="86065"/>
                  </a:lnTo>
                  <a:lnTo>
                    <a:pt x="185002" y="90107"/>
                  </a:lnTo>
                  <a:lnTo>
                    <a:pt x="185002" y="90107"/>
                  </a:lnTo>
                  <a:lnTo>
                    <a:pt x="173926" y="89508"/>
                  </a:lnTo>
                  <a:lnTo>
                    <a:pt x="172878" y="89508"/>
                  </a:lnTo>
                  <a:lnTo>
                    <a:pt x="171382" y="89358"/>
                  </a:lnTo>
                  <a:lnTo>
                    <a:pt x="171531" y="88759"/>
                  </a:lnTo>
                  <a:lnTo>
                    <a:pt x="172130" y="88310"/>
                  </a:lnTo>
                  <a:lnTo>
                    <a:pt x="172280" y="89059"/>
                  </a:lnTo>
                  <a:lnTo>
                    <a:pt x="172429" y="89059"/>
                  </a:lnTo>
                  <a:lnTo>
                    <a:pt x="172429" y="88310"/>
                  </a:lnTo>
                  <a:lnTo>
                    <a:pt x="172579" y="88161"/>
                  </a:lnTo>
                  <a:lnTo>
                    <a:pt x="173028" y="87861"/>
                  </a:lnTo>
                  <a:lnTo>
                    <a:pt x="173028" y="88161"/>
                  </a:lnTo>
                  <a:lnTo>
                    <a:pt x="173178" y="88909"/>
                  </a:lnTo>
                  <a:lnTo>
                    <a:pt x="173178" y="89059"/>
                  </a:lnTo>
                  <a:lnTo>
                    <a:pt x="173328" y="88909"/>
                  </a:lnTo>
                  <a:lnTo>
                    <a:pt x="173328" y="88011"/>
                  </a:lnTo>
                  <a:lnTo>
                    <a:pt x="173328" y="87712"/>
                  </a:lnTo>
                  <a:lnTo>
                    <a:pt x="173477" y="87712"/>
                  </a:lnTo>
                  <a:lnTo>
                    <a:pt x="173926" y="87412"/>
                  </a:lnTo>
                  <a:lnTo>
                    <a:pt x="174076" y="88610"/>
                  </a:lnTo>
                  <a:lnTo>
                    <a:pt x="174226" y="88759"/>
                  </a:lnTo>
                  <a:lnTo>
                    <a:pt x="174226" y="88610"/>
                  </a:lnTo>
                  <a:lnTo>
                    <a:pt x="174226" y="87263"/>
                  </a:lnTo>
                  <a:lnTo>
                    <a:pt x="174824" y="86963"/>
                  </a:lnTo>
                  <a:lnTo>
                    <a:pt x="174824" y="87263"/>
                  </a:lnTo>
                  <a:lnTo>
                    <a:pt x="175124" y="88310"/>
                  </a:lnTo>
                  <a:lnTo>
                    <a:pt x="175273" y="87712"/>
                  </a:lnTo>
                  <a:lnTo>
                    <a:pt x="175124" y="87263"/>
                  </a:lnTo>
                  <a:lnTo>
                    <a:pt x="175124" y="86814"/>
                  </a:lnTo>
                  <a:lnTo>
                    <a:pt x="175722" y="86514"/>
                  </a:lnTo>
                  <a:lnTo>
                    <a:pt x="175872" y="87412"/>
                  </a:lnTo>
                  <a:lnTo>
                    <a:pt x="176171" y="88161"/>
                  </a:lnTo>
                  <a:lnTo>
                    <a:pt x="176171" y="87263"/>
                  </a:lnTo>
                  <a:lnTo>
                    <a:pt x="176022" y="86365"/>
                  </a:lnTo>
                  <a:lnTo>
                    <a:pt x="176770" y="86065"/>
                  </a:lnTo>
                  <a:lnTo>
                    <a:pt x="176920" y="86814"/>
                  </a:lnTo>
                  <a:lnTo>
                    <a:pt x="177069" y="88011"/>
                  </a:lnTo>
                  <a:lnTo>
                    <a:pt x="177219" y="88011"/>
                  </a:lnTo>
                  <a:lnTo>
                    <a:pt x="177219" y="87113"/>
                  </a:lnTo>
                  <a:lnTo>
                    <a:pt x="177069" y="86215"/>
                  </a:lnTo>
                  <a:lnTo>
                    <a:pt x="177069" y="85916"/>
                  </a:lnTo>
                  <a:lnTo>
                    <a:pt x="177668" y="85466"/>
                  </a:lnTo>
                  <a:lnTo>
                    <a:pt x="177818" y="85916"/>
                  </a:lnTo>
                  <a:lnTo>
                    <a:pt x="178267" y="87861"/>
                  </a:lnTo>
                  <a:lnTo>
                    <a:pt x="178267" y="87113"/>
                  </a:lnTo>
                  <a:lnTo>
                    <a:pt x="178117" y="86365"/>
                  </a:lnTo>
                  <a:lnTo>
                    <a:pt x="177968" y="85317"/>
                  </a:lnTo>
                  <a:lnTo>
                    <a:pt x="178716" y="85017"/>
                  </a:lnTo>
                  <a:lnTo>
                    <a:pt x="178866" y="85766"/>
                  </a:lnTo>
                  <a:lnTo>
                    <a:pt x="179015" y="86814"/>
                  </a:lnTo>
                  <a:lnTo>
                    <a:pt x="179315" y="87562"/>
                  </a:lnTo>
                  <a:lnTo>
                    <a:pt x="179315" y="86215"/>
                  </a:lnTo>
                  <a:lnTo>
                    <a:pt x="179015" y="84868"/>
                  </a:lnTo>
                  <a:lnTo>
                    <a:pt x="180063" y="84269"/>
                  </a:lnTo>
                  <a:lnTo>
                    <a:pt x="180362" y="85167"/>
                  </a:lnTo>
                  <a:lnTo>
                    <a:pt x="180512" y="86963"/>
                  </a:lnTo>
                  <a:lnTo>
                    <a:pt x="180662" y="86963"/>
                  </a:lnTo>
                  <a:lnTo>
                    <a:pt x="180662" y="86215"/>
                  </a:lnTo>
                  <a:lnTo>
                    <a:pt x="180662" y="85466"/>
                  </a:lnTo>
                  <a:lnTo>
                    <a:pt x="180362" y="84119"/>
                  </a:lnTo>
                  <a:lnTo>
                    <a:pt x="181111" y="83670"/>
                  </a:lnTo>
                  <a:lnTo>
                    <a:pt x="181410" y="85017"/>
                  </a:lnTo>
                  <a:lnTo>
                    <a:pt x="181560" y="85916"/>
                  </a:lnTo>
                  <a:lnTo>
                    <a:pt x="181859" y="86963"/>
                  </a:lnTo>
                  <a:lnTo>
                    <a:pt x="181859" y="86814"/>
                  </a:lnTo>
                  <a:lnTo>
                    <a:pt x="181859" y="85916"/>
                  </a:lnTo>
                  <a:lnTo>
                    <a:pt x="181710" y="85017"/>
                  </a:lnTo>
                  <a:lnTo>
                    <a:pt x="181410" y="83670"/>
                  </a:lnTo>
                  <a:lnTo>
                    <a:pt x="182308" y="83221"/>
                  </a:lnTo>
                  <a:lnTo>
                    <a:pt x="182458" y="84419"/>
                  </a:lnTo>
                  <a:lnTo>
                    <a:pt x="182907" y="86365"/>
                  </a:lnTo>
                  <a:lnTo>
                    <a:pt x="183057" y="86365"/>
                  </a:lnTo>
                  <a:lnTo>
                    <a:pt x="183057" y="85466"/>
                  </a:lnTo>
                  <a:lnTo>
                    <a:pt x="182907" y="84568"/>
                  </a:lnTo>
                  <a:lnTo>
                    <a:pt x="182608" y="83072"/>
                  </a:lnTo>
                  <a:lnTo>
                    <a:pt x="183356" y="82623"/>
                  </a:lnTo>
                  <a:close/>
                  <a:moveTo>
                    <a:pt x="50891" y="51340"/>
                  </a:moveTo>
                  <a:lnTo>
                    <a:pt x="54932" y="54333"/>
                  </a:lnTo>
                  <a:lnTo>
                    <a:pt x="55680" y="54932"/>
                  </a:lnTo>
                  <a:lnTo>
                    <a:pt x="68852" y="64661"/>
                  </a:lnTo>
                  <a:lnTo>
                    <a:pt x="70199" y="65709"/>
                  </a:lnTo>
                  <a:lnTo>
                    <a:pt x="75887" y="69900"/>
                  </a:lnTo>
                  <a:lnTo>
                    <a:pt x="77084" y="70798"/>
                  </a:lnTo>
                  <a:lnTo>
                    <a:pt x="92052" y="81874"/>
                  </a:lnTo>
                  <a:lnTo>
                    <a:pt x="90855" y="90705"/>
                  </a:lnTo>
                  <a:lnTo>
                    <a:pt x="88460" y="91154"/>
                  </a:lnTo>
                  <a:lnTo>
                    <a:pt x="89059" y="90406"/>
                  </a:lnTo>
                  <a:lnTo>
                    <a:pt x="89657" y="89807"/>
                  </a:lnTo>
                  <a:lnTo>
                    <a:pt x="89657" y="89657"/>
                  </a:lnTo>
                  <a:lnTo>
                    <a:pt x="89508" y="89657"/>
                  </a:lnTo>
                  <a:lnTo>
                    <a:pt x="88610" y="90406"/>
                  </a:lnTo>
                  <a:lnTo>
                    <a:pt x="87861" y="91154"/>
                  </a:lnTo>
                  <a:lnTo>
                    <a:pt x="84269" y="91753"/>
                  </a:lnTo>
                  <a:lnTo>
                    <a:pt x="85766" y="90406"/>
                  </a:lnTo>
                  <a:lnTo>
                    <a:pt x="86963" y="89059"/>
                  </a:lnTo>
                  <a:lnTo>
                    <a:pt x="87562" y="88460"/>
                  </a:lnTo>
                  <a:lnTo>
                    <a:pt x="88011" y="87861"/>
                  </a:lnTo>
                  <a:lnTo>
                    <a:pt x="88011" y="87712"/>
                  </a:lnTo>
                  <a:lnTo>
                    <a:pt x="87262" y="88310"/>
                  </a:lnTo>
                  <a:lnTo>
                    <a:pt x="86664" y="88909"/>
                  </a:lnTo>
                  <a:lnTo>
                    <a:pt x="85466" y="90107"/>
                  </a:lnTo>
                  <a:lnTo>
                    <a:pt x="83820" y="91753"/>
                  </a:lnTo>
                  <a:lnTo>
                    <a:pt x="81724" y="92052"/>
                  </a:lnTo>
                  <a:lnTo>
                    <a:pt x="70499" y="77384"/>
                  </a:lnTo>
                  <a:lnTo>
                    <a:pt x="69600" y="76186"/>
                  </a:lnTo>
                  <a:lnTo>
                    <a:pt x="65409" y="70499"/>
                  </a:lnTo>
                  <a:lnTo>
                    <a:pt x="64362" y="69152"/>
                  </a:lnTo>
                  <a:lnTo>
                    <a:pt x="54483" y="56279"/>
                  </a:lnTo>
                  <a:lnTo>
                    <a:pt x="53884" y="55381"/>
                  </a:lnTo>
                  <a:lnTo>
                    <a:pt x="50891" y="51340"/>
                  </a:lnTo>
                  <a:close/>
                  <a:moveTo>
                    <a:pt x="157462" y="50591"/>
                  </a:moveTo>
                  <a:lnTo>
                    <a:pt x="154468" y="54483"/>
                  </a:lnTo>
                  <a:lnTo>
                    <a:pt x="154019" y="55231"/>
                  </a:lnTo>
                  <a:lnTo>
                    <a:pt x="144290" y="68253"/>
                  </a:lnTo>
                  <a:lnTo>
                    <a:pt x="143242" y="69750"/>
                  </a:lnTo>
                  <a:lnTo>
                    <a:pt x="139051" y="75438"/>
                  </a:lnTo>
                  <a:lnTo>
                    <a:pt x="138153" y="76635"/>
                  </a:lnTo>
                  <a:lnTo>
                    <a:pt x="126778" y="92052"/>
                  </a:lnTo>
                  <a:lnTo>
                    <a:pt x="118695" y="91005"/>
                  </a:lnTo>
                  <a:lnTo>
                    <a:pt x="118396" y="88759"/>
                  </a:lnTo>
                  <a:lnTo>
                    <a:pt x="118396" y="88759"/>
                  </a:lnTo>
                  <a:lnTo>
                    <a:pt x="119144" y="89358"/>
                  </a:lnTo>
                  <a:lnTo>
                    <a:pt x="119144" y="89208"/>
                  </a:lnTo>
                  <a:lnTo>
                    <a:pt x="118246" y="88161"/>
                  </a:lnTo>
                  <a:lnTo>
                    <a:pt x="117797" y="84718"/>
                  </a:lnTo>
                  <a:lnTo>
                    <a:pt x="118545" y="85466"/>
                  </a:lnTo>
                  <a:lnTo>
                    <a:pt x="119743" y="86664"/>
                  </a:lnTo>
                  <a:lnTo>
                    <a:pt x="120341" y="87263"/>
                  </a:lnTo>
                  <a:lnTo>
                    <a:pt x="120940" y="87712"/>
                  </a:lnTo>
                  <a:lnTo>
                    <a:pt x="121090" y="87712"/>
                  </a:lnTo>
                  <a:lnTo>
                    <a:pt x="120641" y="86963"/>
                  </a:lnTo>
                  <a:lnTo>
                    <a:pt x="120042" y="86365"/>
                  </a:lnTo>
                  <a:lnTo>
                    <a:pt x="118695" y="85167"/>
                  </a:lnTo>
                  <a:lnTo>
                    <a:pt x="117647" y="84119"/>
                  </a:lnTo>
                  <a:lnTo>
                    <a:pt x="117198" y="80976"/>
                  </a:lnTo>
                  <a:lnTo>
                    <a:pt x="131567" y="70199"/>
                  </a:lnTo>
                  <a:lnTo>
                    <a:pt x="132765" y="69301"/>
                  </a:lnTo>
                  <a:lnTo>
                    <a:pt x="138452" y="64961"/>
                  </a:lnTo>
                  <a:lnTo>
                    <a:pt x="139800" y="63913"/>
                  </a:lnTo>
                  <a:lnTo>
                    <a:pt x="152672" y="54184"/>
                  </a:lnTo>
                  <a:lnTo>
                    <a:pt x="153570" y="53585"/>
                  </a:lnTo>
                  <a:lnTo>
                    <a:pt x="157462" y="50591"/>
                  </a:lnTo>
                  <a:close/>
                  <a:moveTo>
                    <a:pt x="149379" y="77833"/>
                  </a:moveTo>
                  <a:lnTo>
                    <a:pt x="151175" y="81275"/>
                  </a:lnTo>
                  <a:lnTo>
                    <a:pt x="152822" y="84868"/>
                  </a:lnTo>
                  <a:lnTo>
                    <a:pt x="154169" y="88460"/>
                  </a:lnTo>
                  <a:lnTo>
                    <a:pt x="155366" y="92352"/>
                  </a:lnTo>
                  <a:lnTo>
                    <a:pt x="148481" y="93100"/>
                  </a:lnTo>
                  <a:lnTo>
                    <a:pt x="147583" y="90107"/>
                  </a:lnTo>
                  <a:lnTo>
                    <a:pt x="146385" y="87263"/>
                  </a:lnTo>
                  <a:lnTo>
                    <a:pt x="145038" y="84419"/>
                  </a:lnTo>
                  <a:lnTo>
                    <a:pt x="143542" y="81575"/>
                  </a:lnTo>
                  <a:lnTo>
                    <a:pt x="149379" y="77833"/>
                  </a:lnTo>
                  <a:close/>
                  <a:moveTo>
                    <a:pt x="60620" y="76935"/>
                  </a:moveTo>
                  <a:lnTo>
                    <a:pt x="66457" y="80527"/>
                  </a:lnTo>
                  <a:lnTo>
                    <a:pt x="64661" y="83521"/>
                  </a:lnTo>
                  <a:lnTo>
                    <a:pt x="63164" y="86664"/>
                  </a:lnTo>
                  <a:lnTo>
                    <a:pt x="61967" y="89957"/>
                  </a:lnTo>
                  <a:lnTo>
                    <a:pt x="60919" y="93399"/>
                  </a:lnTo>
                  <a:lnTo>
                    <a:pt x="54184" y="91903"/>
                  </a:lnTo>
                  <a:lnTo>
                    <a:pt x="55381" y="88011"/>
                  </a:lnTo>
                  <a:lnTo>
                    <a:pt x="56878" y="84119"/>
                  </a:lnTo>
                  <a:lnTo>
                    <a:pt x="58524" y="80527"/>
                  </a:lnTo>
                  <a:lnTo>
                    <a:pt x="60620" y="76935"/>
                  </a:lnTo>
                  <a:close/>
                  <a:moveTo>
                    <a:pt x="139051" y="77683"/>
                  </a:moveTo>
                  <a:lnTo>
                    <a:pt x="140398" y="79479"/>
                  </a:lnTo>
                  <a:lnTo>
                    <a:pt x="141745" y="81575"/>
                  </a:lnTo>
                  <a:lnTo>
                    <a:pt x="142943" y="83521"/>
                  </a:lnTo>
                  <a:lnTo>
                    <a:pt x="144140" y="85766"/>
                  </a:lnTo>
                  <a:lnTo>
                    <a:pt x="145038" y="87861"/>
                  </a:lnTo>
                  <a:lnTo>
                    <a:pt x="145936" y="90256"/>
                  </a:lnTo>
                  <a:lnTo>
                    <a:pt x="146685" y="92501"/>
                  </a:lnTo>
                  <a:lnTo>
                    <a:pt x="147283" y="94896"/>
                  </a:lnTo>
                  <a:lnTo>
                    <a:pt x="128274" y="92202"/>
                  </a:lnTo>
                  <a:lnTo>
                    <a:pt x="139051" y="77683"/>
                  </a:lnTo>
                  <a:close/>
                  <a:moveTo>
                    <a:pt x="69750" y="78432"/>
                  </a:moveTo>
                  <a:lnTo>
                    <a:pt x="80377" y="92352"/>
                  </a:lnTo>
                  <a:lnTo>
                    <a:pt x="61967" y="95046"/>
                  </a:lnTo>
                  <a:lnTo>
                    <a:pt x="61967" y="95046"/>
                  </a:lnTo>
                  <a:lnTo>
                    <a:pt x="62566" y="92801"/>
                  </a:lnTo>
                  <a:lnTo>
                    <a:pt x="63314" y="90556"/>
                  </a:lnTo>
                  <a:lnTo>
                    <a:pt x="64062" y="88460"/>
                  </a:lnTo>
                  <a:lnTo>
                    <a:pt x="64960" y="86215"/>
                  </a:lnTo>
                  <a:lnTo>
                    <a:pt x="66008" y="84119"/>
                  </a:lnTo>
                  <a:lnTo>
                    <a:pt x="67206" y="82174"/>
                  </a:lnTo>
                  <a:lnTo>
                    <a:pt x="68403" y="80228"/>
                  </a:lnTo>
                  <a:lnTo>
                    <a:pt x="69750" y="78432"/>
                  </a:lnTo>
                  <a:close/>
                  <a:moveTo>
                    <a:pt x="155516" y="93250"/>
                  </a:moveTo>
                  <a:lnTo>
                    <a:pt x="156115" y="96094"/>
                  </a:lnTo>
                  <a:lnTo>
                    <a:pt x="148930" y="95046"/>
                  </a:lnTo>
                  <a:lnTo>
                    <a:pt x="148631" y="94148"/>
                  </a:lnTo>
                  <a:lnTo>
                    <a:pt x="155516" y="93250"/>
                  </a:lnTo>
                  <a:close/>
                  <a:moveTo>
                    <a:pt x="53884" y="92950"/>
                  </a:moveTo>
                  <a:lnTo>
                    <a:pt x="60620" y="94447"/>
                  </a:lnTo>
                  <a:lnTo>
                    <a:pt x="60470" y="95345"/>
                  </a:lnTo>
                  <a:lnTo>
                    <a:pt x="53285" y="96393"/>
                  </a:lnTo>
                  <a:lnTo>
                    <a:pt x="53884" y="92950"/>
                  </a:lnTo>
                  <a:close/>
                  <a:moveTo>
                    <a:pt x="154767" y="56129"/>
                  </a:moveTo>
                  <a:lnTo>
                    <a:pt x="157013" y="58524"/>
                  </a:lnTo>
                  <a:lnTo>
                    <a:pt x="159108" y="61069"/>
                  </a:lnTo>
                  <a:lnTo>
                    <a:pt x="161054" y="63613"/>
                  </a:lnTo>
                  <a:lnTo>
                    <a:pt x="163000" y="66308"/>
                  </a:lnTo>
                  <a:lnTo>
                    <a:pt x="158509" y="70948"/>
                  </a:lnTo>
                  <a:lnTo>
                    <a:pt x="164796" y="69152"/>
                  </a:lnTo>
                  <a:lnTo>
                    <a:pt x="167041" y="73492"/>
                  </a:lnTo>
                  <a:lnTo>
                    <a:pt x="169137" y="77833"/>
                  </a:lnTo>
                  <a:lnTo>
                    <a:pt x="170933" y="82473"/>
                  </a:lnTo>
                  <a:lnTo>
                    <a:pt x="172280" y="87263"/>
                  </a:lnTo>
                  <a:lnTo>
                    <a:pt x="166592" y="90107"/>
                  </a:lnTo>
                  <a:lnTo>
                    <a:pt x="173028" y="90406"/>
                  </a:lnTo>
                  <a:lnTo>
                    <a:pt x="173777" y="94447"/>
                  </a:lnTo>
                  <a:lnTo>
                    <a:pt x="174226" y="98638"/>
                  </a:lnTo>
                  <a:lnTo>
                    <a:pt x="157911" y="96393"/>
                  </a:lnTo>
                  <a:lnTo>
                    <a:pt x="157312" y="93100"/>
                  </a:lnTo>
                  <a:lnTo>
                    <a:pt x="161204" y="92651"/>
                  </a:lnTo>
                  <a:lnTo>
                    <a:pt x="161653" y="93250"/>
                  </a:lnTo>
                  <a:lnTo>
                    <a:pt x="162401" y="93699"/>
                  </a:lnTo>
                  <a:lnTo>
                    <a:pt x="163299" y="93848"/>
                  </a:lnTo>
                  <a:lnTo>
                    <a:pt x="164047" y="93549"/>
                  </a:lnTo>
                  <a:lnTo>
                    <a:pt x="164497" y="93399"/>
                  </a:lnTo>
                  <a:lnTo>
                    <a:pt x="164796" y="93100"/>
                  </a:lnTo>
                  <a:lnTo>
                    <a:pt x="165245" y="92352"/>
                  </a:lnTo>
                  <a:lnTo>
                    <a:pt x="165395" y="91603"/>
                  </a:lnTo>
                  <a:lnTo>
                    <a:pt x="165245" y="91154"/>
                  </a:lnTo>
                  <a:lnTo>
                    <a:pt x="165095" y="90705"/>
                  </a:lnTo>
                  <a:lnTo>
                    <a:pt x="164946" y="90256"/>
                  </a:lnTo>
                  <a:lnTo>
                    <a:pt x="164646" y="89957"/>
                  </a:lnTo>
                  <a:lnTo>
                    <a:pt x="163898" y="89508"/>
                  </a:lnTo>
                  <a:lnTo>
                    <a:pt x="163000" y="89358"/>
                  </a:lnTo>
                  <a:lnTo>
                    <a:pt x="162700" y="89508"/>
                  </a:lnTo>
                  <a:lnTo>
                    <a:pt x="162251" y="89657"/>
                  </a:lnTo>
                  <a:lnTo>
                    <a:pt x="161653" y="89957"/>
                  </a:lnTo>
                  <a:lnTo>
                    <a:pt x="161353" y="90406"/>
                  </a:lnTo>
                  <a:lnTo>
                    <a:pt x="161054" y="91005"/>
                  </a:lnTo>
                  <a:lnTo>
                    <a:pt x="160904" y="91603"/>
                  </a:lnTo>
                  <a:lnTo>
                    <a:pt x="157013" y="92052"/>
                  </a:lnTo>
                  <a:lnTo>
                    <a:pt x="155965" y="88161"/>
                  </a:lnTo>
                  <a:lnTo>
                    <a:pt x="154468" y="84269"/>
                  </a:lnTo>
                  <a:lnTo>
                    <a:pt x="152822" y="80527"/>
                  </a:lnTo>
                  <a:lnTo>
                    <a:pt x="150876" y="76935"/>
                  </a:lnTo>
                  <a:lnTo>
                    <a:pt x="154169" y="74690"/>
                  </a:lnTo>
                  <a:lnTo>
                    <a:pt x="154917" y="75139"/>
                  </a:lnTo>
                  <a:lnTo>
                    <a:pt x="155665" y="75288"/>
                  </a:lnTo>
                  <a:lnTo>
                    <a:pt x="156564" y="74989"/>
                  </a:lnTo>
                  <a:lnTo>
                    <a:pt x="157312" y="74540"/>
                  </a:lnTo>
                  <a:lnTo>
                    <a:pt x="157611" y="74241"/>
                  </a:lnTo>
                  <a:lnTo>
                    <a:pt x="157761" y="73941"/>
                  </a:lnTo>
                  <a:lnTo>
                    <a:pt x="157911" y="73043"/>
                  </a:lnTo>
                  <a:lnTo>
                    <a:pt x="157761" y="72295"/>
                  </a:lnTo>
                  <a:lnTo>
                    <a:pt x="157611" y="71846"/>
                  </a:lnTo>
                  <a:lnTo>
                    <a:pt x="157312" y="71546"/>
                  </a:lnTo>
                  <a:lnTo>
                    <a:pt x="157013" y="71247"/>
                  </a:lnTo>
                  <a:lnTo>
                    <a:pt x="156564" y="70948"/>
                  </a:lnTo>
                  <a:lnTo>
                    <a:pt x="155815" y="70798"/>
                  </a:lnTo>
                  <a:lnTo>
                    <a:pt x="154917" y="70948"/>
                  </a:lnTo>
                  <a:lnTo>
                    <a:pt x="154468" y="71097"/>
                  </a:lnTo>
                  <a:lnTo>
                    <a:pt x="154169" y="71397"/>
                  </a:lnTo>
                  <a:lnTo>
                    <a:pt x="153720" y="71995"/>
                  </a:lnTo>
                  <a:lnTo>
                    <a:pt x="153570" y="72594"/>
                  </a:lnTo>
                  <a:lnTo>
                    <a:pt x="153570" y="73193"/>
                  </a:lnTo>
                  <a:lnTo>
                    <a:pt x="153720" y="73792"/>
                  </a:lnTo>
                  <a:lnTo>
                    <a:pt x="150277" y="76037"/>
                  </a:lnTo>
                  <a:lnTo>
                    <a:pt x="147882" y="72594"/>
                  </a:lnTo>
                  <a:lnTo>
                    <a:pt x="145188" y="69301"/>
                  </a:lnTo>
                  <a:lnTo>
                    <a:pt x="154767" y="56129"/>
                  </a:lnTo>
                  <a:close/>
                  <a:moveTo>
                    <a:pt x="53735" y="57177"/>
                  </a:moveTo>
                  <a:lnTo>
                    <a:pt x="63464" y="70050"/>
                  </a:lnTo>
                  <a:lnTo>
                    <a:pt x="61518" y="72594"/>
                  </a:lnTo>
                  <a:lnTo>
                    <a:pt x="59722" y="75139"/>
                  </a:lnTo>
                  <a:lnTo>
                    <a:pt x="56429" y="73193"/>
                  </a:lnTo>
                  <a:lnTo>
                    <a:pt x="56578" y="72444"/>
                  </a:lnTo>
                  <a:lnTo>
                    <a:pt x="56279" y="71546"/>
                  </a:lnTo>
                  <a:lnTo>
                    <a:pt x="55830" y="70948"/>
                  </a:lnTo>
                  <a:lnTo>
                    <a:pt x="55082" y="70499"/>
                  </a:lnTo>
                  <a:lnTo>
                    <a:pt x="54633" y="70349"/>
                  </a:lnTo>
                  <a:lnTo>
                    <a:pt x="54184" y="70349"/>
                  </a:lnTo>
                  <a:lnTo>
                    <a:pt x="53435" y="70648"/>
                  </a:lnTo>
                  <a:lnTo>
                    <a:pt x="52687" y="71097"/>
                  </a:lnTo>
                  <a:lnTo>
                    <a:pt x="52537" y="71397"/>
                  </a:lnTo>
                  <a:lnTo>
                    <a:pt x="52238" y="71846"/>
                  </a:lnTo>
                  <a:lnTo>
                    <a:pt x="52238" y="72295"/>
                  </a:lnTo>
                  <a:lnTo>
                    <a:pt x="52238" y="72744"/>
                  </a:lnTo>
                  <a:lnTo>
                    <a:pt x="52387" y="73492"/>
                  </a:lnTo>
                  <a:lnTo>
                    <a:pt x="52836" y="74241"/>
                  </a:lnTo>
                  <a:lnTo>
                    <a:pt x="53285" y="74540"/>
                  </a:lnTo>
                  <a:lnTo>
                    <a:pt x="53585" y="74690"/>
                  </a:lnTo>
                  <a:lnTo>
                    <a:pt x="54333" y="74839"/>
                  </a:lnTo>
                  <a:lnTo>
                    <a:pt x="54932" y="74690"/>
                  </a:lnTo>
                  <a:lnTo>
                    <a:pt x="55531" y="74540"/>
                  </a:lnTo>
                  <a:lnTo>
                    <a:pt x="55980" y="74091"/>
                  </a:lnTo>
                  <a:lnTo>
                    <a:pt x="59123" y="76037"/>
                  </a:lnTo>
                  <a:lnTo>
                    <a:pt x="57027" y="79629"/>
                  </a:lnTo>
                  <a:lnTo>
                    <a:pt x="55231" y="83521"/>
                  </a:lnTo>
                  <a:lnTo>
                    <a:pt x="53585" y="87412"/>
                  </a:lnTo>
                  <a:lnTo>
                    <a:pt x="52387" y="91603"/>
                  </a:lnTo>
                  <a:lnTo>
                    <a:pt x="48645" y="90705"/>
                  </a:lnTo>
                  <a:lnTo>
                    <a:pt x="48496" y="89957"/>
                  </a:lnTo>
                  <a:lnTo>
                    <a:pt x="47897" y="89208"/>
                  </a:lnTo>
                  <a:lnTo>
                    <a:pt x="47298" y="88759"/>
                  </a:lnTo>
                  <a:lnTo>
                    <a:pt x="46400" y="88610"/>
                  </a:lnTo>
                  <a:lnTo>
                    <a:pt x="45951" y="88759"/>
                  </a:lnTo>
                  <a:lnTo>
                    <a:pt x="45652" y="88759"/>
                  </a:lnTo>
                  <a:lnTo>
                    <a:pt x="44904" y="89358"/>
                  </a:lnTo>
                  <a:lnTo>
                    <a:pt x="44454" y="89957"/>
                  </a:lnTo>
                  <a:lnTo>
                    <a:pt x="44305" y="90406"/>
                  </a:lnTo>
                  <a:lnTo>
                    <a:pt x="44155" y="90855"/>
                  </a:lnTo>
                  <a:lnTo>
                    <a:pt x="44305" y="91304"/>
                  </a:lnTo>
                  <a:lnTo>
                    <a:pt x="44454" y="91753"/>
                  </a:lnTo>
                  <a:lnTo>
                    <a:pt x="44904" y="92352"/>
                  </a:lnTo>
                  <a:lnTo>
                    <a:pt x="45502" y="92950"/>
                  </a:lnTo>
                  <a:lnTo>
                    <a:pt x="45951" y="92950"/>
                  </a:lnTo>
                  <a:lnTo>
                    <a:pt x="46400" y="93100"/>
                  </a:lnTo>
                  <a:lnTo>
                    <a:pt x="46999" y="92950"/>
                  </a:lnTo>
                  <a:lnTo>
                    <a:pt x="47598" y="92651"/>
                  </a:lnTo>
                  <a:lnTo>
                    <a:pt x="48047" y="92352"/>
                  </a:lnTo>
                  <a:lnTo>
                    <a:pt x="48496" y="91753"/>
                  </a:lnTo>
                  <a:lnTo>
                    <a:pt x="52238" y="92501"/>
                  </a:lnTo>
                  <a:lnTo>
                    <a:pt x="51789" y="94597"/>
                  </a:lnTo>
                  <a:lnTo>
                    <a:pt x="51340" y="96692"/>
                  </a:lnTo>
                  <a:lnTo>
                    <a:pt x="35025" y="99237"/>
                  </a:lnTo>
                  <a:lnTo>
                    <a:pt x="35623" y="94747"/>
                  </a:lnTo>
                  <a:lnTo>
                    <a:pt x="36372" y="90406"/>
                  </a:lnTo>
                  <a:lnTo>
                    <a:pt x="42808" y="90107"/>
                  </a:lnTo>
                  <a:lnTo>
                    <a:pt x="37120" y="87113"/>
                  </a:lnTo>
                  <a:lnTo>
                    <a:pt x="38467" y="82473"/>
                  </a:lnTo>
                  <a:lnTo>
                    <a:pt x="40263" y="77833"/>
                  </a:lnTo>
                  <a:lnTo>
                    <a:pt x="42359" y="73492"/>
                  </a:lnTo>
                  <a:lnTo>
                    <a:pt x="44604" y="69152"/>
                  </a:lnTo>
                  <a:lnTo>
                    <a:pt x="50891" y="70948"/>
                  </a:lnTo>
                  <a:lnTo>
                    <a:pt x="46400" y="66308"/>
                  </a:lnTo>
                  <a:lnTo>
                    <a:pt x="48047" y="63913"/>
                  </a:lnTo>
                  <a:lnTo>
                    <a:pt x="49843" y="61518"/>
                  </a:lnTo>
                  <a:lnTo>
                    <a:pt x="51789" y="59273"/>
                  </a:lnTo>
                  <a:lnTo>
                    <a:pt x="53735" y="57177"/>
                  </a:lnTo>
                  <a:close/>
                  <a:moveTo>
                    <a:pt x="174076" y="90556"/>
                  </a:moveTo>
                  <a:lnTo>
                    <a:pt x="185302" y="91005"/>
                  </a:lnTo>
                  <a:lnTo>
                    <a:pt x="185901" y="95645"/>
                  </a:lnTo>
                  <a:lnTo>
                    <a:pt x="186200" y="100285"/>
                  </a:lnTo>
                  <a:lnTo>
                    <a:pt x="175273" y="98638"/>
                  </a:lnTo>
                  <a:lnTo>
                    <a:pt x="174824" y="94597"/>
                  </a:lnTo>
                  <a:lnTo>
                    <a:pt x="174076" y="90556"/>
                  </a:lnTo>
                  <a:close/>
                  <a:moveTo>
                    <a:pt x="35324" y="90556"/>
                  </a:moveTo>
                  <a:lnTo>
                    <a:pt x="34576" y="94896"/>
                  </a:lnTo>
                  <a:lnTo>
                    <a:pt x="34127" y="99387"/>
                  </a:lnTo>
                  <a:lnTo>
                    <a:pt x="23050" y="101033"/>
                  </a:lnTo>
                  <a:lnTo>
                    <a:pt x="23500" y="95944"/>
                  </a:lnTo>
                  <a:lnTo>
                    <a:pt x="24098" y="91154"/>
                  </a:lnTo>
                  <a:lnTo>
                    <a:pt x="35324" y="90556"/>
                  </a:lnTo>
                  <a:close/>
                  <a:moveTo>
                    <a:pt x="107319" y="15716"/>
                  </a:moveTo>
                  <a:lnTo>
                    <a:pt x="111660" y="16016"/>
                  </a:lnTo>
                  <a:lnTo>
                    <a:pt x="116001" y="16465"/>
                  </a:lnTo>
                  <a:lnTo>
                    <a:pt x="120192" y="17063"/>
                  </a:lnTo>
                  <a:lnTo>
                    <a:pt x="124383" y="17961"/>
                  </a:lnTo>
                  <a:lnTo>
                    <a:pt x="128424" y="19009"/>
                  </a:lnTo>
                  <a:lnTo>
                    <a:pt x="132465" y="20207"/>
                  </a:lnTo>
                  <a:lnTo>
                    <a:pt x="136507" y="21554"/>
                  </a:lnTo>
                  <a:lnTo>
                    <a:pt x="140249" y="23200"/>
                  </a:lnTo>
                  <a:lnTo>
                    <a:pt x="143991" y="24847"/>
                  </a:lnTo>
                  <a:lnTo>
                    <a:pt x="147733" y="26792"/>
                  </a:lnTo>
                  <a:lnTo>
                    <a:pt x="151325" y="28888"/>
                  </a:lnTo>
                  <a:lnTo>
                    <a:pt x="154767" y="31133"/>
                  </a:lnTo>
                  <a:lnTo>
                    <a:pt x="158060" y="33528"/>
                  </a:lnTo>
                  <a:lnTo>
                    <a:pt x="161204" y="36073"/>
                  </a:lnTo>
                  <a:lnTo>
                    <a:pt x="164347" y="38767"/>
                  </a:lnTo>
                  <a:lnTo>
                    <a:pt x="167340" y="41611"/>
                  </a:lnTo>
                  <a:lnTo>
                    <a:pt x="170184" y="44455"/>
                  </a:lnTo>
                  <a:lnTo>
                    <a:pt x="172878" y="47598"/>
                  </a:lnTo>
                  <a:lnTo>
                    <a:pt x="175423" y="50741"/>
                  </a:lnTo>
                  <a:lnTo>
                    <a:pt x="177818" y="54034"/>
                  </a:lnTo>
                  <a:lnTo>
                    <a:pt x="180063" y="57477"/>
                  </a:lnTo>
                  <a:lnTo>
                    <a:pt x="182308" y="61069"/>
                  </a:lnTo>
                  <a:lnTo>
                    <a:pt x="184254" y="64661"/>
                  </a:lnTo>
                  <a:lnTo>
                    <a:pt x="186050" y="68403"/>
                  </a:lnTo>
                  <a:lnTo>
                    <a:pt x="187547" y="72295"/>
                  </a:lnTo>
                  <a:lnTo>
                    <a:pt x="189044" y="76186"/>
                  </a:lnTo>
                  <a:lnTo>
                    <a:pt x="190241" y="80228"/>
                  </a:lnTo>
                  <a:lnTo>
                    <a:pt x="191289" y="84269"/>
                  </a:lnTo>
                  <a:lnTo>
                    <a:pt x="192187" y="88460"/>
                  </a:lnTo>
                  <a:lnTo>
                    <a:pt x="192935" y="92651"/>
                  </a:lnTo>
                  <a:lnTo>
                    <a:pt x="193384" y="96842"/>
                  </a:lnTo>
                  <a:lnTo>
                    <a:pt x="193684" y="101183"/>
                  </a:lnTo>
                  <a:lnTo>
                    <a:pt x="189792" y="100734"/>
                  </a:lnTo>
                  <a:lnTo>
                    <a:pt x="189343" y="95944"/>
                  </a:lnTo>
                  <a:lnTo>
                    <a:pt x="188744" y="91454"/>
                  </a:lnTo>
                  <a:lnTo>
                    <a:pt x="187846" y="86814"/>
                  </a:lnTo>
                  <a:lnTo>
                    <a:pt x="186799" y="82323"/>
                  </a:lnTo>
                  <a:lnTo>
                    <a:pt x="185451" y="77983"/>
                  </a:lnTo>
                  <a:lnTo>
                    <a:pt x="183955" y="73792"/>
                  </a:lnTo>
                  <a:lnTo>
                    <a:pt x="182159" y="69601"/>
                  </a:lnTo>
                  <a:lnTo>
                    <a:pt x="180213" y="65559"/>
                  </a:lnTo>
                  <a:lnTo>
                    <a:pt x="178117" y="61668"/>
                  </a:lnTo>
                  <a:lnTo>
                    <a:pt x="175722" y="57926"/>
                  </a:lnTo>
                  <a:lnTo>
                    <a:pt x="173178" y="54184"/>
                  </a:lnTo>
                  <a:lnTo>
                    <a:pt x="170334" y="50741"/>
                  </a:lnTo>
                  <a:lnTo>
                    <a:pt x="167490" y="47298"/>
                  </a:lnTo>
                  <a:lnTo>
                    <a:pt x="164347" y="44155"/>
                  </a:lnTo>
                  <a:lnTo>
                    <a:pt x="161204" y="41162"/>
                  </a:lnTo>
                  <a:lnTo>
                    <a:pt x="157761" y="38318"/>
                  </a:lnTo>
                  <a:lnTo>
                    <a:pt x="156414" y="37120"/>
                  </a:lnTo>
                  <a:lnTo>
                    <a:pt x="152373" y="34276"/>
                  </a:lnTo>
                  <a:lnTo>
                    <a:pt x="148182" y="31582"/>
                  </a:lnTo>
                  <a:lnTo>
                    <a:pt x="146535" y="30684"/>
                  </a:lnTo>
                  <a:lnTo>
                    <a:pt x="143691" y="29038"/>
                  </a:lnTo>
                  <a:lnTo>
                    <a:pt x="143392" y="28888"/>
                  </a:lnTo>
                  <a:lnTo>
                    <a:pt x="140099" y="27391"/>
                  </a:lnTo>
                  <a:lnTo>
                    <a:pt x="138902" y="26792"/>
                  </a:lnTo>
                  <a:lnTo>
                    <a:pt x="135309" y="25296"/>
                  </a:lnTo>
                  <a:lnTo>
                    <a:pt x="131567" y="23949"/>
                  </a:lnTo>
                  <a:lnTo>
                    <a:pt x="127825" y="22751"/>
                  </a:lnTo>
                  <a:lnTo>
                    <a:pt x="123934" y="21853"/>
                  </a:lnTo>
                  <a:lnTo>
                    <a:pt x="120042" y="20955"/>
                  </a:lnTo>
                  <a:lnTo>
                    <a:pt x="116001" y="20356"/>
                  </a:lnTo>
                  <a:lnTo>
                    <a:pt x="111959" y="19907"/>
                  </a:lnTo>
                  <a:lnTo>
                    <a:pt x="107918" y="19758"/>
                  </a:lnTo>
                  <a:lnTo>
                    <a:pt x="107319" y="15716"/>
                  </a:lnTo>
                  <a:close/>
                  <a:moveTo>
                    <a:pt x="101183" y="15716"/>
                  </a:moveTo>
                  <a:lnTo>
                    <a:pt x="100584" y="19758"/>
                  </a:lnTo>
                  <a:lnTo>
                    <a:pt x="96543" y="20057"/>
                  </a:lnTo>
                  <a:lnTo>
                    <a:pt x="92501" y="20506"/>
                  </a:lnTo>
                  <a:lnTo>
                    <a:pt x="88460" y="21105"/>
                  </a:lnTo>
                  <a:lnTo>
                    <a:pt x="84568" y="22003"/>
                  </a:lnTo>
                  <a:lnTo>
                    <a:pt x="80826" y="23051"/>
                  </a:lnTo>
                  <a:lnTo>
                    <a:pt x="76935" y="24248"/>
                  </a:lnTo>
                  <a:lnTo>
                    <a:pt x="73342" y="25595"/>
                  </a:lnTo>
                  <a:lnTo>
                    <a:pt x="69600" y="27242"/>
                  </a:lnTo>
                  <a:lnTo>
                    <a:pt x="66158" y="28888"/>
                  </a:lnTo>
                  <a:lnTo>
                    <a:pt x="62715" y="30684"/>
                  </a:lnTo>
                  <a:lnTo>
                    <a:pt x="59422" y="32780"/>
                  </a:lnTo>
                  <a:lnTo>
                    <a:pt x="56129" y="34875"/>
                  </a:lnTo>
                  <a:lnTo>
                    <a:pt x="52986" y="37120"/>
                  </a:lnTo>
                  <a:lnTo>
                    <a:pt x="49993" y="39665"/>
                  </a:lnTo>
                  <a:lnTo>
                    <a:pt x="46999" y="42209"/>
                  </a:lnTo>
                  <a:lnTo>
                    <a:pt x="44305" y="44904"/>
                  </a:lnTo>
                  <a:lnTo>
                    <a:pt x="41611" y="47747"/>
                  </a:lnTo>
                  <a:lnTo>
                    <a:pt x="39066" y="50591"/>
                  </a:lnTo>
                  <a:lnTo>
                    <a:pt x="36671" y="53585"/>
                  </a:lnTo>
                  <a:lnTo>
                    <a:pt x="34426" y="56878"/>
                  </a:lnTo>
                  <a:lnTo>
                    <a:pt x="32331" y="60021"/>
                  </a:lnTo>
                  <a:lnTo>
                    <a:pt x="30235" y="63464"/>
                  </a:lnTo>
                  <a:lnTo>
                    <a:pt x="28439" y="66906"/>
                  </a:lnTo>
                  <a:lnTo>
                    <a:pt x="26792" y="70349"/>
                  </a:lnTo>
                  <a:lnTo>
                    <a:pt x="25296" y="74091"/>
                  </a:lnTo>
                  <a:lnTo>
                    <a:pt x="23949" y="77833"/>
                  </a:lnTo>
                  <a:lnTo>
                    <a:pt x="22751" y="81575"/>
                  </a:lnTo>
                  <a:lnTo>
                    <a:pt x="21853" y="85466"/>
                  </a:lnTo>
                  <a:lnTo>
                    <a:pt x="20955" y="89358"/>
                  </a:lnTo>
                  <a:lnTo>
                    <a:pt x="20356" y="93399"/>
                  </a:lnTo>
                  <a:lnTo>
                    <a:pt x="19907" y="97441"/>
                  </a:lnTo>
                  <a:lnTo>
                    <a:pt x="19608" y="101482"/>
                  </a:lnTo>
                  <a:lnTo>
                    <a:pt x="15716" y="102081"/>
                  </a:lnTo>
                  <a:lnTo>
                    <a:pt x="15866" y="97740"/>
                  </a:lnTo>
                  <a:lnTo>
                    <a:pt x="16315" y="93399"/>
                  </a:lnTo>
                  <a:lnTo>
                    <a:pt x="17063" y="89208"/>
                  </a:lnTo>
                  <a:lnTo>
                    <a:pt x="17812" y="85017"/>
                  </a:lnTo>
                  <a:lnTo>
                    <a:pt x="18859" y="80976"/>
                  </a:lnTo>
                  <a:lnTo>
                    <a:pt x="20057" y="76935"/>
                  </a:lnTo>
                  <a:lnTo>
                    <a:pt x="21554" y="73043"/>
                  </a:lnTo>
                  <a:lnTo>
                    <a:pt x="23050" y="69152"/>
                  </a:lnTo>
                  <a:lnTo>
                    <a:pt x="24847" y="65410"/>
                  </a:lnTo>
                  <a:lnTo>
                    <a:pt x="26792" y="61817"/>
                  </a:lnTo>
                  <a:lnTo>
                    <a:pt x="28888" y="58225"/>
                  </a:lnTo>
                  <a:lnTo>
                    <a:pt x="31133" y="54782"/>
                  </a:lnTo>
                  <a:lnTo>
                    <a:pt x="33378" y="51340"/>
                  </a:lnTo>
                  <a:lnTo>
                    <a:pt x="35923" y="48197"/>
                  </a:lnTo>
                  <a:lnTo>
                    <a:pt x="38617" y="45053"/>
                  </a:lnTo>
                  <a:lnTo>
                    <a:pt x="41461" y="42060"/>
                  </a:lnTo>
                  <a:lnTo>
                    <a:pt x="44454" y="39216"/>
                  </a:lnTo>
                  <a:lnTo>
                    <a:pt x="47448" y="36522"/>
                  </a:lnTo>
                  <a:lnTo>
                    <a:pt x="50741" y="33977"/>
                  </a:lnTo>
                  <a:lnTo>
                    <a:pt x="54034" y="31582"/>
                  </a:lnTo>
                  <a:lnTo>
                    <a:pt x="57476" y="29337"/>
                  </a:lnTo>
                  <a:lnTo>
                    <a:pt x="60919" y="27242"/>
                  </a:lnTo>
                  <a:lnTo>
                    <a:pt x="64661" y="25296"/>
                  </a:lnTo>
                  <a:lnTo>
                    <a:pt x="68403" y="23500"/>
                  </a:lnTo>
                  <a:lnTo>
                    <a:pt x="72145" y="21853"/>
                  </a:lnTo>
                  <a:lnTo>
                    <a:pt x="76186" y="20356"/>
                  </a:lnTo>
                  <a:lnTo>
                    <a:pt x="80078" y="19159"/>
                  </a:lnTo>
                  <a:lnTo>
                    <a:pt x="84119" y="18111"/>
                  </a:lnTo>
                  <a:lnTo>
                    <a:pt x="88310" y="17213"/>
                  </a:lnTo>
                  <a:lnTo>
                    <a:pt x="92501" y="16614"/>
                  </a:lnTo>
                  <a:lnTo>
                    <a:pt x="96842" y="16016"/>
                  </a:lnTo>
                  <a:lnTo>
                    <a:pt x="101183" y="15716"/>
                  </a:lnTo>
                  <a:close/>
                  <a:moveTo>
                    <a:pt x="104176" y="5837"/>
                  </a:moveTo>
                  <a:lnTo>
                    <a:pt x="105224" y="12274"/>
                  </a:lnTo>
                  <a:lnTo>
                    <a:pt x="105673" y="15716"/>
                  </a:lnTo>
                  <a:lnTo>
                    <a:pt x="106272" y="19608"/>
                  </a:lnTo>
                  <a:lnTo>
                    <a:pt x="106870" y="23051"/>
                  </a:lnTo>
                  <a:lnTo>
                    <a:pt x="108517" y="33977"/>
                  </a:lnTo>
                  <a:lnTo>
                    <a:pt x="108666" y="35025"/>
                  </a:lnTo>
                  <a:lnTo>
                    <a:pt x="111061" y="51190"/>
                  </a:lnTo>
                  <a:lnTo>
                    <a:pt x="111361" y="52986"/>
                  </a:lnTo>
                  <a:lnTo>
                    <a:pt x="112408" y="60171"/>
                  </a:lnTo>
                  <a:lnTo>
                    <a:pt x="112708" y="61668"/>
                  </a:lnTo>
                  <a:lnTo>
                    <a:pt x="115552" y="80826"/>
                  </a:lnTo>
                  <a:lnTo>
                    <a:pt x="115701" y="81425"/>
                  </a:lnTo>
                  <a:lnTo>
                    <a:pt x="115701" y="82174"/>
                  </a:lnTo>
                  <a:lnTo>
                    <a:pt x="116300" y="86215"/>
                  </a:lnTo>
                  <a:lnTo>
                    <a:pt x="116450" y="86814"/>
                  </a:lnTo>
                  <a:lnTo>
                    <a:pt x="117048" y="90556"/>
                  </a:lnTo>
                  <a:lnTo>
                    <a:pt x="117048" y="90705"/>
                  </a:lnTo>
                  <a:lnTo>
                    <a:pt x="116749" y="90705"/>
                  </a:lnTo>
                  <a:lnTo>
                    <a:pt x="115252" y="92352"/>
                  </a:lnTo>
                  <a:lnTo>
                    <a:pt x="113606" y="94148"/>
                  </a:lnTo>
                  <a:lnTo>
                    <a:pt x="113456" y="94148"/>
                  </a:lnTo>
                  <a:lnTo>
                    <a:pt x="111810" y="95944"/>
                  </a:lnTo>
                  <a:lnTo>
                    <a:pt x="110163" y="97740"/>
                  </a:lnTo>
                  <a:lnTo>
                    <a:pt x="110163" y="97590"/>
                  </a:lnTo>
                  <a:lnTo>
                    <a:pt x="110014" y="95794"/>
                  </a:lnTo>
                  <a:lnTo>
                    <a:pt x="109714" y="95794"/>
                  </a:lnTo>
                  <a:lnTo>
                    <a:pt x="109565" y="97141"/>
                  </a:lnTo>
                  <a:lnTo>
                    <a:pt x="109565" y="97291"/>
                  </a:lnTo>
                  <a:lnTo>
                    <a:pt x="109415" y="98489"/>
                  </a:lnTo>
                  <a:lnTo>
                    <a:pt x="108517" y="99536"/>
                  </a:lnTo>
                  <a:lnTo>
                    <a:pt x="108367" y="99686"/>
                  </a:lnTo>
                  <a:lnTo>
                    <a:pt x="106870" y="101332"/>
                  </a:lnTo>
                  <a:lnTo>
                    <a:pt x="106721" y="101482"/>
                  </a:lnTo>
                  <a:lnTo>
                    <a:pt x="105224" y="102979"/>
                  </a:lnTo>
                  <a:lnTo>
                    <a:pt x="104775" y="103428"/>
                  </a:lnTo>
                  <a:lnTo>
                    <a:pt x="104625" y="103578"/>
                  </a:lnTo>
                  <a:lnTo>
                    <a:pt x="104026" y="102979"/>
                  </a:lnTo>
                  <a:lnTo>
                    <a:pt x="103577" y="102530"/>
                  </a:lnTo>
                  <a:lnTo>
                    <a:pt x="102380" y="101482"/>
                  </a:lnTo>
                  <a:lnTo>
                    <a:pt x="102380" y="101332"/>
                  </a:lnTo>
                  <a:lnTo>
                    <a:pt x="101033" y="100135"/>
                  </a:lnTo>
                  <a:lnTo>
                    <a:pt x="103428" y="100135"/>
                  </a:lnTo>
                  <a:lnTo>
                    <a:pt x="103877" y="99985"/>
                  </a:lnTo>
                  <a:lnTo>
                    <a:pt x="105523" y="99985"/>
                  </a:lnTo>
                  <a:lnTo>
                    <a:pt x="106721" y="99836"/>
                  </a:lnTo>
                  <a:lnTo>
                    <a:pt x="106870" y="99686"/>
                  </a:lnTo>
                  <a:lnTo>
                    <a:pt x="106870" y="99536"/>
                  </a:lnTo>
                  <a:lnTo>
                    <a:pt x="106721" y="99387"/>
                  </a:lnTo>
                  <a:lnTo>
                    <a:pt x="105224" y="99237"/>
                  </a:lnTo>
                  <a:lnTo>
                    <a:pt x="100135" y="99237"/>
                  </a:lnTo>
                  <a:lnTo>
                    <a:pt x="98788" y="98039"/>
                  </a:lnTo>
                  <a:lnTo>
                    <a:pt x="98788" y="97890"/>
                  </a:lnTo>
                  <a:lnTo>
                    <a:pt x="97441" y="96692"/>
                  </a:lnTo>
                  <a:lnTo>
                    <a:pt x="99835" y="96842"/>
                  </a:lnTo>
                  <a:lnTo>
                    <a:pt x="105074" y="96842"/>
                  </a:lnTo>
                  <a:lnTo>
                    <a:pt x="105523" y="96692"/>
                  </a:lnTo>
                  <a:lnTo>
                    <a:pt x="105673" y="96692"/>
                  </a:lnTo>
                  <a:lnTo>
                    <a:pt x="107619" y="96543"/>
                  </a:lnTo>
                  <a:lnTo>
                    <a:pt x="107619" y="96393"/>
                  </a:lnTo>
                  <a:lnTo>
                    <a:pt x="107619" y="96243"/>
                  </a:lnTo>
                  <a:lnTo>
                    <a:pt x="105074" y="95944"/>
                  </a:lnTo>
                  <a:lnTo>
                    <a:pt x="100284" y="95944"/>
                  </a:lnTo>
                  <a:lnTo>
                    <a:pt x="97141" y="96243"/>
                  </a:lnTo>
                  <a:lnTo>
                    <a:pt x="96992" y="96243"/>
                  </a:lnTo>
                  <a:lnTo>
                    <a:pt x="92352" y="91753"/>
                  </a:lnTo>
                  <a:lnTo>
                    <a:pt x="92651" y="90107"/>
                  </a:lnTo>
                  <a:lnTo>
                    <a:pt x="95195" y="90406"/>
                  </a:lnTo>
                  <a:lnTo>
                    <a:pt x="97890" y="90406"/>
                  </a:lnTo>
                  <a:lnTo>
                    <a:pt x="103128" y="90256"/>
                  </a:lnTo>
                  <a:lnTo>
                    <a:pt x="104925" y="90256"/>
                  </a:lnTo>
                  <a:lnTo>
                    <a:pt x="105224" y="90107"/>
                  </a:lnTo>
                  <a:lnTo>
                    <a:pt x="105972" y="90107"/>
                  </a:lnTo>
                  <a:lnTo>
                    <a:pt x="105972" y="89957"/>
                  </a:lnTo>
                  <a:lnTo>
                    <a:pt x="105972" y="89807"/>
                  </a:lnTo>
                  <a:lnTo>
                    <a:pt x="105823" y="89657"/>
                  </a:lnTo>
                  <a:lnTo>
                    <a:pt x="102679" y="89657"/>
                  </a:lnTo>
                  <a:lnTo>
                    <a:pt x="97590" y="89508"/>
                  </a:lnTo>
                  <a:lnTo>
                    <a:pt x="95195" y="89508"/>
                  </a:lnTo>
                  <a:lnTo>
                    <a:pt x="92651" y="89807"/>
                  </a:lnTo>
                  <a:lnTo>
                    <a:pt x="93549" y="82922"/>
                  </a:lnTo>
                  <a:lnTo>
                    <a:pt x="93699" y="82174"/>
                  </a:lnTo>
                  <a:lnTo>
                    <a:pt x="93848" y="81425"/>
                  </a:lnTo>
                  <a:lnTo>
                    <a:pt x="96543" y="61817"/>
                  </a:lnTo>
                  <a:lnTo>
                    <a:pt x="96692" y="60171"/>
                  </a:lnTo>
                  <a:lnTo>
                    <a:pt x="97740" y="53136"/>
                  </a:lnTo>
                  <a:lnTo>
                    <a:pt x="97890" y="51340"/>
                  </a:lnTo>
                  <a:lnTo>
                    <a:pt x="100135" y="35025"/>
                  </a:lnTo>
                  <a:lnTo>
                    <a:pt x="100284" y="34127"/>
                  </a:lnTo>
                  <a:lnTo>
                    <a:pt x="101781" y="23051"/>
                  </a:lnTo>
                  <a:lnTo>
                    <a:pt x="102230" y="19608"/>
                  </a:lnTo>
                  <a:lnTo>
                    <a:pt x="102829" y="15716"/>
                  </a:lnTo>
                  <a:lnTo>
                    <a:pt x="103278" y="12274"/>
                  </a:lnTo>
                  <a:lnTo>
                    <a:pt x="104176" y="5837"/>
                  </a:lnTo>
                  <a:close/>
                  <a:moveTo>
                    <a:pt x="53285" y="113456"/>
                  </a:moveTo>
                  <a:lnTo>
                    <a:pt x="60021" y="114354"/>
                  </a:lnTo>
                  <a:lnTo>
                    <a:pt x="53884" y="116151"/>
                  </a:lnTo>
                  <a:lnTo>
                    <a:pt x="53285" y="113456"/>
                  </a:lnTo>
                  <a:close/>
                  <a:moveTo>
                    <a:pt x="90705" y="92352"/>
                  </a:moveTo>
                  <a:lnTo>
                    <a:pt x="90555" y="92651"/>
                  </a:lnTo>
                  <a:lnTo>
                    <a:pt x="92052" y="93998"/>
                  </a:lnTo>
                  <a:lnTo>
                    <a:pt x="92202" y="94148"/>
                  </a:lnTo>
                  <a:lnTo>
                    <a:pt x="93998" y="95794"/>
                  </a:lnTo>
                  <a:lnTo>
                    <a:pt x="95794" y="97441"/>
                  </a:lnTo>
                  <a:lnTo>
                    <a:pt x="95794" y="97590"/>
                  </a:lnTo>
                  <a:lnTo>
                    <a:pt x="97590" y="99087"/>
                  </a:lnTo>
                  <a:lnTo>
                    <a:pt x="97590" y="99237"/>
                  </a:lnTo>
                  <a:lnTo>
                    <a:pt x="97740" y="99387"/>
                  </a:lnTo>
                  <a:lnTo>
                    <a:pt x="97291" y="99387"/>
                  </a:lnTo>
                  <a:lnTo>
                    <a:pt x="95794" y="99536"/>
                  </a:lnTo>
                  <a:lnTo>
                    <a:pt x="95644" y="99686"/>
                  </a:lnTo>
                  <a:lnTo>
                    <a:pt x="95794" y="99686"/>
                  </a:lnTo>
                  <a:lnTo>
                    <a:pt x="96842" y="99836"/>
                  </a:lnTo>
                  <a:lnTo>
                    <a:pt x="96992" y="99836"/>
                  </a:lnTo>
                  <a:lnTo>
                    <a:pt x="98488" y="99985"/>
                  </a:lnTo>
                  <a:lnTo>
                    <a:pt x="99237" y="100734"/>
                  </a:lnTo>
                  <a:lnTo>
                    <a:pt x="99386" y="100883"/>
                  </a:lnTo>
                  <a:lnTo>
                    <a:pt x="101183" y="102530"/>
                  </a:lnTo>
                  <a:lnTo>
                    <a:pt x="101183" y="102680"/>
                  </a:lnTo>
                  <a:lnTo>
                    <a:pt x="102829" y="104027"/>
                  </a:lnTo>
                  <a:lnTo>
                    <a:pt x="103428" y="104625"/>
                  </a:lnTo>
                  <a:lnTo>
                    <a:pt x="103577" y="104775"/>
                  </a:lnTo>
                  <a:lnTo>
                    <a:pt x="103428" y="104775"/>
                  </a:lnTo>
                  <a:lnTo>
                    <a:pt x="102979" y="105374"/>
                  </a:lnTo>
                  <a:lnTo>
                    <a:pt x="102829" y="105523"/>
                  </a:lnTo>
                  <a:lnTo>
                    <a:pt x="102230" y="106122"/>
                  </a:lnTo>
                  <a:lnTo>
                    <a:pt x="101183" y="107320"/>
                  </a:lnTo>
                  <a:lnTo>
                    <a:pt x="101033" y="107320"/>
                  </a:lnTo>
                  <a:lnTo>
                    <a:pt x="99985" y="108517"/>
                  </a:lnTo>
                  <a:lnTo>
                    <a:pt x="99985" y="106122"/>
                  </a:lnTo>
                  <a:lnTo>
                    <a:pt x="99985" y="105523"/>
                  </a:lnTo>
                  <a:lnTo>
                    <a:pt x="99985" y="105374"/>
                  </a:lnTo>
                  <a:lnTo>
                    <a:pt x="99985" y="104925"/>
                  </a:lnTo>
                  <a:lnTo>
                    <a:pt x="99985" y="104775"/>
                  </a:lnTo>
                  <a:lnTo>
                    <a:pt x="99985" y="104176"/>
                  </a:lnTo>
                  <a:lnTo>
                    <a:pt x="99835" y="104027"/>
                  </a:lnTo>
                  <a:lnTo>
                    <a:pt x="99835" y="103727"/>
                  </a:lnTo>
                  <a:lnTo>
                    <a:pt x="99686" y="102680"/>
                  </a:lnTo>
                  <a:lnTo>
                    <a:pt x="99686" y="102530"/>
                  </a:lnTo>
                  <a:lnTo>
                    <a:pt x="99386" y="102530"/>
                  </a:lnTo>
                  <a:lnTo>
                    <a:pt x="99386" y="102680"/>
                  </a:lnTo>
                  <a:lnTo>
                    <a:pt x="99237" y="104176"/>
                  </a:lnTo>
                  <a:lnTo>
                    <a:pt x="99237" y="104476"/>
                  </a:lnTo>
                  <a:lnTo>
                    <a:pt x="99237" y="104625"/>
                  </a:lnTo>
                  <a:lnTo>
                    <a:pt x="99237" y="104775"/>
                  </a:lnTo>
                  <a:lnTo>
                    <a:pt x="99237" y="104925"/>
                  </a:lnTo>
                  <a:lnTo>
                    <a:pt x="99087" y="105374"/>
                  </a:lnTo>
                  <a:lnTo>
                    <a:pt x="99087" y="105523"/>
                  </a:lnTo>
                  <a:lnTo>
                    <a:pt x="99087" y="106122"/>
                  </a:lnTo>
                  <a:lnTo>
                    <a:pt x="99087" y="108667"/>
                  </a:lnTo>
                  <a:lnTo>
                    <a:pt x="99087" y="108816"/>
                  </a:lnTo>
                  <a:lnTo>
                    <a:pt x="99087" y="109415"/>
                  </a:lnTo>
                  <a:lnTo>
                    <a:pt x="96543" y="111960"/>
                  </a:lnTo>
                  <a:lnTo>
                    <a:pt x="96842" y="109116"/>
                  </a:lnTo>
                  <a:lnTo>
                    <a:pt x="96842" y="106272"/>
                  </a:lnTo>
                  <a:lnTo>
                    <a:pt x="96842" y="105523"/>
                  </a:lnTo>
                  <a:lnTo>
                    <a:pt x="96842" y="104925"/>
                  </a:lnTo>
                  <a:lnTo>
                    <a:pt x="96692" y="104326"/>
                  </a:lnTo>
                  <a:lnTo>
                    <a:pt x="96692" y="103727"/>
                  </a:lnTo>
                  <a:lnTo>
                    <a:pt x="96692" y="103428"/>
                  </a:lnTo>
                  <a:lnTo>
                    <a:pt x="96393" y="101931"/>
                  </a:lnTo>
                  <a:lnTo>
                    <a:pt x="96393" y="101781"/>
                  </a:lnTo>
                  <a:lnTo>
                    <a:pt x="96243" y="101931"/>
                  </a:lnTo>
                  <a:lnTo>
                    <a:pt x="95944" y="104176"/>
                  </a:lnTo>
                  <a:lnTo>
                    <a:pt x="95944" y="104326"/>
                  </a:lnTo>
                  <a:lnTo>
                    <a:pt x="95944" y="104925"/>
                  </a:lnTo>
                  <a:lnTo>
                    <a:pt x="95944" y="105523"/>
                  </a:lnTo>
                  <a:lnTo>
                    <a:pt x="95944" y="105673"/>
                  </a:lnTo>
                  <a:lnTo>
                    <a:pt x="95944" y="106272"/>
                  </a:lnTo>
                  <a:lnTo>
                    <a:pt x="95944" y="109415"/>
                  </a:lnTo>
                  <a:lnTo>
                    <a:pt x="96094" y="112558"/>
                  </a:lnTo>
                  <a:lnTo>
                    <a:pt x="91753" y="117049"/>
                  </a:lnTo>
                  <a:lnTo>
                    <a:pt x="90106" y="116899"/>
                  </a:lnTo>
                  <a:lnTo>
                    <a:pt x="90106" y="116749"/>
                  </a:lnTo>
                  <a:lnTo>
                    <a:pt x="90256" y="114354"/>
                  </a:lnTo>
                  <a:lnTo>
                    <a:pt x="90406" y="111810"/>
                  </a:lnTo>
                  <a:lnTo>
                    <a:pt x="90256" y="106721"/>
                  </a:lnTo>
                  <a:lnTo>
                    <a:pt x="90106" y="105823"/>
                  </a:lnTo>
                  <a:lnTo>
                    <a:pt x="90106" y="105224"/>
                  </a:lnTo>
                  <a:lnTo>
                    <a:pt x="90106" y="105074"/>
                  </a:lnTo>
                  <a:lnTo>
                    <a:pt x="90106" y="104176"/>
                  </a:lnTo>
                  <a:lnTo>
                    <a:pt x="90106" y="103727"/>
                  </a:lnTo>
                  <a:lnTo>
                    <a:pt x="90106" y="103578"/>
                  </a:lnTo>
                  <a:lnTo>
                    <a:pt x="89957" y="103428"/>
                  </a:lnTo>
                  <a:lnTo>
                    <a:pt x="89807" y="103578"/>
                  </a:lnTo>
                  <a:lnTo>
                    <a:pt x="89657" y="103578"/>
                  </a:lnTo>
                  <a:lnTo>
                    <a:pt x="89657" y="103727"/>
                  </a:lnTo>
                  <a:lnTo>
                    <a:pt x="89657" y="104625"/>
                  </a:lnTo>
                  <a:lnTo>
                    <a:pt x="89657" y="105523"/>
                  </a:lnTo>
                  <a:lnTo>
                    <a:pt x="89508" y="106571"/>
                  </a:lnTo>
                  <a:lnTo>
                    <a:pt x="89508" y="107769"/>
                  </a:lnTo>
                  <a:lnTo>
                    <a:pt x="89358" y="112259"/>
                  </a:lnTo>
                  <a:lnTo>
                    <a:pt x="89508" y="114504"/>
                  </a:lnTo>
                  <a:lnTo>
                    <a:pt x="89657" y="116749"/>
                  </a:lnTo>
                  <a:lnTo>
                    <a:pt x="89657" y="116749"/>
                  </a:lnTo>
                  <a:lnTo>
                    <a:pt x="83521" y="116001"/>
                  </a:lnTo>
                  <a:lnTo>
                    <a:pt x="82772" y="115851"/>
                  </a:lnTo>
                  <a:lnTo>
                    <a:pt x="82024" y="115702"/>
                  </a:lnTo>
                  <a:lnTo>
                    <a:pt x="61667" y="113007"/>
                  </a:lnTo>
                  <a:lnTo>
                    <a:pt x="60171" y="112708"/>
                  </a:lnTo>
                  <a:lnTo>
                    <a:pt x="52986" y="111810"/>
                  </a:lnTo>
                  <a:lnTo>
                    <a:pt x="51190" y="111511"/>
                  </a:lnTo>
                  <a:lnTo>
                    <a:pt x="35025" y="109265"/>
                  </a:lnTo>
                  <a:lnTo>
                    <a:pt x="33977" y="109116"/>
                  </a:lnTo>
                  <a:lnTo>
                    <a:pt x="23050" y="107619"/>
                  </a:lnTo>
                  <a:lnTo>
                    <a:pt x="19608" y="107170"/>
                  </a:lnTo>
                  <a:lnTo>
                    <a:pt x="15716" y="106571"/>
                  </a:lnTo>
                  <a:lnTo>
                    <a:pt x="12274" y="106122"/>
                  </a:lnTo>
                  <a:lnTo>
                    <a:pt x="5688" y="105224"/>
                  </a:lnTo>
                  <a:lnTo>
                    <a:pt x="12274" y="104326"/>
                  </a:lnTo>
                  <a:lnTo>
                    <a:pt x="15716" y="103727"/>
                  </a:lnTo>
                  <a:lnTo>
                    <a:pt x="19608" y="103129"/>
                  </a:lnTo>
                  <a:lnTo>
                    <a:pt x="23050" y="102680"/>
                  </a:lnTo>
                  <a:lnTo>
                    <a:pt x="33977" y="101033"/>
                  </a:lnTo>
                  <a:lnTo>
                    <a:pt x="35025" y="100883"/>
                  </a:lnTo>
                  <a:lnTo>
                    <a:pt x="51190" y="98339"/>
                  </a:lnTo>
                  <a:lnTo>
                    <a:pt x="52986" y="98039"/>
                  </a:lnTo>
                  <a:lnTo>
                    <a:pt x="60171" y="96992"/>
                  </a:lnTo>
                  <a:lnTo>
                    <a:pt x="61667" y="96842"/>
                  </a:lnTo>
                  <a:lnTo>
                    <a:pt x="81425" y="93848"/>
                  </a:lnTo>
                  <a:lnTo>
                    <a:pt x="82173" y="93699"/>
                  </a:lnTo>
                  <a:lnTo>
                    <a:pt x="82922" y="93549"/>
                  </a:lnTo>
                  <a:lnTo>
                    <a:pt x="85915" y="93100"/>
                  </a:lnTo>
                  <a:lnTo>
                    <a:pt x="86514" y="93100"/>
                  </a:lnTo>
                  <a:lnTo>
                    <a:pt x="90106" y="92501"/>
                  </a:lnTo>
                  <a:lnTo>
                    <a:pt x="90555" y="92352"/>
                  </a:lnTo>
                  <a:close/>
                  <a:moveTo>
                    <a:pt x="117647" y="92501"/>
                  </a:moveTo>
                  <a:lnTo>
                    <a:pt x="119294" y="92651"/>
                  </a:lnTo>
                  <a:lnTo>
                    <a:pt x="119144" y="95046"/>
                  </a:lnTo>
                  <a:lnTo>
                    <a:pt x="118994" y="97590"/>
                  </a:lnTo>
                  <a:lnTo>
                    <a:pt x="119144" y="102530"/>
                  </a:lnTo>
                  <a:lnTo>
                    <a:pt x="119144" y="103428"/>
                  </a:lnTo>
                  <a:lnTo>
                    <a:pt x="119294" y="104176"/>
                  </a:lnTo>
                  <a:lnTo>
                    <a:pt x="119294" y="104476"/>
                  </a:lnTo>
                  <a:lnTo>
                    <a:pt x="119294" y="105224"/>
                  </a:lnTo>
                  <a:lnTo>
                    <a:pt x="119294" y="105823"/>
                  </a:lnTo>
                  <a:lnTo>
                    <a:pt x="119294" y="105972"/>
                  </a:lnTo>
                  <a:lnTo>
                    <a:pt x="119593" y="105972"/>
                  </a:lnTo>
                  <a:lnTo>
                    <a:pt x="119743" y="105823"/>
                  </a:lnTo>
                  <a:lnTo>
                    <a:pt x="119743" y="104775"/>
                  </a:lnTo>
                  <a:lnTo>
                    <a:pt x="119743" y="103727"/>
                  </a:lnTo>
                  <a:lnTo>
                    <a:pt x="119892" y="102680"/>
                  </a:lnTo>
                  <a:lnTo>
                    <a:pt x="119892" y="101482"/>
                  </a:lnTo>
                  <a:lnTo>
                    <a:pt x="120042" y="97141"/>
                  </a:lnTo>
                  <a:lnTo>
                    <a:pt x="119892" y="94896"/>
                  </a:lnTo>
                  <a:lnTo>
                    <a:pt x="119743" y="92651"/>
                  </a:lnTo>
                  <a:lnTo>
                    <a:pt x="119743" y="92651"/>
                  </a:lnTo>
                  <a:lnTo>
                    <a:pt x="125730" y="93549"/>
                  </a:lnTo>
                  <a:lnTo>
                    <a:pt x="126478" y="93699"/>
                  </a:lnTo>
                  <a:lnTo>
                    <a:pt x="127077" y="93699"/>
                  </a:lnTo>
                  <a:lnTo>
                    <a:pt x="147733" y="96543"/>
                  </a:lnTo>
                  <a:lnTo>
                    <a:pt x="149229" y="96842"/>
                  </a:lnTo>
                  <a:lnTo>
                    <a:pt x="156414" y="97740"/>
                  </a:lnTo>
                  <a:lnTo>
                    <a:pt x="158210" y="98039"/>
                  </a:lnTo>
                  <a:lnTo>
                    <a:pt x="174375" y="100285"/>
                  </a:lnTo>
                  <a:lnTo>
                    <a:pt x="175423" y="100434"/>
                  </a:lnTo>
                  <a:lnTo>
                    <a:pt x="186350" y="101931"/>
                  </a:lnTo>
                  <a:lnTo>
                    <a:pt x="189792" y="102380"/>
                  </a:lnTo>
                  <a:lnTo>
                    <a:pt x="193684" y="102829"/>
                  </a:lnTo>
                  <a:lnTo>
                    <a:pt x="197126" y="103278"/>
                  </a:lnTo>
                  <a:lnTo>
                    <a:pt x="203712" y="104326"/>
                  </a:lnTo>
                  <a:lnTo>
                    <a:pt x="197126" y="105224"/>
                  </a:lnTo>
                  <a:lnTo>
                    <a:pt x="193684" y="105823"/>
                  </a:lnTo>
                  <a:lnTo>
                    <a:pt x="189792" y="106421"/>
                  </a:lnTo>
                  <a:lnTo>
                    <a:pt x="186350" y="106871"/>
                  </a:lnTo>
                  <a:lnTo>
                    <a:pt x="175423" y="108517"/>
                  </a:lnTo>
                  <a:lnTo>
                    <a:pt x="174375" y="108667"/>
                  </a:lnTo>
                  <a:lnTo>
                    <a:pt x="158210" y="111062"/>
                  </a:lnTo>
                  <a:lnTo>
                    <a:pt x="156414" y="111361"/>
                  </a:lnTo>
                  <a:lnTo>
                    <a:pt x="149229" y="112409"/>
                  </a:lnTo>
                  <a:lnTo>
                    <a:pt x="147733" y="112708"/>
                  </a:lnTo>
                  <a:lnTo>
                    <a:pt x="127975" y="115702"/>
                  </a:lnTo>
                  <a:lnTo>
                    <a:pt x="127376" y="115851"/>
                  </a:lnTo>
                  <a:lnTo>
                    <a:pt x="126628" y="115851"/>
                  </a:lnTo>
                  <a:lnTo>
                    <a:pt x="123634" y="116300"/>
                  </a:lnTo>
                  <a:lnTo>
                    <a:pt x="123036" y="116450"/>
                  </a:lnTo>
                  <a:lnTo>
                    <a:pt x="119443" y="117049"/>
                  </a:lnTo>
                  <a:lnTo>
                    <a:pt x="118695" y="117049"/>
                  </a:lnTo>
                  <a:lnTo>
                    <a:pt x="118695" y="116899"/>
                  </a:lnTo>
                  <a:lnTo>
                    <a:pt x="117348" y="115552"/>
                  </a:lnTo>
                  <a:lnTo>
                    <a:pt x="117198" y="115402"/>
                  </a:lnTo>
                  <a:lnTo>
                    <a:pt x="115552" y="113756"/>
                  </a:lnTo>
                  <a:lnTo>
                    <a:pt x="115402" y="113756"/>
                  </a:lnTo>
                  <a:lnTo>
                    <a:pt x="113756" y="112109"/>
                  </a:lnTo>
                  <a:lnTo>
                    <a:pt x="113606" y="111960"/>
                  </a:lnTo>
                  <a:lnTo>
                    <a:pt x="111959" y="110463"/>
                  </a:lnTo>
                  <a:lnTo>
                    <a:pt x="111810" y="110313"/>
                  </a:lnTo>
                  <a:lnTo>
                    <a:pt x="111660" y="110163"/>
                  </a:lnTo>
                  <a:lnTo>
                    <a:pt x="112259" y="110163"/>
                  </a:lnTo>
                  <a:lnTo>
                    <a:pt x="113606" y="110014"/>
                  </a:lnTo>
                  <a:lnTo>
                    <a:pt x="113756" y="109864"/>
                  </a:lnTo>
                  <a:lnTo>
                    <a:pt x="113606" y="109714"/>
                  </a:lnTo>
                  <a:lnTo>
                    <a:pt x="112558" y="109714"/>
                  </a:lnTo>
                  <a:lnTo>
                    <a:pt x="110912" y="109565"/>
                  </a:lnTo>
                  <a:lnTo>
                    <a:pt x="110912" y="109415"/>
                  </a:lnTo>
                  <a:lnTo>
                    <a:pt x="110762" y="109265"/>
                  </a:lnTo>
                  <a:lnTo>
                    <a:pt x="110163" y="108816"/>
                  </a:lnTo>
                  <a:lnTo>
                    <a:pt x="110014" y="108667"/>
                  </a:lnTo>
                  <a:lnTo>
                    <a:pt x="108367" y="107020"/>
                  </a:lnTo>
                  <a:lnTo>
                    <a:pt x="108217" y="106871"/>
                  </a:lnTo>
                  <a:lnTo>
                    <a:pt x="106571" y="105374"/>
                  </a:lnTo>
                  <a:lnTo>
                    <a:pt x="106122" y="104925"/>
                  </a:lnTo>
                  <a:lnTo>
                    <a:pt x="105972" y="104775"/>
                  </a:lnTo>
                  <a:lnTo>
                    <a:pt x="105823" y="104775"/>
                  </a:lnTo>
                  <a:lnTo>
                    <a:pt x="106272" y="104326"/>
                  </a:lnTo>
                  <a:lnTo>
                    <a:pt x="106272" y="104176"/>
                  </a:lnTo>
                  <a:lnTo>
                    <a:pt x="106870" y="103727"/>
                  </a:lnTo>
                  <a:lnTo>
                    <a:pt x="107918" y="102530"/>
                  </a:lnTo>
                  <a:lnTo>
                    <a:pt x="109415" y="101033"/>
                  </a:lnTo>
                  <a:lnTo>
                    <a:pt x="109415" y="103578"/>
                  </a:lnTo>
                  <a:lnTo>
                    <a:pt x="109415" y="104176"/>
                  </a:lnTo>
                  <a:lnTo>
                    <a:pt x="109415" y="104775"/>
                  </a:lnTo>
                  <a:lnTo>
                    <a:pt x="109415" y="104925"/>
                  </a:lnTo>
                  <a:lnTo>
                    <a:pt x="109415" y="105374"/>
                  </a:lnTo>
                  <a:lnTo>
                    <a:pt x="109565" y="105673"/>
                  </a:lnTo>
                  <a:lnTo>
                    <a:pt x="109565" y="105823"/>
                  </a:lnTo>
                  <a:lnTo>
                    <a:pt x="109714" y="106871"/>
                  </a:lnTo>
                  <a:lnTo>
                    <a:pt x="109864" y="107020"/>
                  </a:lnTo>
                  <a:lnTo>
                    <a:pt x="109864" y="106871"/>
                  </a:lnTo>
                  <a:lnTo>
                    <a:pt x="110014" y="106871"/>
                  </a:lnTo>
                  <a:lnTo>
                    <a:pt x="110163" y="105374"/>
                  </a:lnTo>
                  <a:lnTo>
                    <a:pt x="110163" y="105224"/>
                  </a:lnTo>
                  <a:lnTo>
                    <a:pt x="110163" y="104925"/>
                  </a:lnTo>
                  <a:lnTo>
                    <a:pt x="110163" y="104775"/>
                  </a:lnTo>
                  <a:lnTo>
                    <a:pt x="110163" y="104176"/>
                  </a:lnTo>
                  <a:lnTo>
                    <a:pt x="110313" y="104027"/>
                  </a:lnTo>
                  <a:lnTo>
                    <a:pt x="110313" y="103578"/>
                  </a:lnTo>
                  <a:lnTo>
                    <a:pt x="110313" y="100135"/>
                  </a:lnTo>
                  <a:lnTo>
                    <a:pt x="112857" y="97441"/>
                  </a:lnTo>
                  <a:lnTo>
                    <a:pt x="112558" y="100434"/>
                  </a:lnTo>
                  <a:lnTo>
                    <a:pt x="112558" y="103578"/>
                  </a:lnTo>
                  <a:lnTo>
                    <a:pt x="112558" y="104027"/>
                  </a:lnTo>
                  <a:lnTo>
                    <a:pt x="112558" y="104176"/>
                  </a:lnTo>
                  <a:lnTo>
                    <a:pt x="112558" y="104625"/>
                  </a:lnTo>
                  <a:lnTo>
                    <a:pt x="112558" y="104775"/>
                  </a:lnTo>
                  <a:lnTo>
                    <a:pt x="112708" y="105224"/>
                  </a:lnTo>
                  <a:lnTo>
                    <a:pt x="112708" y="105972"/>
                  </a:lnTo>
                  <a:lnTo>
                    <a:pt x="112708" y="106122"/>
                  </a:lnTo>
                  <a:lnTo>
                    <a:pt x="112857" y="107619"/>
                  </a:lnTo>
                  <a:lnTo>
                    <a:pt x="113007" y="107769"/>
                  </a:lnTo>
                  <a:lnTo>
                    <a:pt x="113157" y="107619"/>
                  </a:lnTo>
                  <a:lnTo>
                    <a:pt x="113456" y="105374"/>
                  </a:lnTo>
                  <a:lnTo>
                    <a:pt x="113456" y="105224"/>
                  </a:lnTo>
                  <a:lnTo>
                    <a:pt x="113456" y="104775"/>
                  </a:lnTo>
                  <a:lnTo>
                    <a:pt x="113456" y="104625"/>
                  </a:lnTo>
                  <a:lnTo>
                    <a:pt x="113456" y="104176"/>
                  </a:lnTo>
                  <a:lnTo>
                    <a:pt x="113456" y="104027"/>
                  </a:lnTo>
                  <a:lnTo>
                    <a:pt x="113456" y="103578"/>
                  </a:lnTo>
                  <a:lnTo>
                    <a:pt x="113456" y="100285"/>
                  </a:lnTo>
                  <a:lnTo>
                    <a:pt x="113307" y="96992"/>
                  </a:lnTo>
                  <a:lnTo>
                    <a:pt x="117647" y="92501"/>
                  </a:lnTo>
                  <a:close/>
                  <a:moveTo>
                    <a:pt x="156115" y="113007"/>
                  </a:moveTo>
                  <a:lnTo>
                    <a:pt x="155815" y="115253"/>
                  </a:lnTo>
                  <a:lnTo>
                    <a:pt x="155216" y="117348"/>
                  </a:lnTo>
                  <a:lnTo>
                    <a:pt x="148481" y="116001"/>
                  </a:lnTo>
                  <a:lnTo>
                    <a:pt x="148930" y="114205"/>
                  </a:lnTo>
                  <a:lnTo>
                    <a:pt x="156115" y="113007"/>
                  </a:lnTo>
                  <a:close/>
                  <a:moveTo>
                    <a:pt x="23200" y="109265"/>
                  </a:moveTo>
                  <a:lnTo>
                    <a:pt x="34127" y="110762"/>
                  </a:lnTo>
                  <a:lnTo>
                    <a:pt x="34725" y="115552"/>
                  </a:lnTo>
                  <a:lnTo>
                    <a:pt x="35623" y="120342"/>
                  </a:lnTo>
                  <a:lnTo>
                    <a:pt x="24547" y="120342"/>
                  </a:lnTo>
                  <a:lnTo>
                    <a:pt x="24098" y="117647"/>
                  </a:lnTo>
                  <a:lnTo>
                    <a:pt x="23649" y="114803"/>
                  </a:lnTo>
                  <a:lnTo>
                    <a:pt x="23350" y="112109"/>
                  </a:lnTo>
                  <a:lnTo>
                    <a:pt x="23200" y="109265"/>
                  </a:lnTo>
                  <a:close/>
                  <a:moveTo>
                    <a:pt x="186350" y="108517"/>
                  </a:moveTo>
                  <a:lnTo>
                    <a:pt x="186050" y="111511"/>
                  </a:lnTo>
                  <a:lnTo>
                    <a:pt x="185751" y="114504"/>
                  </a:lnTo>
                  <a:lnTo>
                    <a:pt x="185451" y="117348"/>
                  </a:lnTo>
                  <a:lnTo>
                    <a:pt x="184853" y="120342"/>
                  </a:lnTo>
                  <a:lnTo>
                    <a:pt x="173777" y="120342"/>
                  </a:lnTo>
                  <a:lnTo>
                    <a:pt x="174226" y="117797"/>
                  </a:lnTo>
                  <a:lnTo>
                    <a:pt x="174675" y="115253"/>
                  </a:lnTo>
                  <a:lnTo>
                    <a:pt x="174974" y="112708"/>
                  </a:lnTo>
                  <a:lnTo>
                    <a:pt x="175273" y="110163"/>
                  </a:lnTo>
                  <a:lnTo>
                    <a:pt x="186350" y="108517"/>
                  </a:lnTo>
                  <a:close/>
                  <a:moveTo>
                    <a:pt x="37869" y="121240"/>
                  </a:moveTo>
                  <a:lnTo>
                    <a:pt x="39066" y="121389"/>
                  </a:lnTo>
                  <a:lnTo>
                    <a:pt x="38168" y="121838"/>
                  </a:lnTo>
                  <a:lnTo>
                    <a:pt x="37869" y="121240"/>
                  </a:lnTo>
                  <a:close/>
                  <a:moveTo>
                    <a:pt x="171531" y="121240"/>
                  </a:moveTo>
                  <a:lnTo>
                    <a:pt x="171232" y="121838"/>
                  </a:lnTo>
                  <a:lnTo>
                    <a:pt x="170484" y="121389"/>
                  </a:lnTo>
                  <a:lnTo>
                    <a:pt x="171531" y="121240"/>
                  </a:lnTo>
                  <a:close/>
                  <a:moveTo>
                    <a:pt x="37569" y="121240"/>
                  </a:moveTo>
                  <a:lnTo>
                    <a:pt x="37719" y="121389"/>
                  </a:lnTo>
                  <a:lnTo>
                    <a:pt x="38018" y="121838"/>
                  </a:lnTo>
                  <a:lnTo>
                    <a:pt x="37120" y="122437"/>
                  </a:lnTo>
                  <a:lnTo>
                    <a:pt x="36222" y="122886"/>
                  </a:lnTo>
                  <a:lnTo>
                    <a:pt x="26493" y="128574"/>
                  </a:lnTo>
                  <a:lnTo>
                    <a:pt x="25595" y="124982"/>
                  </a:lnTo>
                  <a:lnTo>
                    <a:pt x="24697" y="121240"/>
                  </a:lnTo>
                  <a:lnTo>
                    <a:pt x="25146" y="121240"/>
                  </a:lnTo>
                  <a:lnTo>
                    <a:pt x="25595" y="122736"/>
                  </a:lnTo>
                  <a:lnTo>
                    <a:pt x="25894" y="123635"/>
                  </a:lnTo>
                  <a:lnTo>
                    <a:pt x="26194" y="124533"/>
                  </a:lnTo>
                  <a:lnTo>
                    <a:pt x="26343" y="124533"/>
                  </a:lnTo>
                  <a:lnTo>
                    <a:pt x="26343" y="124383"/>
                  </a:lnTo>
                  <a:lnTo>
                    <a:pt x="25894" y="122437"/>
                  </a:lnTo>
                  <a:lnTo>
                    <a:pt x="25445" y="121240"/>
                  </a:lnTo>
                  <a:lnTo>
                    <a:pt x="26493" y="121240"/>
                  </a:lnTo>
                  <a:lnTo>
                    <a:pt x="26942" y="122587"/>
                  </a:lnTo>
                  <a:lnTo>
                    <a:pt x="27092" y="123485"/>
                  </a:lnTo>
                  <a:lnTo>
                    <a:pt x="27541" y="124383"/>
                  </a:lnTo>
                  <a:lnTo>
                    <a:pt x="27690" y="124383"/>
                  </a:lnTo>
                  <a:lnTo>
                    <a:pt x="27391" y="123485"/>
                  </a:lnTo>
                  <a:lnTo>
                    <a:pt x="27241" y="122587"/>
                  </a:lnTo>
                  <a:lnTo>
                    <a:pt x="26792" y="121240"/>
                  </a:lnTo>
                  <a:lnTo>
                    <a:pt x="27541" y="121240"/>
                  </a:lnTo>
                  <a:lnTo>
                    <a:pt x="27990" y="122736"/>
                  </a:lnTo>
                  <a:lnTo>
                    <a:pt x="28289" y="123335"/>
                  </a:lnTo>
                  <a:lnTo>
                    <a:pt x="28589" y="123934"/>
                  </a:lnTo>
                  <a:lnTo>
                    <a:pt x="28738" y="123934"/>
                  </a:lnTo>
                  <a:lnTo>
                    <a:pt x="28738" y="123784"/>
                  </a:lnTo>
                  <a:lnTo>
                    <a:pt x="28140" y="122287"/>
                  </a:lnTo>
                  <a:lnTo>
                    <a:pt x="27840" y="121240"/>
                  </a:lnTo>
                  <a:lnTo>
                    <a:pt x="29187" y="121240"/>
                  </a:lnTo>
                  <a:lnTo>
                    <a:pt x="29487" y="122287"/>
                  </a:lnTo>
                  <a:lnTo>
                    <a:pt x="29786" y="123185"/>
                  </a:lnTo>
                  <a:lnTo>
                    <a:pt x="30085" y="123934"/>
                  </a:lnTo>
                  <a:lnTo>
                    <a:pt x="30235" y="123934"/>
                  </a:lnTo>
                  <a:lnTo>
                    <a:pt x="29936" y="123036"/>
                  </a:lnTo>
                  <a:lnTo>
                    <a:pt x="29786" y="122287"/>
                  </a:lnTo>
                  <a:lnTo>
                    <a:pt x="29337" y="121240"/>
                  </a:lnTo>
                  <a:lnTo>
                    <a:pt x="30385" y="121240"/>
                  </a:lnTo>
                  <a:lnTo>
                    <a:pt x="30534" y="122138"/>
                  </a:lnTo>
                  <a:lnTo>
                    <a:pt x="30834" y="122886"/>
                  </a:lnTo>
                  <a:lnTo>
                    <a:pt x="31133" y="123635"/>
                  </a:lnTo>
                  <a:lnTo>
                    <a:pt x="31283" y="123635"/>
                  </a:lnTo>
                  <a:lnTo>
                    <a:pt x="30684" y="121689"/>
                  </a:lnTo>
                  <a:lnTo>
                    <a:pt x="30684" y="121240"/>
                  </a:lnTo>
                  <a:lnTo>
                    <a:pt x="31432" y="121240"/>
                  </a:lnTo>
                  <a:lnTo>
                    <a:pt x="31582" y="121838"/>
                  </a:lnTo>
                  <a:lnTo>
                    <a:pt x="32181" y="123335"/>
                  </a:lnTo>
                  <a:lnTo>
                    <a:pt x="32331" y="123335"/>
                  </a:lnTo>
                  <a:lnTo>
                    <a:pt x="32331" y="123185"/>
                  </a:lnTo>
                  <a:lnTo>
                    <a:pt x="31881" y="121838"/>
                  </a:lnTo>
                  <a:lnTo>
                    <a:pt x="31732" y="121240"/>
                  </a:lnTo>
                  <a:lnTo>
                    <a:pt x="32480" y="121240"/>
                  </a:lnTo>
                  <a:lnTo>
                    <a:pt x="32780" y="122138"/>
                  </a:lnTo>
                  <a:lnTo>
                    <a:pt x="33079" y="123036"/>
                  </a:lnTo>
                  <a:lnTo>
                    <a:pt x="33229" y="123036"/>
                  </a:lnTo>
                  <a:lnTo>
                    <a:pt x="33079" y="122138"/>
                  </a:lnTo>
                  <a:lnTo>
                    <a:pt x="32780" y="121240"/>
                  </a:lnTo>
                  <a:lnTo>
                    <a:pt x="33528" y="121240"/>
                  </a:lnTo>
                  <a:lnTo>
                    <a:pt x="33678" y="121689"/>
                  </a:lnTo>
                  <a:lnTo>
                    <a:pt x="33827" y="122138"/>
                  </a:lnTo>
                  <a:lnTo>
                    <a:pt x="34127" y="122736"/>
                  </a:lnTo>
                  <a:lnTo>
                    <a:pt x="34276" y="122587"/>
                  </a:lnTo>
                  <a:lnTo>
                    <a:pt x="33977" y="121539"/>
                  </a:lnTo>
                  <a:lnTo>
                    <a:pt x="33827" y="121240"/>
                  </a:lnTo>
                  <a:lnTo>
                    <a:pt x="34576" y="121240"/>
                  </a:lnTo>
                  <a:lnTo>
                    <a:pt x="35174" y="122437"/>
                  </a:lnTo>
                  <a:lnTo>
                    <a:pt x="35324" y="122437"/>
                  </a:lnTo>
                  <a:lnTo>
                    <a:pt x="34875" y="121240"/>
                  </a:lnTo>
                  <a:lnTo>
                    <a:pt x="35623" y="121240"/>
                  </a:lnTo>
                  <a:lnTo>
                    <a:pt x="35623" y="121539"/>
                  </a:lnTo>
                  <a:lnTo>
                    <a:pt x="36072" y="122287"/>
                  </a:lnTo>
                  <a:lnTo>
                    <a:pt x="36222" y="122437"/>
                  </a:lnTo>
                  <a:lnTo>
                    <a:pt x="36222" y="122287"/>
                  </a:lnTo>
                  <a:lnTo>
                    <a:pt x="35923" y="121389"/>
                  </a:lnTo>
                  <a:lnTo>
                    <a:pt x="35923" y="121240"/>
                  </a:lnTo>
                  <a:lnTo>
                    <a:pt x="36522" y="121240"/>
                  </a:lnTo>
                  <a:lnTo>
                    <a:pt x="36522" y="121389"/>
                  </a:lnTo>
                  <a:lnTo>
                    <a:pt x="36971" y="121988"/>
                  </a:lnTo>
                  <a:lnTo>
                    <a:pt x="37120" y="121838"/>
                  </a:lnTo>
                  <a:lnTo>
                    <a:pt x="36821" y="121389"/>
                  </a:lnTo>
                  <a:lnTo>
                    <a:pt x="36821" y="121240"/>
                  </a:lnTo>
                  <a:close/>
                  <a:moveTo>
                    <a:pt x="184703" y="121240"/>
                  </a:moveTo>
                  <a:lnTo>
                    <a:pt x="183805" y="124982"/>
                  </a:lnTo>
                  <a:lnTo>
                    <a:pt x="182907" y="128574"/>
                  </a:lnTo>
                  <a:lnTo>
                    <a:pt x="173178" y="122886"/>
                  </a:lnTo>
                  <a:lnTo>
                    <a:pt x="172280" y="122437"/>
                  </a:lnTo>
                  <a:lnTo>
                    <a:pt x="171382" y="121838"/>
                  </a:lnTo>
                  <a:lnTo>
                    <a:pt x="171831" y="121389"/>
                  </a:lnTo>
                  <a:lnTo>
                    <a:pt x="171831" y="121240"/>
                  </a:lnTo>
                  <a:lnTo>
                    <a:pt x="172579" y="121240"/>
                  </a:lnTo>
                  <a:lnTo>
                    <a:pt x="172429" y="121539"/>
                  </a:lnTo>
                  <a:lnTo>
                    <a:pt x="172429" y="121838"/>
                  </a:lnTo>
                  <a:lnTo>
                    <a:pt x="172429" y="121988"/>
                  </a:lnTo>
                  <a:lnTo>
                    <a:pt x="172878" y="121389"/>
                  </a:lnTo>
                  <a:lnTo>
                    <a:pt x="172878" y="121240"/>
                  </a:lnTo>
                  <a:lnTo>
                    <a:pt x="173627" y="121240"/>
                  </a:lnTo>
                  <a:lnTo>
                    <a:pt x="173477" y="121389"/>
                  </a:lnTo>
                  <a:lnTo>
                    <a:pt x="173477" y="121539"/>
                  </a:lnTo>
                  <a:lnTo>
                    <a:pt x="173178" y="122287"/>
                  </a:lnTo>
                  <a:lnTo>
                    <a:pt x="173178" y="122437"/>
                  </a:lnTo>
                  <a:lnTo>
                    <a:pt x="173328" y="122287"/>
                  </a:lnTo>
                  <a:lnTo>
                    <a:pt x="173777" y="121539"/>
                  </a:lnTo>
                  <a:lnTo>
                    <a:pt x="173926" y="121240"/>
                  </a:lnTo>
                  <a:lnTo>
                    <a:pt x="174525" y="121240"/>
                  </a:lnTo>
                  <a:lnTo>
                    <a:pt x="174226" y="122437"/>
                  </a:lnTo>
                  <a:lnTo>
                    <a:pt x="174375" y="122437"/>
                  </a:lnTo>
                  <a:lnTo>
                    <a:pt x="174824" y="121240"/>
                  </a:lnTo>
                  <a:lnTo>
                    <a:pt x="175573" y="121240"/>
                  </a:lnTo>
                  <a:lnTo>
                    <a:pt x="175573" y="121539"/>
                  </a:lnTo>
                  <a:lnTo>
                    <a:pt x="175124" y="122587"/>
                  </a:lnTo>
                  <a:lnTo>
                    <a:pt x="175273" y="122736"/>
                  </a:lnTo>
                  <a:lnTo>
                    <a:pt x="175573" y="122138"/>
                  </a:lnTo>
                  <a:lnTo>
                    <a:pt x="175722" y="121689"/>
                  </a:lnTo>
                  <a:lnTo>
                    <a:pt x="175872" y="121240"/>
                  </a:lnTo>
                  <a:lnTo>
                    <a:pt x="176620" y="121240"/>
                  </a:lnTo>
                  <a:lnTo>
                    <a:pt x="176321" y="122138"/>
                  </a:lnTo>
                  <a:lnTo>
                    <a:pt x="176171" y="123036"/>
                  </a:lnTo>
                  <a:lnTo>
                    <a:pt x="176321" y="123036"/>
                  </a:lnTo>
                  <a:lnTo>
                    <a:pt x="176620" y="122138"/>
                  </a:lnTo>
                  <a:lnTo>
                    <a:pt x="176920" y="121240"/>
                  </a:lnTo>
                  <a:lnTo>
                    <a:pt x="177818" y="121240"/>
                  </a:lnTo>
                  <a:lnTo>
                    <a:pt x="177519" y="121838"/>
                  </a:lnTo>
                  <a:lnTo>
                    <a:pt x="177069" y="123185"/>
                  </a:lnTo>
                  <a:lnTo>
                    <a:pt x="177219" y="123335"/>
                  </a:lnTo>
                  <a:lnTo>
                    <a:pt x="177818" y="121838"/>
                  </a:lnTo>
                  <a:lnTo>
                    <a:pt x="177968" y="121240"/>
                  </a:lnTo>
                  <a:lnTo>
                    <a:pt x="178866" y="121240"/>
                  </a:lnTo>
                  <a:lnTo>
                    <a:pt x="178716" y="121689"/>
                  </a:lnTo>
                  <a:lnTo>
                    <a:pt x="178117" y="123635"/>
                  </a:lnTo>
                  <a:lnTo>
                    <a:pt x="178267" y="123635"/>
                  </a:lnTo>
                  <a:lnTo>
                    <a:pt x="178566" y="122886"/>
                  </a:lnTo>
                  <a:lnTo>
                    <a:pt x="178866" y="122138"/>
                  </a:lnTo>
                  <a:lnTo>
                    <a:pt x="179015" y="121240"/>
                  </a:lnTo>
                  <a:lnTo>
                    <a:pt x="180063" y="121240"/>
                  </a:lnTo>
                  <a:lnTo>
                    <a:pt x="179764" y="122287"/>
                  </a:lnTo>
                  <a:lnTo>
                    <a:pt x="179464" y="123036"/>
                  </a:lnTo>
                  <a:lnTo>
                    <a:pt x="179315" y="123934"/>
                  </a:lnTo>
                  <a:lnTo>
                    <a:pt x="179764" y="123185"/>
                  </a:lnTo>
                  <a:lnTo>
                    <a:pt x="180063" y="122287"/>
                  </a:lnTo>
                  <a:lnTo>
                    <a:pt x="180362" y="121240"/>
                  </a:lnTo>
                  <a:lnTo>
                    <a:pt x="181560" y="121240"/>
                  </a:lnTo>
                  <a:lnTo>
                    <a:pt x="181260" y="122287"/>
                  </a:lnTo>
                  <a:lnTo>
                    <a:pt x="180662" y="123784"/>
                  </a:lnTo>
                  <a:lnTo>
                    <a:pt x="180662" y="123934"/>
                  </a:lnTo>
                  <a:lnTo>
                    <a:pt x="180811" y="123934"/>
                  </a:lnTo>
                  <a:lnTo>
                    <a:pt x="181111" y="123335"/>
                  </a:lnTo>
                  <a:lnTo>
                    <a:pt x="181410" y="122736"/>
                  </a:lnTo>
                  <a:lnTo>
                    <a:pt x="181859" y="121240"/>
                  </a:lnTo>
                  <a:lnTo>
                    <a:pt x="182757" y="121240"/>
                  </a:lnTo>
                  <a:lnTo>
                    <a:pt x="182308" y="122587"/>
                  </a:lnTo>
                  <a:lnTo>
                    <a:pt x="182009" y="123485"/>
                  </a:lnTo>
                  <a:lnTo>
                    <a:pt x="181859" y="124383"/>
                  </a:lnTo>
                  <a:lnTo>
                    <a:pt x="182308" y="123485"/>
                  </a:lnTo>
                  <a:lnTo>
                    <a:pt x="182608" y="122587"/>
                  </a:lnTo>
                  <a:lnTo>
                    <a:pt x="182907" y="121240"/>
                  </a:lnTo>
                  <a:lnTo>
                    <a:pt x="183955" y="121240"/>
                  </a:lnTo>
                  <a:lnTo>
                    <a:pt x="183506" y="122437"/>
                  </a:lnTo>
                  <a:lnTo>
                    <a:pt x="183057" y="124383"/>
                  </a:lnTo>
                  <a:lnTo>
                    <a:pt x="183057" y="124533"/>
                  </a:lnTo>
                  <a:lnTo>
                    <a:pt x="183206" y="124533"/>
                  </a:lnTo>
                  <a:lnTo>
                    <a:pt x="183506" y="123635"/>
                  </a:lnTo>
                  <a:lnTo>
                    <a:pt x="183805" y="122736"/>
                  </a:lnTo>
                  <a:lnTo>
                    <a:pt x="184254" y="121240"/>
                  </a:lnTo>
                  <a:close/>
                  <a:moveTo>
                    <a:pt x="147433" y="114354"/>
                  </a:moveTo>
                  <a:lnTo>
                    <a:pt x="146834" y="116749"/>
                  </a:lnTo>
                  <a:lnTo>
                    <a:pt x="146086" y="118845"/>
                  </a:lnTo>
                  <a:lnTo>
                    <a:pt x="145338" y="121090"/>
                  </a:lnTo>
                  <a:lnTo>
                    <a:pt x="144440" y="123185"/>
                  </a:lnTo>
                  <a:lnTo>
                    <a:pt x="143392" y="125281"/>
                  </a:lnTo>
                  <a:lnTo>
                    <a:pt x="142194" y="127227"/>
                  </a:lnTo>
                  <a:lnTo>
                    <a:pt x="140997" y="129173"/>
                  </a:lnTo>
                  <a:lnTo>
                    <a:pt x="139650" y="131118"/>
                  </a:lnTo>
                  <a:lnTo>
                    <a:pt x="129172" y="117198"/>
                  </a:lnTo>
                  <a:lnTo>
                    <a:pt x="147433" y="114354"/>
                  </a:lnTo>
                  <a:close/>
                  <a:moveTo>
                    <a:pt x="62117" y="114654"/>
                  </a:moveTo>
                  <a:lnTo>
                    <a:pt x="80976" y="117198"/>
                  </a:lnTo>
                  <a:lnTo>
                    <a:pt x="70199" y="131717"/>
                  </a:lnTo>
                  <a:lnTo>
                    <a:pt x="68852" y="129921"/>
                  </a:lnTo>
                  <a:lnTo>
                    <a:pt x="67505" y="127826"/>
                  </a:lnTo>
                  <a:lnTo>
                    <a:pt x="66308" y="125880"/>
                  </a:lnTo>
                  <a:lnTo>
                    <a:pt x="65260" y="123635"/>
                  </a:lnTo>
                  <a:lnTo>
                    <a:pt x="64212" y="121539"/>
                  </a:lnTo>
                  <a:lnTo>
                    <a:pt x="63464" y="119294"/>
                  </a:lnTo>
                  <a:lnTo>
                    <a:pt x="62715" y="117049"/>
                  </a:lnTo>
                  <a:lnTo>
                    <a:pt x="62117" y="114654"/>
                  </a:lnTo>
                  <a:close/>
                  <a:moveTo>
                    <a:pt x="60620" y="115253"/>
                  </a:moveTo>
                  <a:lnTo>
                    <a:pt x="61667" y="118845"/>
                  </a:lnTo>
                  <a:lnTo>
                    <a:pt x="63015" y="122287"/>
                  </a:lnTo>
                  <a:lnTo>
                    <a:pt x="64511" y="125580"/>
                  </a:lnTo>
                  <a:lnTo>
                    <a:pt x="66308" y="128724"/>
                  </a:lnTo>
                  <a:lnTo>
                    <a:pt x="60470" y="132466"/>
                  </a:lnTo>
                  <a:lnTo>
                    <a:pt x="58524" y="128873"/>
                  </a:lnTo>
                  <a:lnTo>
                    <a:pt x="56728" y="125131"/>
                  </a:lnTo>
                  <a:lnTo>
                    <a:pt x="55231" y="121090"/>
                  </a:lnTo>
                  <a:lnTo>
                    <a:pt x="54034" y="117049"/>
                  </a:lnTo>
                  <a:lnTo>
                    <a:pt x="60620" y="115253"/>
                  </a:lnTo>
                  <a:close/>
                  <a:moveTo>
                    <a:pt x="148331" y="116899"/>
                  </a:moveTo>
                  <a:lnTo>
                    <a:pt x="155067" y="118396"/>
                  </a:lnTo>
                  <a:lnTo>
                    <a:pt x="153869" y="122287"/>
                  </a:lnTo>
                  <a:lnTo>
                    <a:pt x="152223" y="126029"/>
                  </a:lnTo>
                  <a:lnTo>
                    <a:pt x="150427" y="129622"/>
                  </a:lnTo>
                  <a:lnTo>
                    <a:pt x="148481" y="133064"/>
                  </a:lnTo>
                  <a:lnTo>
                    <a:pt x="142643" y="129322"/>
                  </a:lnTo>
                  <a:lnTo>
                    <a:pt x="144440" y="126329"/>
                  </a:lnTo>
                  <a:lnTo>
                    <a:pt x="145936" y="123335"/>
                  </a:lnTo>
                  <a:lnTo>
                    <a:pt x="147283" y="120192"/>
                  </a:lnTo>
                  <a:lnTo>
                    <a:pt x="148331" y="116899"/>
                  </a:lnTo>
                  <a:close/>
                  <a:moveTo>
                    <a:pt x="142194" y="130071"/>
                  </a:moveTo>
                  <a:lnTo>
                    <a:pt x="147882" y="133962"/>
                  </a:lnTo>
                  <a:lnTo>
                    <a:pt x="146385" y="135908"/>
                  </a:lnTo>
                  <a:lnTo>
                    <a:pt x="144889" y="138004"/>
                  </a:lnTo>
                  <a:lnTo>
                    <a:pt x="140548" y="132316"/>
                  </a:lnTo>
                  <a:lnTo>
                    <a:pt x="142194" y="130071"/>
                  </a:lnTo>
                  <a:close/>
                  <a:moveTo>
                    <a:pt x="66906" y="129472"/>
                  </a:moveTo>
                  <a:lnTo>
                    <a:pt x="68104" y="131268"/>
                  </a:lnTo>
                  <a:lnTo>
                    <a:pt x="69301" y="132915"/>
                  </a:lnTo>
                  <a:lnTo>
                    <a:pt x="65110" y="138752"/>
                  </a:lnTo>
                  <a:lnTo>
                    <a:pt x="63015" y="136058"/>
                  </a:lnTo>
                  <a:lnTo>
                    <a:pt x="61069" y="133214"/>
                  </a:lnTo>
                  <a:lnTo>
                    <a:pt x="66906" y="129472"/>
                  </a:lnTo>
                  <a:close/>
                  <a:moveTo>
                    <a:pt x="161802" y="141596"/>
                  </a:moveTo>
                  <a:lnTo>
                    <a:pt x="162700" y="141895"/>
                  </a:lnTo>
                  <a:lnTo>
                    <a:pt x="162401" y="142344"/>
                  </a:lnTo>
                  <a:lnTo>
                    <a:pt x="161802" y="141596"/>
                  </a:lnTo>
                  <a:close/>
                  <a:moveTo>
                    <a:pt x="36522" y="123934"/>
                  </a:moveTo>
                  <a:lnTo>
                    <a:pt x="38018" y="128574"/>
                  </a:lnTo>
                  <a:lnTo>
                    <a:pt x="39814" y="133064"/>
                  </a:lnTo>
                  <a:lnTo>
                    <a:pt x="41910" y="137405"/>
                  </a:lnTo>
                  <a:lnTo>
                    <a:pt x="44305" y="141596"/>
                  </a:lnTo>
                  <a:lnTo>
                    <a:pt x="33827" y="145188"/>
                  </a:lnTo>
                  <a:lnTo>
                    <a:pt x="31732" y="141446"/>
                  </a:lnTo>
                  <a:lnTo>
                    <a:pt x="29936" y="137555"/>
                  </a:lnTo>
                  <a:lnTo>
                    <a:pt x="28289" y="133663"/>
                  </a:lnTo>
                  <a:lnTo>
                    <a:pt x="26792" y="129472"/>
                  </a:lnTo>
                  <a:lnTo>
                    <a:pt x="36522" y="123934"/>
                  </a:lnTo>
                  <a:close/>
                  <a:moveTo>
                    <a:pt x="172878" y="123934"/>
                  </a:moveTo>
                  <a:lnTo>
                    <a:pt x="182608" y="129472"/>
                  </a:lnTo>
                  <a:lnTo>
                    <a:pt x="181111" y="133513"/>
                  </a:lnTo>
                  <a:lnTo>
                    <a:pt x="179464" y="137555"/>
                  </a:lnTo>
                  <a:lnTo>
                    <a:pt x="177668" y="141446"/>
                  </a:lnTo>
                  <a:lnTo>
                    <a:pt x="175573" y="145188"/>
                  </a:lnTo>
                  <a:lnTo>
                    <a:pt x="165095" y="141596"/>
                  </a:lnTo>
                  <a:lnTo>
                    <a:pt x="167490" y="137405"/>
                  </a:lnTo>
                  <a:lnTo>
                    <a:pt x="169586" y="133064"/>
                  </a:lnTo>
                  <a:lnTo>
                    <a:pt x="171382" y="128574"/>
                  </a:lnTo>
                  <a:lnTo>
                    <a:pt x="172878" y="123934"/>
                  </a:lnTo>
                  <a:close/>
                  <a:moveTo>
                    <a:pt x="92352" y="129771"/>
                  </a:moveTo>
                  <a:lnTo>
                    <a:pt x="95046" y="147433"/>
                  </a:lnTo>
                  <a:lnTo>
                    <a:pt x="92801" y="146835"/>
                  </a:lnTo>
                  <a:lnTo>
                    <a:pt x="90705" y="146236"/>
                  </a:lnTo>
                  <a:lnTo>
                    <a:pt x="88610" y="145488"/>
                  </a:lnTo>
                  <a:lnTo>
                    <a:pt x="86514" y="144590"/>
                  </a:lnTo>
                  <a:lnTo>
                    <a:pt x="84568" y="143542"/>
                  </a:lnTo>
                  <a:lnTo>
                    <a:pt x="82622" y="142494"/>
                  </a:lnTo>
                  <a:lnTo>
                    <a:pt x="80677" y="141297"/>
                  </a:lnTo>
                  <a:lnTo>
                    <a:pt x="78880" y="140099"/>
                  </a:lnTo>
                  <a:lnTo>
                    <a:pt x="92352" y="129771"/>
                  </a:lnTo>
                  <a:close/>
                  <a:moveTo>
                    <a:pt x="117048" y="129023"/>
                  </a:moveTo>
                  <a:lnTo>
                    <a:pt x="131268" y="139500"/>
                  </a:lnTo>
                  <a:lnTo>
                    <a:pt x="129472" y="140848"/>
                  </a:lnTo>
                  <a:lnTo>
                    <a:pt x="127526" y="142045"/>
                  </a:lnTo>
                  <a:lnTo>
                    <a:pt x="125430" y="143242"/>
                  </a:lnTo>
                  <a:lnTo>
                    <a:pt x="123485" y="144290"/>
                  </a:lnTo>
                  <a:lnTo>
                    <a:pt x="121239" y="145188"/>
                  </a:lnTo>
                  <a:lnTo>
                    <a:pt x="119144" y="146086"/>
                  </a:lnTo>
                  <a:lnTo>
                    <a:pt x="116899" y="146835"/>
                  </a:lnTo>
                  <a:lnTo>
                    <a:pt x="114504" y="147433"/>
                  </a:lnTo>
                  <a:lnTo>
                    <a:pt x="117048" y="129023"/>
                  </a:lnTo>
                  <a:close/>
                  <a:moveTo>
                    <a:pt x="77683" y="140997"/>
                  </a:moveTo>
                  <a:lnTo>
                    <a:pt x="79779" y="142494"/>
                  </a:lnTo>
                  <a:lnTo>
                    <a:pt x="76186" y="148331"/>
                  </a:lnTo>
                  <a:lnTo>
                    <a:pt x="73941" y="146835"/>
                  </a:lnTo>
                  <a:lnTo>
                    <a:pt x="71995" y="145338"/>
                  </a:lnTo>
                  <a:lnTo>
                    <a:pt x="77683" y="140997"/>
                  </a:lnTo>
                  <a:close/>
                  <a:moveTo>
                    <a:pt x="132465" y="140399"/>
                  </a:moveTo>
                  <a:lnTo>
                    <a:pt x="138303" y="144590"/>
                  </a:lnTo>
                  <a:lnTo>
                    <a:pt x="135459" y="146835"/>
                  </a:lnTo>
                  <a:lnTo>
                    <a:pt x="132465" y="148781"/>
                  </a:lnTo>
                  <a:lnTo>
                    <a:pt x="128873" y="142943"/>
                  </a:lnTo>
                  <a:lnTo>
                    <a:pt x="130669" y="141746"/>
                  </a:lnTo>
                  <a:lnTo>
                    <a:pt x="132465" y="140399"/>
                  </a:lnTo>
                  <a:close/>
                  <a:moveTo>
                    <a:pt x="47747" y="141596"/>
                  </a:moveTo>
                  <a:lnTo>
                    <a:pt x="46999" y="142344"/>
                  </a:lnTo>
                  <a:lnTo>
                    <a:pt x="46400" y="143093"/>
                  </a:lnTo>
                  <a:lnTo>
                    <a:pt x="45652" y="143841"/>
                  </a:lnTo>
                  <a:lnTo>
                    <a:pt x="38318" y="152373"/>
                  </a:lnTo>
                  <a:lnTo>
                    <a:pt x="36222" y="149230"/>
                  </a:lnTo>
                  <a:lnTo>
                    <a:pt x="34276" y="146086"/>
                  </a:lnTo>
                  <a:lnTo>
                    <a:pt x="34576" y="145937"/>
                  </a:lnTo>
                  <a:lnTo>
                    <a:pt x="35474" y="147284"/>
                  </a:lnTo>
                  <a:lnTo>
                    <a:pt x="36072" y="148032"/>
                  </a:lnTo>
                  <a:lnTo>
                    <a:pt x="36671" y="148631"/>
                  </a:lnTo>
                  <a:lnTo>
                    <a:pt x="36821" y="148631"/>
                  </a:lnTo>
                  <a:lnTo>
                    <a:pt x="35623" y="146984"/>
                  </a:lnTo>
                  <a:lnTo>
                    <a:pt x="34875" y="145937"/>
                  </a:lnTo>
                  <a:lnTo>
                    <a:pt x="35773" y="145637"/>
                  </a:lnTo>
                  <a:lnTo>
                    <a:pt x="36671" y="146685"/>
                  </a:lnTo>
                  <a:lnTo>
                    <a:pt x="37270" y="147433"/>
                  </a:lnTo>
                  <a:lnTo>
                    <a:pt x="37869" y="148182"/>
                  </a:lnTo>
                  <a:lnTo>
                    <a:pt x="38018" y="148182"/>
                  </a:lnTo>
                  <a:lnTo>
                    <a:pt x="37420" y="147284"/>
                  </a:lnTo>
                  <a:lnTo>
                    <a:pt x="36821" y="146535"/>
                  </a:lnTo>
                  <a:lnTo>
                    <a:pt x="36072" y="145488"/>
                  </a:lnTo>
                  <a:lnTo>
                    <a:pt x="36971" y="145188"/>
                  </a:lnTo>
                  <a:lnTo>
                    <a:pt x="37569" y="146236"/>
                  </a:lnTo>
                  <a:lnTo>
                    <a:pt x="38168" y="146835"/>
                  </a:lnTo>
                  <a:lnTo>
                    <a:pt x="38767" y="147284"/>
                  </a:lnTo>
                  <a:lnTo>
                    <a:pt x="37719" y="145937"/>
                  </a:lnTo>
                  <a:lnTo>
                    <a:pt x="37270" y="145188"/>
                  </a:lnTo>
                  <a:lnTo>
                    <a:pt x="38318" y="144739"/>
                  </a:lnTo>
                  <a:lnTo>
                    <a:pt x="39066" y="145637"/>
                  </a:lnTo>
                  <a:lnTo>
                    <a:pt x="39515" y="146236"/>
                  </a:lnTo>
                  <a:lnTo>
                    <a:pt x="40114" y="146835"/>
                  </a:lnTo>
                  <a:lnTo>
                    <a:pt x="40263" y="146835"/>
                  </a:lnTo>
                  <a:lnTo>
                    <a:pt x="39814" y="146086"/>
                  </a:lnTo>
                  <a:lnTo>
                    <a:pt x="39216" y="145338"/>
                  </a:lnTo>
                  <a:lnTo>
                    <a:pt x="38617" y="144590"/>
                  </a:lnTo>
                  <a:lnTo>
                    <a:pt x="39515" y="144290"/>
                  </a:lnTo>
                  <a:lnTo>
                    <a:pt x="39964" y="145039"/>
                  </a:lnTo>
                  <a:lnTo>
                    <a:pt x="40413" y="145637"/>
                  </a:lnTo>
                  <a:lnTo>
                    <a:pt x="41012" y="146236"/>
                  </a:lnTo>
                  <a:lnTo>
                    <a:pt x="41162" y="146236"/>
                  </a:lnTo>
                  <a:lnTo>
                    <a:pt x="39964" y="144440"/>
                  </a:lnTo>
                  <a:lnTo>
                    <a:pt x="39814" y="144290"/>
                  </a:lnTo>
                  <a:lnTo>
                    <a:pt x="40563" y="143991"/>
                  </a:lnTo>
                  <a:lnTo>
                    <a:pt x="40713" y="144290"/>
                  </a:lnTo>
                  <a:lnTo>
                    <a:pt x="41311" y="145039"/>
                  </a:lnTo>
                  <a:lnTo>
                    <a:pt x="41910" y="145637"/>
                  </a:lnTo>
                  <a:lnTo>
                    <a:pt x="42060" y="145637"/>
                  </a:lnTo>
                  <a:lnTo>
                    <a:pt x="42060" y="145488"/>
                  </a:lnTo>
                  <a:lnTo>
                    <a:pt x="41162" y="144440"/>
                  </a:lnTo>
                  <a:lnTo>
                    <a:pt x="40862" y="143841"/>
                  </a:lnTo>
                  <a:lnTo>
                    <a:pt x="41611" y="143691"/>
                  </a:lnTo>
                  <a:lnTo>
                    <a:pt x="42060" y="144140"/>
                  </a:lnTo>
                  <a:lnTo>
                    <a:pt x="42658" y="145039"/>
                  </a:lnTo>
                  <a:lnTo>
                    <a:pt x="42808" y="145039"/>
                  </a:lnTo>
                  <a:lnTo>
                    <a:pt x="42509" y="144440"/>
                  </a:lnTo>
                  <a:lnTo>
                    <a:pt x="42060" y="143991"/>
                  </a:lnTo>
                  <a:lnTo>
                    <a:pt x="41760" y="143542"/>
                  </a:lnTo>
                  <a:lnTo>
                    <a:pt x="42509" y="143242"/>
                  </a:lnTo>
                  <a:lnTo>
                    <a:pt x="42808" y="143542"/>
                  </a:lnTo>
                  <a:lnTo>
                    <a:pt x="43107" y="143991"/>
                  </a:lnTo>
                  <a:lnTo>
                    <a:pt x="43556" y="144440"/>
                  </a:lnTo>
                  <a:lnTo>
                    <a:pt x="43706" y="144290"/>
                  </a:lnTo>
                  <a:lnTo>
                    <a:pt x="42958" y="143392"/>
                  </a:lnTo>
                  <a:lnTo>
                    <a:pt x="42808" y="143242"/>
                  </a:lnTo>
                  <a:lnTo>
                    <a:pt x="43556" y="142943"/>
                  </a:lnTo>
                  <a:lnTo>
                    <a:pt x="44454" y="143841"/>
                  </a:lnTo>
                  <a:lnTo>
                    <a:pt x="44604" y="143841"/>
                  </a:lnTo>
                  <a:lnTo>
                    <a:pt x="43856" y="142793"/>
                  </a:lnTo>
                  <a:lnTo>
                    <a:pt x="44454" y="142644"/>
                  </a:lnTo>
                  <a:lnTo>
                    <a:pt x="44604" y="142793"/>
                  </a:lnTo>
                  <a:lnTo>
                    <a:pt x="44904" y="143093"/>
                  </a:lnTo>
                  <a:lnTo>
                    <a:pt x="45353" y="143392"/>
                  </a:lnTo>
                  <a:lnTo>
                    <a:pt x="45502" y="143392"/>
                  </a:lnTo>
                  <a:lnTo>
                    <a:pt x="45053" y="142943"/>
                  </a:lnTo>
                  <a:lnTo>
                    <a:pt x="44904" y="142644"/>
                  </a:lnTo>
                  <a:lnTo>
                    <a:pt x="44754" y="142494"/>
                  </a:lnTo>
                  <a:lnTo>
                    <a:pt x="45353" y="142344"/>
                  </a:lnTo>
                  <a:lnTo>
                    <a:pt x="45502" y="142344"/>
                  </a:lnTo>
                  <a:lnTo>
                    <a:pt x="45951" y="142793"/>
                  </a:lnTo>
                  <a:lnTo>
                    <a:pt x="46101" y="142793"/>
                  </a:lnTo>
                  <a:lnTo>
                    <a:pt x="45652" y="142195"/>
                  </a:lnTo>
                  <a:lnTo>
                    <a:pt x="45802" y="142195"/>
                  </a:lnTo>
                  <a:lnTo>
                    <a:pt x="46400" y="142045"/>
                  </a:lnTo>
                  <a:lnTo>
                    <a:pt x="46999" y="142344"/>
                  </a:lnTo>
                  <a:lnTo>
                    <a:pt x="46700" y="141895"/>
                  </a:lnTo>
                  <a:lnTo>
                    <a:pt x="47747" y="141596"/>
                  </a:lnTo>
                  <a:close/>
                  <a:moveTo>
                    <a:pt x="174226" y="110313"/>
                  </a:moveTo>
                  <a:lnTo>
                    <a:pt x="174076" y="112858"/>
                  </a:lnTo>
                  <a:lnTo>
                    <a:pt x="173777" y="115402"/>
                  </a:lnTo>
                  <a:lnTo>
                    <a:pt x="173328" y="117947"/>
                  </a:lnTo>
                  <a:lnTo>
                    <a:pt x="172729" y="120342"/>
                  </a:lnTo>
                  <a:lnTo>
                    <a:pt x="166742" y="120342"/>
                  </a:lnTo>
                  <a:lnTo>
                    <a:pt x="171980" y="123335"/>
                  </a:lnTo>
                  <a:lnTo>
                    <a:pt x="170484" y="128125"/>
                  </a:lnTo>
                  <a:lnTo>
                    <a:pt x="168687" y="132615"/>
                  </a:lnTo>
                  <a:lnTo>
                    <a:pt x="166592" y="137106"/>
                  </a:lnTo>
                  <a:lnTo>
                    <a:pt x="164197" y="141297"/>
                  </a:lnTo>
                  <a:lnTo>
                    <a:pt x="158659" y="139500"/>
                  </a:lnTo>
                  <a:lnTo>
                    <a:pt x="162551" y="143841"/>
                  </a:lnTo>
                  <a:lnTo>
                    <a:pt x="160904" y="146086"/>
                  </a:lnTo>
                  <a:lnTo>
                    <a:pt x="159258" y="148182"/>
                  </a:lnTo>
                  <a:lnTo>
                    <a:pt x="157611" y="150277"/>
                  </a:lnTo>
                  <a:lnTo>
                    <a:pt x="155815" y="152373"/>
                  </a:lnTo>
                  <a:lnTo>
                    <a:pt x="145936" y="139351"/>
                  </a:lnTo>
                  <a:lnTo>
                    <a:pt x="147733" y="137106"/>
                  </a:lnTo>
                  <a:lnTo>
                    <a:pt x="149379" y="134860"/>
                  </a:lnTo>
                  <a:lnTo>
                    <a:pt x="152522" y="136956"/>
                  </a:lnTo>
                  <a:lnTo>
                    <a:pt x="152373" y="137854"/>
                  </a:lnTo>
                  <a:lnTo>
                    <a:pt x="152522" y="138602"/>
                  </a:lnTo>
                  <a:lnTo>
                    <a:pt x="153121" y="139201"/>
                  </a:lnTo>
                  <a:lnTo>
                    <a:pt x="153869" y="139650"/>
                  </a:lnTo>
                  <a:lnTo>
                    <a:pt x="154169" y="139800"/>
                  </a:lnTo>
                  <a:lnTo>
                    <a:pt x="154618" y="139800"/>
                  </a:lnTo>
                  <a:lnTo>
                    <a:pt x="155516" y="139650"/>
                  </a:lnTo>
                  <a:lnTo>
                    <a:pt x="156115" y="139201"/>
                  </a:lnTo>
                  <a:lnTo>
                    <a:pt x="156414" y="138752"/>
                  </a:lnTo>
                  <a:lnTo>
                    <a:pt x="156564" y="138453"/>
                  </a:lnTo>
                  <a:lnTo>
                    <a:pt x="156713" y="138004"/>
                  </a:lnTo>
                  <a:lnTo>
                    <a:pt x="156713" y="137555"/>
                  </a:lnTo>
                  <a:lnTo>
                    <a:pt x="156564" y="136657"/>
                  </a:lnTo>
                  <a:lnTo>
                    <a:pt x="156115" y="136058"/>
                  </a:lnTo>
                  <a:lnTo>
                    <a:pt x="155665" y="135758"/>
                  </a:lnTo>
                  <a:lnTo>
                    <a:pt x="155366" y="135609"/>
                  </a:lnTo>
                  <a:lnTo>
                    <a:pt x="154618" y="135459"/>
                  </a:lnTo>
                  <a:lnTo>
                    <a:pt x="154019" y="135459"/>
                  </a:lnTo>
                  <a:lnTo>
                    <a:pt x="153420" y="135758"/>
                  </a:lnTo>
                  <a:lnTo>
                    <a:pt x="152971" y="136058"/>
                  </a:lnTo>
                  <a:lnTo>
                    <a:pt x="149828" y="134112"/>
                  </a:lnTo>
                  <a:lnTo>
                    <a:pt x="152073" y="130520"/>
                  </a:lnTo>
                  <a:lnTo>
                    <a:pt x="153869" y="126778"/>
                  </a:lnTo>
                  <a:lnTo>
                    <a:pt x="155516" y="122736"/>
                  </a:lnTo>
                  <a:lnTo>
                    <a:pt x="156713" y="118695"/>
                  </a:lnTo>
                  <a:lnTo>
                    <a:pt x="160605" y="119593"/>
                  </a:lnTo>
                  <a:lnTo>
                    <a:pt x="160755" y="120342"/>
                  </a:lnTo>
                  <a:lnTo>
                    <a:pt x="161204" y="121090"/>
                  </a:lnTo>
                  <a:lnTo>
                    <a:pt x="161952" y="121539"/>
                  </a:lnTo>
                  <a:lnTo>
                    <a:pt x="162700" y="121689"/>
                  </a:lnTo>
                  <a:lnTo>
                    <a:pt x="163149" y="121689"/>
                  </a:lnTo>
                  <a:lnTo>
                    <a:pt x="163598" y="121539"/>
                  </a:lnTo>
                  <a:lnTo>
                    <a:pt x="164347" y="121090"/>
                  </a:lnTo>
                  <a:lnTo>
                    <a:pt x="164796" y="120342"/>
                  </a:lnTo>
                  <a:lnTo>
                    <a:pt x="164946" y="120042"/>
                  </a:lnTo>
                  <a:lnTo>
                    <a:pt x="164946" y="119593"/>
                  </a:lnTo>
                  <a:lnTo>
                    <a:pt x="164946" y="119144"/>
                  </a:lnTo>
                  <a:lnTo>
                    <a:pt x="164796" y="118695"/>
                  </a:lnTo>
                  <a:lnTo>
                    <a:pt x="164347" y="117947"/>
                  </a:lnTo>
                  <a:lnTo>
                    <a:pt x="163748" y="117498"/>
                  </a:lnTo>
                  <a:lnTo>
                    <a:pt x="163299" y="117348"/>
                  </a:lnTo>
                  <a:lnTo>
                    <a:pt x="162102" y="117348"/>
                  </a:lnTo>
                  <a:lnTo>
                    <a:pt x="161653" y="117647"/>
                  </a:lnTo>
                  <a:lnTo>
                    <a:pt x="161054" y="118096"/>
                  </a:lnTo>
                  <a:lnTo>
                    <a:pt x="160755" y="118545"/>
                  </a:lnTo>
                  <a:lnTo>
                    <a:pt x="157013" y="117797"/>
                  </a:lnTo>
                  <a:lnTo>
                    <a:pt x="157611" y="115253"/>
                  </a:lnTo>
                  <a:lnTo>
                    <a:pt x="157911" y="112858"/>
                  </a:lnTo>
                  <a:lnTo>
                    <a:pt x="174226" y="110313"/>
                  </a:lnTo>
                  <a:close/>
                  <a:moveTo>
                    <a:pt x="163000" y="142045"/>
                  </a:moveTo>
                  <a:lnTo>
                    <a:pt x="163598" y="142195"/>
                  </a:lnTo>
                  <a:lnTo>
                    <a:pt x="163748" y="142195"/>
                  </a:lnTo>
                  <a:lnTo>
                    <a:pt x="163299" y="142793"/>
                  </a:lnTo>
                  <a:lnTo>
                    <a:pt x="163449" y="142793"/>
                  </a:lnTo>
                  <a:lnTo>
                    <a:pt x="164047" y="142344"/>
                  </a:lnTo>
                  <a:lnTo>
                    <a:pt x="164646" y="142494"/>
                  </a:lnTo>
                  <a:lnTo>
                    <a:pt x="164646" y="142644"/>
                  </a:lnTo>
                  <a:lnTo>
                    <a:pt x="164197" y="143242"/>
                  </a:lnTo>
                  <a:lnTo>
                    <a:pt x="164047" y="143392"/>
                  </a:lnTo>
                  <a:lnTo>
                    <a:pt x="164497" y="143093"/>
                  </a:lnTo>
                  <a:lnTo>
                    <a:pt x="164796" y="142793"/>
                  </a:lnTo>
                  <a:lnTo>
                    <a:pt x="164946" y="142644"/>
                  </a:lnTo>
                  <a:lnTo>
                    <a:pt x="165694" y="142793"/>
                  </a:lnTo>
                  <a:lnTo>
                    <a:pt x="164946" y="143841"/>
                  </a:lnTo>
                  <a:lnTo>
                    <a:pt x="165844" y="142943"/>
                  </a:lnTo>
                  <a:lnTo>
                    <a:pt x="166592" y="143242"/>
                  </a:lnTo>
                  <a:lnTo>
                    <a:pt x="166442" y="143392"/>
                  </a:lnTo>
                  <a:lnTo>
                    <a:pt x="165844" y="144290"/>
                  </a:lnTo>
                  <a:lnTo>
                    <a:pt x="165844" y="144440"/>
                  </a:lnTo>
                  <a:lnTo>
                    <a:pt x="166293" y="143991"/>
                  </a:lnTo>
                  <a:lnTo>
                    <a:pt x="166592" y="143542"/>
                  </a:lnTo>
                  <a:lnTo>
                    <a:pt x="166891" y="143242"/>
                  </a:lnTo>
                  <a:lnTo>
                    <a:pt x="167640" y="143542"/>
                  </a:lnTo>
                  <a:lnTo>
                    <a:pt x="167340" y="143991"/>
                  </a:lnTo>
                  <a:lnTo>
                    <a:pt x="166891" y="144440"/>
                  </a:lnTo>
                  <a:lnTo>
                    <a:pt x="166742" y="145039"/>
                  </a:lnTo>
                  <a:lnTo>
                    <a:pt x="167490" y="144140"/>
                  </a:lnTo>
                  <a:lnTo>
                    <a:pt x="167789" y="143691"/>
                  </a:lnTo>
                  <a:lnTo>
                    <a:pt x="168687" y="143841"/>
                  </a:lnTo>
                  <a:lnTo>
                    <a:pt x="168238" y="144440"/>
                  </a:lnTo>
                  <a:lnTo>
                    <a:pt x="167490" y="145488"/>
                  </a:lnTo>
                  <a:lnTo>
                    <a:pt x="167490" y="145637"/>
                  </a:lnTo>
                  <a:lnTo>
                    <a:pt x="168089" y="145039"/>
                  </a:lnTo>
                  <a:lnTo>
                    <a:pt x="168687" y="144290"/>
                  </a:lnTo>
                  <a:lnTo>
                    <a:pt x="168987" y="143991"/>
                  </a:lnTo>
                  <a:lnTo>
                    <a:pt x="169735" y="144290"/>
                  </a:lnTo>
                  <a:lnTo>
                    <a:pt x="169436" y="144440"/>
                  </a:lnTo>
                  <a:lnTo>
                    <a:pt x="168238" y="146236"/>
                  </a:lnTo>
                  <a:lnTo>
                    <a:pt x="168388" y="146236"/>
                  </a:lnTo>
                  <a:lnTo>
                    <a:pt x="168987" y="145637"/>
                  </a:lnTo>
                  <a:lnTo>
                    <a:pt x="169436" y="145039"/>
                  </a:lnTo>
                  <a:lnTo>
                    <a:pt x="169885" y="144290"/>
                  </a:lnTo>
                  <a:lnTo>
                    <a:pt x="170783" y="144590"/>
                  </a:lnTo>
                  <a:lnTo>
                    <a:pt x="170184" y="145338"/>
                  </a:lnTo>
                  <a:lnTo>
                    <a:pt x="169735" y="146086"/>
                  </a:lnTo>
                  <a:lnTo>
                    <a:pt x="169286" y="146835"/>
                  </a:lnTo>
                  <a:lnTo>
                    <a:pt x="169286" y="146835"/>
                  </a:lnTo>
                  <a:lnTo>
                    <a:pt x="169885" y="146236"/>
                  </a:lnTo>
                  <a:lnTo>
                    <a:pt x="170484" y="145637"/>
                  </a:lnTo>
                  <a:lnTo>
                    <a:pt x="171082" y="144739"/>
                  </a:lnTo>
                  <a:lnTo>
                    <a:pt x="172280" y="145188"/>
                  </a:lnTo>
                  <a:lnTo>
                    <a:pt x="171681" y="145937"/>
                  </a:lnTo>
                  <a:lnTo>
                    <a:pt x="170633" y="147284"/>
                  </a:lnTo>
                  <a:lnTo>
                    <a:pt x="171232" y="146835"/>
                  </a:lnTo>
                  <a:lnTo>
                    <a:pt x="171831" y="146236"/>
                  </a:lnTo>
                  <a:lnTo>
                    <a:pt x="172579" y="145188"/>
                  </a:lnTo>
                  <a:lnTo>
                    <a:pt x="173328" y="145488"/>
                  </a:lnTo>
                  <a:lnTo>
                    <a:pt x="172579" y="146535"/>
                  </a:lnTo>
                  <a:lnTo>
                    <a:pt x="171980" y="147284"/>
                  </a:lnTo>
                  <a:lnTo>
                    <a:pt x="171531" y="148182"/>
                  </a:lnTo>
                  <a:lnTo>
                    <a:pt x="171531" y="148182"/>
                  </a:lnTo>
                  <a:lnTo>
                    <a:pt x="172280" y="147433"/>
                  </a:lnTo>
                  <a:lnTo>
                    <a:pt x="172729" y="146685"/>
                  </a:lnTo>
                  <a:lnTo>
                    <a:pt x="173627" y="145637"/>
                  </a:lnTo>
                  <a:lnTo>
                    <a:pt x="174525" y="145937"/>
                  </a:lnTo>
                  <a:lnTo>
                    <a:pt x="173777" y="146984"/>
                  </a:lnTo>
                  <a:lnTo>
                    <a:pt x="172579" y="148631"/>
                  </a:lnTo>
                  <a:lnTo>
                    <a:pt x="172729" y="148631"/>
                  </a:lnTo>
                  <a:lnTo>
                    <a:pt x="173328" y="148032"/>
                  </a:lnTo>
                  <a:lnTo>
                    <a:pt x="173926" y="147284"/>
                  </a:lnTo>
                  <a:lnTo>
                    <a:pt x="174824" y="145937"/>
                  </a:lnTo>
                  <a:lnTo>
                    <a:pt x="175124" y="146086"/>
                  </a:lnTo>
                  <a:lnTo>
                    <a:pt x="173178" y="149230"/>
                  </a:lnTo>
                  <a:lnTo>
                    <a:pt x="171082" y="152373"/>
                  </a:lnTo>
                  <a:lnTo>
                    <a:pt x="163748" y="143841"/>
                  </a:lnTo>
                  <a:lnTo>
                    <a:pt x="163000" y="143093"/>
                  </a:lnTo>
                  <a:lnTo>
                    <a:pt x="162551" y="142344"/>
                  </a:lnTo>
                  <a:lnTo>
                    <a:pt x="163000" y="142045"/>
                  </a:lnTo>
                  <a:close/>
                  <a:moveTo>
                    <a:pt x="35174" y="110912"/>
                  </a:moveTo>
                  <a:lnTo>
                    <a:pt x="51489" y="113157"/>
                  </a:lnTo>
                  <a:lnTo>
                    <a:pt x="52088" y="116600"/>
                  </a:lnTo>
                  <a:lnTo>
                    <a:pt x="48346" y="117647"/>
                  </a:lnTo>
                  <a:lnTo>
                    <a:pt x="47747" y="117049"/>
                  </a:lnTo>
                  <a:lnTo>
                    <a:pt x="47149" y="116600"/>
                  </a:lnTo>
                  <a:lnTo>
                    <a:pt x="46251" y="116450"/>
                  </a:lnTo>
                  <a:lnTo>
                    <a:pt x="45502" y="116749"/>
                  </a:lnTo>
                  <a:lnTo>
                    <a:pt x="45053" y="116899"/>
                  </a:lnTo>
                  <a:lnTo>
                    <a:pt x="44754" y="117198"/>
                  </a:lnTo>
                  <a:lnTo>
                    <a:pt x="44305" y="117947"/>
                  </a:lnTo>
                  <a:lnTo>
                    <a:pt x="44305" y="118845"/>
                  </a:lnTo>
                  <a:lnTo>
                    <a:pt x="44305" y="119294"/>
                  </a:lnTo>
                  <a:lnTo>
                    <a:pt x="44454" y="119743"/>
                  </a:lnTo>
                  <a:lnTo>
                    <a:pt x="44754" y="120042"/>
                  </a:lnTo>
                  <a:lnTo>
                    <a:pt x="45053" y="120342"/>
                  </a:lnTo>
                  <a:lnTo>
                    <a:pt x="45652" y="120791"/>
                  </a:lnTo>
                  <a:lnTo>
                    <a:pt x="46550" y="120940"/>
                  </a:lnTo>
                  <a:lnTo>
                    <a:pt x="46999" y="120791"/>
                  </a:lnTo>
                  <a:lnTo>
                    <a:pt x="47448" y="120641"/>
                  </a:lnTo>
                  <a:lnTo>
                    <a:pt x="47897" y="120342"/>
                  </a:lnTo>
                  <a:lnTo>
                    <a:pt x="48346" y="119743"/>
                  </a:lnTo>
                  <a:lnTo>
                    <a:pt x="48645" y="119294"/>
                  </a:lnTo>
                  <a:lnTo>
                    <a:pt x="48645" y="118545"/>
                  </a:lnTo>
                  <a:lnTo>
                    <a:pt x="52387" y="117498"/>
                  </a:lnTo>
                  <a:lnTo>
                    <a:pt x="53585" y="121689"/>
                  </a:lnTo>
                  <a:lnTo>
                    <a:pt x="55082" y="125730"/>
                  </a:lnTo>
                  <a:lnTo>
                    <a:pt x="56878" y="129622"/>
                  </a:lnTo>
                  <a:lnTo>
                    <a:pt x="59123" y="133364"/>
                  </a:lnTo>
                  <a:lnTo>
                    <a:pt x="55680" y="135609"/>
                  </a:lnTo>
                  <a:lnTo>
                    <a:pt x="54932" y="135160"/>
                  </a:lnTo>
                  <a:lnTo>
                    <a:pt x="54034" y="135010"/>
                  </a:lnTo>
                  <a:lnTo>
                    <a:pt x="53285" y="135160"/>
                  </a:lnTo>
                  <a:lnTo>
                    <a:pt x="52537" y="135609"/>
                  </a:lnTo>
                  <a:lnTo>
                    <a:pt x="52238" y="136058"/>
                  </a:lnTo>
                  <a:lnTo>
                    <a:pt x="52088" y="136357"/>
                  </a:lnTo>
                  <a:lnTo>
                    <a:pt x="51938" y="137255"/>
                  </a:lnTo>
                  <a:lnTo>
                    <a:pt x="52088" y="138004"/>
                  </a:lnTo>
                  <a:lnTo>
                    <a:pt x="52238" y="138453"/>
                  </a:lnTo>
                  <a:lnTo>
                    <a:pt x="52537" y="138752"/>
                  </a:lnTo>
                  <a:lnTo>
                    <a:pt x="52986" y="139051"/>
                  </a:lnTo>
                  <a:lnTo>
                    <a:pt x="53285" y="139201"/>
                  </a:lnTo>
                  <a:lnTo>
                    <a:pt x="54184" y="139351"/>
                  </a:lnTo>
                  <a:lnTo>
                    <a:pt x="54932" y="139201"/>
                  </a:lnTo>
                  <a:lnTo>
                    <a:pt x="55381" y="139051"/>
                  </a:lnTo>
                  <a:lnTo>
                    <a:pt x="55680" y="138752"/>
                  </a:lnTo>
                  <a:lnTo>
                    <a:pt x="56129" y="138303"/>
                  </a:lnTo>
                  <a:lnTo>
                    <a:pt x="56279" y="137704"/>
                  </a:lnTo>
                  <a:lnTo>
                    <a:pt x="56279" y="136956"/>
                  </a:lnTo>
                  <a:lnTo>
                    <a:pt x="56129" y="136357"/>
                  </a:lnTo>
                  <a:lnTo>
                    <a:pt x="59572" y="134262"/>
                  </a:lnTo>
                  <a:lnTo>
                    <a:pt x="61817" y="137255"/>
                  </a:lnTo>
                  <a:lnTo>
                    <a:pt x="64062" y="140099"/>
                  </a:lnTo>
                  <a:lnTo>
                    <a:pt x="54483" y="153271"/>
                  </a:lnTo>
                  <a:lnTo>
                    <a:pt x="52387" y="151026"/>
                  </a:lnTo>
                  <a:lnTo>
                    <a:pt x="50442" y="148781"/>
                  </a:lnTo>
                  <a:lnTo>
                    <a:pt x="48645" y="146386"/>
                  </a:lnTo>
                  <a:lnTo>
                    <a:pt x="46849" y="143991"/>
                  </a:lnTo>
                  <a:lnTo>
                    <a:pt x="50891" y="139500"/>
                  </a:lnTo>
                  <a:lnTo>
                    <a:pt x="45203" y="141297"/>
                  </a:lnTo>
                  <a:lnTo>
                    <a:pt x="42808" y="137106"/>
                  </a:lnTo>
                  <a:lnTo>
                    <a:pt x="40713" y="132615"/>
                  </a:lnTo>
                  <a:lnTo>
                    <a:pt x="38916" y="128125"/>
                  </a:lnTo>
                  <a:lnTo>
                    <a:pt x="37420" y="123335"/>
                  </a:lnTo>
                  <a:lnTo>
                    <a:pt x="42658" y="120342"/>
                  </a:lnTo>
                  <a:lnTo>
                    <a:pt x="36671" y="120342"/>
                  </a:lnTo>
                  <a:lnTo>
                    <a:pt x="35773" y="115702"/>
                  </a:lnTo>
                  <a:lnTo>
                    <a:pt x="35174" y="110912"/>
                  </a:lnTo>
                  <a:close/>
                  <a:moveTo>
                    <a:pt x="80677" y="143093"/>
                  </a:moveTo>
                  <a:lnTo>
                    <a:pt x="83371" y="144739"/>
                  </a:lnTo>
                  <a:lnTo>
                    <a:pt x="86364" y="146086"/>
                  </a:lnTo>
                  <a:lnTo>
                    <a:pt x="89508" y="147284"/>
                  </a:lnTo>
                  <a:lnTo>
                    <a:pt x="92651" y="148331"/>
                  </a:lnTo>
                  <a:lnTo>
                    <a:pt x="91453" y="155217"/>
                  </a:lnTo>
                  <a:lnTo>
                    <a:pt x="87562" y="154019"/>
                  </a:lnTo>
                  <a:lnTo>
                    <a:pt x="83820" y="152522"/>
                  </a:lnTo>
                  <a:lnTo>
                    <a:pt x="80377" y="150876"/>
                  </a:lnTo>
                  <a:lnTo>
                    <a:pt x="76935" y="148930"/>
                  </a:lnTo>
                  <a:lnTo>
                    <a:pt x="80677" y="143093"/>
                  </a:lnTo>
                  <a:close/>
                  <a:moveTo>
                    <a:pt x="128125" y="143542"/>
                  </a:moveTo>
                  <a:lnTo>
                    <a:pt x="131717" y="149379"/>
                  </a:lnTo>
                  <a:lnTo>
                    <a:pt x="128274" y="151325"/>
                  </a:lnTo>
                  <a:lnTo>
                    <a:pt x="124532" y="152972"/>
                  </a:lnTo>
                  <a:lnTo>
                    <a:pt x="120790" y="154319"/>
                  </a:lnTo>
                  <a:lnTo>
                    <a:pt x="116899" y="155366"/>
                  </a:lnTo>
                  <a:lnTo>
                    <a:pt x="115552" y="148631"/>
                  </a:lnTo>
                  <a:lnTo>
                    <a:pt x="118845" y="147733"/>
                  </a:lnTo>
                  <a:lnTo>
                    <a:pt x="121988" y="146535"/>
                  </a:lnTo>
                  <a:lnTo>
                    <a:pt x="125131" y="145188"/>
                  </a:lnTo>
                  <a:lnTo>
                    <a:pt x="128125" y="143542"/>
                  </a:lnTo>
                  <a:close/>
                  <a:moveTo>
                    <a:pt x="114504" y="148930"/>
                  </a:moveTo>
                  <a:lnTo>
                    <a:pt x="116001" y="155666"/>
                  </a:lnTo>
                  <a:lnTo>
                    <a:pt x="113307" y="156115"/>
                  </a:lnTo>
                  <a:lnTo>
                    <a:pt x="114354" y="148930"/>
                  </a:lnTo>
                  <a:close/>
                  <a:moveTo>
                    <a:pt x="93549" y="148631"/>
                  </a:moveTo>
                  <a:lnTo>
                    <a:pt x="95345" y="149080"/>
                  </a:lnTo>
                  <a:lnTo>
                    <a:pt x="96393" y="156264"/>
                  </a:lnTo>
                  <a:lnTo>
                    <a:pt x="92352" y="155366"/>
                  </a:lnTo>
                  <a:lnTo>
                    <a:pt x="93549" y="148631"/>
                  </a:lnTo>
                  <a:close/>
                  <a:moveTo>
                    <a:pt x="127676" y="117348"/>
                  </a:moveTo>
                  <a:lnTo>
                    <a:pt x="138902" y="132017"/>
                  </a:lnTo>
                  <a:lnTo>
                    <a:pt x="139800" y="133364"/>
                  </a:lnTo>
                  <a:lnTo>
                    <a:pt x="143991" y="138902"/>
                  </a:lnTo>
                  <a:lnTo>
                    <a:pt x="145188" y="140399"/>
                  </a:lnTo>
                  <a:lnTo>
                    <a:pt x="154917" y="153271"/>
                  </a:lnTo>
                  <a:lnTo>
                    <a:pt x="155516" y="154019"/>
                  </a:lnTo>
                  <a:lnTo>
                    <a:pt x="158659" y="158210"/>
                  </a:lnTo>
                  <a:lnTo>
                    <a:pt x="154468" y="155067"/>
                  </a:lnTo>
                  <a:lnTo>
                    <a:pt x="153720" y="154468"/>
                  </a:lnTo>
                  <a:lnTo>
                    <a:pt x="140698" y="144889"/>
                  </a:lnTo>
                  <a:lnTo>
                    <a:pt x="139201" y="143841"/>
                  </a:lnTo>
                  <a:lnTo>
                    <a:pt x="133513" y="139650"/>
                  </a:lnTo>
                  <a:lnTo>
                    <a:pt x="132316" y="138752"/>
                  </a:lnTo>
                  <a:lnTo>
                    <a:pt x="117348" y="127676"/>
                  </a:lnTo>
                  <a:lnTo>
                    <a:pt x="118545" y="118845"/>
                  </a:lnTo>
                  <a:lnTo>
                    <a:pt x="121090" y="118396"/>
                  </a:lnTo>
                  <a:lnTo>
                    <a:pt x="120341" y="118994"/>
                  </a:lnTo>
                  <a:lnTo>
                    <a:pt x="119892" y="119743"/>
                  </a:lnTo>
                  <a:lnTo>
                    <a:pt x="119892" y="119893"/>
                  </a:lnTo>
                  <a:lnTo>
                    <a:pt x="120940" y="119144"/>
                  </a:lnTo>
                  <a:lnTo>
                    <a:pt x="121688" y="118246"/>
                  </a:lnTo>
                  <a:lnTo>
                    <a:pt x="125281" y="117797"/>
                  </a:lnTo>
                  <a:lnTo>
                    <a:pt x="123784" y="119144"/>
                  </a:lnTo>
                  <a:lnTo>
                    <a:pt x="122587" y="120342"/>
                  </a:lnTo>
                  <a:lnTo>
                    <a:pt x="121988" y="121090"/>
                  </a:lnTo>
                  <a:lnTo>
                    <a:pt x="121389" y="121689"/>
                  </a:lnTo>
                  <a:lnTo>
                    <a:pt x="121389" y="121838"/>
                  </a:lnTo>
                  <a:lnTo>
                    <a:pt x="121539" y="121838"/>
                  </a:lnTo>
                  <a:lnTo>
                    <a:pt x="122138" y="121240"/>
                  </a:lnTo>
                  <a:lnTo>
                    <a:pt x="122736" y="120641"/>
                  </a:lnTo>
                  <a:lnTo>
                    <a:pt x="123934" y="119444"/>
                  </a:lnTo>
                  <a:lnTo>
                    <a:pt x="125730" y="117647"/>
                  </a:lnTo>
                  <a:lnTo>
                    <a:pt x="127676" y="117348"/>
                  </a:lnTo>
                  <a:close/>
                  <a:moveTo>
                    <a:pt x="82323" y="117348"/>
                  </a:moveTo>
                  <a:lnTo>
                    <a:pt x="90705" y="118545"/>
                  </a:lnTo>
                  <a:lnTo>
                    <a:pt x="91154" y="121389"/>
                  </a:lnTo>
                  <a:lnTo>
                    <a:pt x="90555" y="120940"/>
                  </a:lnTo>
                  <a:lnTo>
                    <a:pt x="89957" y="120491"/>
                  </a:lnTo>
                  <a:lnTo>
                    <a:pt x="89807" y="120491"/>
                  </a:lnTo>
                  <a:lnTo>
                    <a:pt x="90406" y="121389"/>
                  </a:lnTo>
                  <a:lnTo>
                    <a:pt x="91154" y="122138"/>
                  </a:lnTo>
                  <a:lnTo>
                    <a:pt x="91753" y="125580"/>
                  </a:lnTo>
                  <a:lnTo>
                    <a:pt x="90555" y="124383"/>
                  </a:lnTo>
                  <a:lnTo>
                    <a:pt x="89358" y="123185"/>
                  </a:lnTo>
                  <a:lnTo>
                    <a:pt x="88610" y="122587"/>
                  </a:lnTo>
                  <a:lnTo>
                    <a:pt x="88011" y="121988"/>
                  </a:lnTo>
                  <a:lnTo>
                    <a:pt x="87861" y="121988"/>
                  </a:lnTo>
                  <a:lnTo>
                    <a:pt x="87861" y="122138"/>
                  </a:lnTo>
                  <a:lnTo>
                    <a:pt x="88460" y="122736"/>
                  </a:lnTo>
                  <a:lnTo>
                    <a:pt x="89059" y="123335"/>
                  </a:lnTo>
                  <a:lnTo>
                    <a:pt x="90256" y="124533"/>
                  </a:lnTo>
                  <a:lnTo>
                    <a:pt x="91753" y="126179"/>
                  </a:lnTo>
                  <a:lnTo>
                    <a:pt x="92202" y="128424"/>
                  </a:lnTo>
                  <a:lnTo>
                    <a:pt x="77833" y="139351"/>
                  </a:lnTo>
                  <a:lnTo>
                    <a:pt x="76635" y="140249"/>
                  </a:lnTo>
                  <a:lnTo>
                    <a:pt x="70948" y="144440"/>
                  </a:lnTo>
                  <a:lnTo>
                    <a:pt x="69600" y="145637"/>
                  </a:lnTo>
                  <a:lnTo>
                    <a:pt x="56578" y="155366"/>
                  </a:lnTo>
                  <a:lnTo>
                    <a:pt x="55830" y="155965"/>
                  </a:lnTo>
                  <a:lnTo>
                    <a:pt x="51489" y="159258"/>
                  </a:lnTo>
                  <a:lnTo>
                    <a:pt x="54782" y="154917"/>
                  </a:lnTo>
                  <a:lnTo>
                    <a:pt x="55381" y="154169"/>
                  </a:lnTo>
                  <a:lnTo>
                    <a:pt x="64960" y="141147"/>
                  </a:lnTo>
                  <a:lnTo>
                    <a:pt x="66008" y="139650"/>
                  </a:lnTo>
                  <a:lnTo>
                    <a:pt x="70199" y="133962"/>
                  </a:lnTo>
                  <a:lnTo>
                    <a:pt x="71097" y="132765"/>
                  </a:lnTo>
                  <a:lnTo>
                    <a:pt x="82323" y="117348"/>
                  </a:lnTo>
                  <a:close/>
                  <a:moveTo>
                    <a:pt x="68852" y="162701"/>
                  </a:moveTo>
                  <a:lnTo>
                    <a:pt x="68702" y="163748"/>
                  </a:lnTo>
                  <a:lnTo>
                    <a:pt x="68104" y="163449"/>
                  </a:lnTo>
                  <a:lnTo>
                    <a:pt x="68852" y="162701"/>
                  </a:lnTo>
                  <a:close/>
                  <a:moveTo>
                    <a:pt x="140548" y="162701"/>
                  </a:moveTo>
                  <a:lnTo>
                    <a:pt x="141296" y="163449"/>
                  </a:lnTo>
                  <a:lnTo>
                    <a:pt x="140847" y="163748"/>
                  </a:lnTo>
                  <a:lnTo>
                    <a:pt x="140548" y="162701"/>
                  </a:lnTo>
                  <a:close/>
                  <a:moveTo>
                    <a:pt x="46251" y="144739"/>
                  </a:moveTo>
                  <a:lnTo>
                    <a:pt x="48047" y="147134"/>
                  </a:lnTo>
                  <a:lnTo>
                    <a:pt x="49843" y="149529"/>
                  </a:lnTo>
                  <a:lnTo>
                    <a:pt x="51789" y="151774"/>
                  </a:lnTo>
                  <a:lnTo>
                    <a:pt x="53884" y="154019"/>
                  </a:lnTo>
                  <a:lnTo>
                    <a:pt x="48047" y="161952"/>
                  </a:lnTo>
                  <a:lnTo>
                    <a:pt x="48945" y="162850"/>
                  </a:lnTo>
                  <a:lnTo>
                    <a:pt x="56728" y="156863"/>
                  </a:lnTo>
                  <a:lnTo>
                    <a:pt x="58973" y="158809"/>
                  </a:lnTo>
                  <a:lnTo>
                    <a:pt x="61218" y="160605"/>
                  </a:lnTo>
                  <a:lnTo>
                    <a:pt x="63613" y="162401"/>
                  </a:lnTo>
                  <a:lnTo>
                    <a:pt x="66158" y="164048"/>
                  </a:lnTo>
                  <a:lnTo>
                    <a:pt x="58225" y="171831"/>
                  </a:lnTo>
                  <a:lnTo>
                    <a:pt x="55381" y="169885"/>
                  </a:lnTo>
                  <a:lnTo>
                    <a:pt x="52836" y="167790"/>
                  </a:lnTo>
                  <a:lnTo>
                    <a:pt x="50292" y="165545"/>
                  </a:lnTo>
                  <a:lnTo>
                    <a:pt x="47747" y="163299"/>
                  </a:lnTo>
                  <a:lnTo>
                    <a:pt x="45353" y="160904"/>
                  </a:lnTo>
                  <a:lnTo>
                    <a:pt x="43107" y="158360"/>
                  </a:lnTo>
                  <a:lnTo>
                    <a:pt x="41012" y="155815"/>
                  </a:lnTo>
                  <a:lnTo>
                    <a:pt x="38916" y="153121"/>
                  </a:lnTo>
                  <a:lnTo>
                    <a:pt x="46251" y="144739"/>
                  </a:lnTo>
                  <a:close/>
                  <a:moveTo>
                    <a:pt x="163149" y="144739"/>
                  </a:moveTo>
                  <a:lnTo>
                    <a:pt x="170484" y="153121"/>
                  </a:lnTo>
                  <a:lnTo>
                    <a:pt x="168388" y="155815"/>
                  </a:lnTo>
                  <a:lnTo>
                    <a:pt x="166293" y="158360"/>
                  </a:lnTo>
                  <a:lnTo>
                    <a:pt x="164047" y="160904"/>
                  </a:lnTo>
                  <a:lnTo>
                    <a:pt x="161653" y="163299"/>
                  </a:lnTo>
                  <a:lnTo>
                    <a:pt x="159108" y="165545"/>
                  </a:lnTo>
                  <a:lnTo>
                    <a:pt x="156564" y="167790"/>
                  </a:lnTo>
                  <a:lnTo>
                    <a:pt x="154019" y="169885"/>
                  </a:lnTo>
                  <a:lnTo>
                    <a:pt x="151175" y="171831"/>
                  </a:lnTo>
                  <a:lnTo>
                    <a:pt x="143242" y="164048"/>
                  </a:lnTo>
                  <a:lnTo>
                    <a:pt x="145936" y="162252"/>
                  </a:lnTo>
                  <a:lnTo>
                    <a:pt x="148631" y="160306"/>
                  </a:lnTo>
                  <a:lnTo>
                    <a:pt x="151175" y="158210"/>
                  </a:lnTo>
                  <a:lnTo>
                    <a:pt x="153570" y="155965"/>
                  </a:lnTo>
                  <a:lnTo>
                    <a:pt x="161353" y="161653"/>
                  </a:lnTo>
                  <a:lnTo>
                    <a:pt x="162251" y="160755"/>
                  </a:lnTo>
                  <a:lnTo>
                    <a:pt x="156414" y="153121"/>
                  </a:lnTo>
                  <a:lnTo>
                    <a:pt x="158210" y="151026"/>
                  </a:lnTo>
                  <a:lnTo>
                    <a:pt x="159856" y="149080"/>
                  </a:lnTo>
                  <a:lnTo>
                    <a:pt x="161653" y="146835"/>
                  </a:lnTo>
                  <a:lnTo>
                    <a:pt x="163149" y="144739"/>
                  </a:lnTo>
                  <a:close/>
                  <a:moveTo>
                    <a:pt x="89358" y="171083"/>
                  </a:moveTo>
                  <a:lnTo>
                    <a:pt x="89358" y="172130"/>
                  </a:lnTo>
                  <a:lnTo>
                    <a:pt x="88759" y="171981"/>
                  </a:lnTo>
                  <a:lnTo>
                    <a:pt x="89358" y="171083"/>
                  </a:lnTo>
                  <a:close/>
                  <a:moveTo>
                    <a:pt x="120192" y="171083"/>
                  </a:moveTo>
                  <a:lnTo>
                    <a:pt x="120641" y="171981"/>
                  </a:lnTo>
                  <a:lnTo>
                    <a:pt x="120042" y="172130"/>
                  </a:lnTo>
                  <a:lnTo>
                    <a:pt x="120192" y="171083"/>
                  </a:lnTo>
                  <a:close/>
                  <a:moveTo>
                    <a:pt x="70499" y="146386"/>
                  </a:moveTo>
                  <a:lnTo>
                    <a:pt x="72744" y="148182"/>
                  </a:lnTo>
                  <a:lnTo>
                    <a:pt x="75139" y="149828"/>
                  </a:lnTo>
                  <a:lnTo>
                    <a:pt x="73043" y="153421"/>
                  </a:lnTo>
                  <a:lnTo>
                    <a:pt x="72145" y="153271"/>
                  </a:lnTo>
                  <a:lnTo>
                    <a:pt x="71397" y="153570"/>
                  </a:lnTo>
                  <a:lnTo>
                    <a:pt x="70648" y="154019"/>
                  </a:lnTo>
                  <a:lnTo>
                    <a:pt x="70199" y="154768"/>
                  </a:lnTo>
                  <a:lnTo>
                    <a:pt x="70199" y="155217"/>
                  </a:lnTo>
                  <a:lnTo>
                    <a:pt x="70199" y="155666"/>
                  </a:lnTo>
                  <a:lnTo>
                    <a:pt x="70349" y="156414"/>
                  </a:lnTo>
                  <a:lnTo>
                    <a:pt x="70798" y="157163"/>
                  </a:lnTo>
                  <a:lnTo>
                    <a:pt x="71247" y="157312"/>
                  </a:lnTo>
                  <a:lnTo>
                    <a:pt x="71546" y="157612"/>
                  </a:lnTo>
                  <a:lnTo>
                    <a:pt x="72444" y="157612"/>
                  </a:lnTo>
                  <a:lnTo>
                    <a:pt x="73342" y="157462"/>
                  </a:lnTo>
                  <a:lnTo>
                    <a:pt x="73941" y="157013"/>
                  </a:lnTo>
                  <a:lnTo>
                    <a:pt x="74240" y="156564"/>
                  </a:lnTo>
                  <a:lnTo>
                    <a:pt x="74390" y="156264"/>
                  </a:lnTo>
                  <a:lnTo>
                    <a:pt x="74540" y="155516"/>
                  </a:lnTo>
                  <a:lnTo>
                    <a:pt x="74390" y="154917"/>
                  </a:lnTo>
                  <a:lnTo>
                    <a:pt x="74240" y="154319"/>
                  </a:lnTo>
                  <a:lnTo>
                    <a:pt x="73791" y="153870"/>
                  </a:lnTo>
                  <a:lnTo>
                    <a:pt x="76037" y="150277"/>
                  </a:lnTo>
                  <a:lnTo>
                    <a:pt x="79629" y="152373"/>
                  </a:lnTo>
                  <a:lnTo>
                    <a:pt x="83221" y="154169"/>
                  </a:lnTo>
                  <a:lnTo>
                    <a:pt x="87113" y="155666"/>
                  </a:lnTo>
                  <a:lnTo>
                    <a:pt x="91004" y="156863"/>
                  </a:lnTo>
                  <a:lnTo>
                    <a:pt x="90256" y="161054"/>
                  </a:lnTo>
                  <a:lnTo>
                    <a:pt x="89508" y="161204"/>
                  </a:lnTo>
                  <a:lnTo>
                    <a:pt x="88909" y="161653"/>
                  </a:lnTo>
                  <a:lnTo>
                    <a:pt x="88460" y="162252"/>
                  </a:lnTo>
                  <a:lnTo>
                    <a:pt x="88161" y="163150"/>
                  </a:lnTo>
                  <a:lnTo>
                    <a:pt x="88310" y="163599"/>
                  </a:lnTo>
                  <a:lnTo>
                    <a:pt x="88310" y="164048"/>
                  </a:lnTo>
                  <a:lnTo>
                    <a:pt x="88909" y="164646"/>
                  </a:lnTo>
                  <a:lnTo>
                    <a:pt x="89508" y="165245"/>
                  </a:lnTo>
                  <a:lnTo>
                    <a:pt x="89957" y="165395"/>
                  </a:lnTo>
                  <a:lnTo>
                    <a:pt x="90855" y="165395"/>
                  </a:lnTo>
                  <a:lnTo>
                    <a:pt x="91304" y="165245"/>
                  </a:lnTo>
                  <a:lnTo>
                    <a:pt x="91903" y="164796"/>
                  </a:lnTo>
                  <a:lnTo>
                    <a:pt x="92501" y="164048"/>
                  </a:lnTo>
                  <a:lnTo>
                    <a:pt x="92651" y="163599"/>
                  </a:lnTo>
                  <a:lnTo>
                    <a:pt x="92651" y="163150"/>
                  </a:lnTo>
                  <a:lnTo>
                    <a:pt x="92501" y="162551"/>
                  </a:lnTo>
                  <a:lnTo>
                    <a:pt x="92202" y="161952"/>
                  </a:lnTo>
                  <a:lnTo>
                    <a:pt x="91903" y="161503"/>
                  </a:lnTo>
                  <a:lnTo>
                    <a:pt x="91304" y="161204"/>
                  </a:lnTo>
                  <a:lnTo>
                    <a:pt x="92052" y="157163"/>
                  </a:lnTo>
                  <a:lnTo>
                    <a:pt x="94297" y="157612"/>
                  </a:lnTo>
                  <a:lnTo>
                    <a:pt x="96692" y="158061"/>
                  </a:lnTo>
                  <a:lnTo>
                    <a:pt x="99087" y="174376"/>
                  </a:lnTo>
                  <a:lnTo>
                    <a:pt x="94746" y="173927"/>
                  </a:lnTo>
                  <a:lnTo>
                    <a:pt x="90406" y="173178"/>
                  </a:lnTo>
                  <a:lnTo>
                    <a:pt x="90106" y="167341"/>
                  </a:lnTo>
                  <a:lnTo>
                    <a:pt x="87562" y="172430"/>
                  </a:lnTo>
                  <a:lnTo>
                    <a:pt x="85167" y="171831"/>
                  </a:lnTo>
                  <a:lnTo>
                    <a:pt x="82772" y="171083"/>
                  </a:lnTo>
                  <a:lnTo>
                    <a:pt x="78132" y="169286"/>
                  </a:lnTo>
                  <a:lnTo>
                    <a:pt x="73642" y="167341"/>
                  </a:lnTo>
                  <a:lnTo>
                    <a:pt x="69301" y="164946"/>
                  </a:lnTo>
                  <a:lnTo>
                    <a:pt x="70798" y="159557"/>
                  </a:lnTo>
                  <a:lnTo>
                    <a:pt x="66906" y="163449"/>
                  </a:lnTo>
                  <a:lnTo>
                    <a:pt x="64362" y="161803"/>
                  </a:lnTo>
                  <a:lnTo>
                    <a:pt x="61967" y="160006"/>
                  </a:lnTo>
                  <a:lnTo>
                    <a:pt x="59722" y="158210"/>
                  </a:lnTo>
                  <a:lnTo>
                    <a:pt x="57476" y="156264"/>
                  </a:lnTo>
                  <a:lnTo>
                    <a:pt x="70499" y="146386"/>
                  </a:lnTo>
                  <a:close/>
                  <a:moveTo>
                    <a:pt x="139650" y="145637"/>
                  </a:moveTo>
                  <a:lnTo>
                    <a:pt x="152822" y="155366"/>
                  </a:lnTo>
                  <a:lnTo>
                    <a:pt x="150427" y="157462"/>
                  </a:lnTo>
                  <a:lnTo>
                    <a:pt x="147882" y="159557"/>
                  </a:lnTo>
                  <a:lnTo>
                    <a:pt x="145338" y="161503"/>
                  </a:lnTo>
                  <a:lnTo>
                    <a:pt x="142643" y="163449"/>
                  </a:lnTo>
                  <a:lnTo>
                    <a:pt x="138602" y="159557"/>
                  </a:lnTo>
                  <a:lnTo>
                    <a:pt x="140099" y="164946"/>
                  </a:lnTo>
                  <a:lnTo>
                    <a:pt x="135758" y="167191"/>
                  </a:lnTo>
                  <a:lnTo>
                    <a:pt x="131418" y="169286"/>
                  </a:lnTo>
                  <a:lnTo>
                    <a:pt x="126778" y="171083"/>
                  </a:lnTo>
                  <a:lnTo>
                    <a:pt x="124383" y="171831"/>
                  </a:lnTo>
                  <a:lnTo>
                    <a:pt x="121988" y="172430"/>
                  </a:lnTo>
                  <a:lnTo>
                    <a:pt x="119443" y="167341"/>
                  </a:lnTo>
                  <a:lnTo>
                    <a:pt x="118994" y="173178"/>
                  </a:lnTo>
                  <a:lnTo>
                    <a:pt x="114953" y="173777"/>
                  </a:lnTo>
                  <a:lnTo>
                    <a:pt x="110912" y="174376"/>
                  </a:lnTo>
                  <a:lnTo>
                    <a:pt x="113157" y="157911"/>
                  </a:lnTo>
                  <a:lnTo>
                    <a:pt x="116300" y="157312"/>
                  </a:lnTo>
                  <a:lnTo>
                    <a:pt x="117198" y="161354"/>
                  </a:lnTo>
                  <a:lnTo>
                    <a:pt x="116450" y="161952"/>
                  </a:lnTo>
                  <a:lnTo>
                    <a:pt x="116150" y="162701"/>
                  </a:lnTo>
                  <a:lnTo>
                    <a:pt x="116001" y="163449"/>
                  </a:lnTo>
                  <a:lnTo>
                    <a:pt x="116150" y="164347"/>
                  </a:lnTo>
                  <a:lnTo>
                    <a:pt x="116450" y="164646"/>
                  </a:lnTo>
                  <a:lnTo>
                    <a:pt x="116749" y="164946"/>
                  </a:lnTo>
                  <a:lnTo>
                    <a:pt x="117498" y="165395"/>
                  </a:lnTo>
                  <a:lnTo>
                    <a:pt x="118396" y="165545"/>
                  </a:lnTo>
                  <a:lnTo>
                    <a:pt x="118695" y="165395"/>
                  </a:lnTo>
                  <a:lnTo>
                    <a:pt x="119144" y="165245"/>
                  </a:lnTo>
                  <a:lnTo>
                    <a:pt x="119593" y="165095"/>
                  </a:lnTo>
                  <a:lnTo>
                    <a:pt x="119892" y="164796"/>
                  </a:lnTo>
                  <a:lnTo>
                    <a:pt x="120341" y="164048"/>
                  </a:lnTo>
                  <a:lnTo>
                    <a:pt x="120341" y="163150"/>
                  </a:lnTo>
                  <a:lnTo>
                    <a:pt x="120341" y="162850"/>
                  </a:lnTo>
                  <a:lnTo>
                    <a:pt x="120192" y="162401"/>
                  </a:lnTo>
                  <a:lnTo>
                    <a:pt x="119743" y="161803"/>
                  </a:lnTo>
                  <a:lnTo>
                    <a:pt x="119294" y="161354"/>
                  </a:lnTo>
                  <a:lnTo>
                    <a:pt x="118695" y="161204"/>
                  </a:lnTo>
                  <a:lnTo>
                    <a:pt x="118096" y="161054"/>
                  </a:lnTo>
                  <a:lnTo>
                    <a:pt x="117348" y="157163"/>
                  </a:lnTo>
                  <a:lnTo>
                    <a:pt x="121389" y="155965"/>
                  </a:lnTo>
                  <a:lnTo>
                    <a:pt x="125281" y="154618"/>
                  </a:lnTo>
                  <a:lnTo>
                    <a:pt x="129023" y="152822"/>
                  </a:lnTo>
                  <a:lnTo>
                    <a:pt x="132615" y="150876"/>
                  </a:lnTo>
                  <a:lnTo>
                    <a:pt x="134711" y="154319"/>
                  </a:lnTo>
                  <a:lnTo>
                    <a:pt x="134261" y="155067"/>
                  </a:lnTo>
                  <a:lnTo>
                    <a:pt x="134112" y="155815"/>
                  </a:lnTo>
                  <a:lnTo>
                    <a:pt x="134411" y="156713"/>
                  </a:lnTo>
                  <a:lnTo>
                    <a:pt x="134860" y="157312"/>
                  </a:lnTo>
                  <a:lnTo>
                    <a:pt x="135160" y="157612"/>
                  </a:lnTo>
                  <a:lnTo>
                    <a:pt x="135609" y="157911"/>
                  </a:lnTo>
                  <a:lnTo>
                    <a:pt x="136357" y="158061"/>
                  </a:lnTo>
                  <a:lnTo>
                    <a:pt x="137255" y="157911"/>
                  </a:lnTo>
                  <a:lnTo>
                    <a:pt x="137554" y="157612"/>
                  </a:lnTo>
                  <a:lnTo>
                    <a:pt x="138003" y="157312"/>
                  </a:lnTo>
                  <a:lnTo>
                    <a:pt x="138153" y="157013"/>
                  </a:lnTo>
                  <a:lnTo>
                    <a:pt x="138452" y="156564"/>
                  </a:lnTo>
                  <a:lnTo>
                    <a:pt x="138602" y="155815"/>
                  </a:lnTo>
                  <a:lnTo>
                    <a:pt x="138452" y="154917"/>
                  </a:lnTo>
                  <a:lnTo>
                    <a:pt x="138303" y="154618"/>
                  </a:lnTo>
                  <a:lnTo>
                    <a:pt x="138003" y="154319"/>
                  </a:lnTo>
                  <a:lnTo>
                    <a:pt x="137405" y="153870"/>
                  </a:lnTo>
                  <a:lnTo>
                    <a:pt x="136806" y="153570"/>
                  </a:lnTo>
                  <a:lnTo>
                    <a:pt x="136207" y="153570"/>
                  </a:lnTo>
                  <a:lnTo>
                    <a:pt x="135609" y="153720"/>
                  </a:lnTo>
                  <a:lnTo>
                    <a:pt x="133513" y="150277"/>
                  </a:lnTo>
                  <a:lnTo>
                    <a:pt x="136656" y="148182"/>
                  </a:lnTo>
                  <a:lnTo>
                    <a:pt x="139650" y="145637"/>
                  </a:lnTo>
                  <a:close/>
                  <a:moveTo>
                    <a:pt x="67954" y="163748"/>
                  </a:moveTo>
                  <a:lnTo>
                    <a:pt x="68553" y="163898"/>
                  </a:lnTo>
                  <a:lnTo>
                    <a:pt x="68403" y="164497"/>
                  </a:lnTo>
                  <a:lnTo>
                    <a:pt x="68104" y="165395"/>
                  </a:lnTo>
                  <a:lnTo>
                    <a:pt x="65110" y="176172"/>
                  </a:lnTo>
                  <a:lnTo>
                    <a:pt x="62117" y="174376"/>
                  </a:lnTo>
                  <a:lnTo>
                    <a:pt x="58973" y="172430"/>
                  </a:lnTo>
                  <a:lnTo>
                    <a:pt x="58973" y="172430"/>
                  </a:lnTo>
                  <a:lnTo>
                    <a:pt x="60320" y="173178"/>
                  </a:lnTo>
                  <a:lnTo>
                    <a:pt x="61218" y="173627"/>
                  </a:lnTo>
                  <a:lnTo>
                    <a:pt x="62117" y="173927"/>
                  </a:lnTo>
                  <a:lnTo>
                    <a:pt x="62117" y="173777"/>
                  </a:lnTo>
                  <a:lnTo>
                    <a:pt x="60320" y="172729"/>
                  </a:lnTo>
                  <a:lnTo>
                    <a:pt x="59273" y="172130"/>
                  </a:lnTo>
                  <a:lnTo>
                    <a:pt x="60021" y="171532"/>
                  </a:lnTo>
                  <a:lnTo>
                    <a:pt x="61218" y="172130"/>
                  </a:lnTo>
                  <a:lnTo>
                    <a:pt x="61967" y="172579"/>
                  </a:lnTo>
                  <a:lnTo>
                    <a:pt x="62865" y="173028"/>
                  </a:lnTo>
                  <a:lnTo>
                    <a:pt x="63015" y="172879"/>
                  </a:lnTo>
                  <a:lnTo>
                    <a:pt x="62117" y="172280"/>
                  </a:lnTo>
                  <a:lnTo>
                    <a:pt x="61368" y="171981"/>
                  </a:lnTo>
                  <a:lnTo>
                    <a:pt x="60171" y="171382"/>
                  </a:lnTo>
                  <a:lnTo>
                    <a:pt x="60769" y="170634"/>
                  </a:lnTo>
                  <a:lnTo>
                    <a:pt x="61967" y="171382"/>
                  </a:lnTo>
                  <a:lnTo>
                    <a:pt x="62715" y="171681"/>
                  </a:lnTo>
                  <a:lnTo>
                    <a:pt x="63314" y="171831"/>
                  </a:lnTo>
                  <a:lnTo>
                    <a:pt x="63464" y="171831"/>
                  </a:lnTo>
                  <a:lnTo>
                    <a:pt x="63314" y="171681"/>
                  </a:lnTo>
                  <a:lnTo>
                    <a:pt x="61817" y="170933"/>
                  </a:lnTo>
                  <a:lnTo>
                    <a:pt x="60919" y="170484"/>
                  </a:lnTo>
                  <a:lnTo>
                    <a:pt x="61817" y="169586"/>
                  </a:lnTo>
                  <a:lnTo>
                    <a:pt x="62865" y="170185"/>
                  </a:lnTo>
                  <a:lnTo>
                    <a:pt x="63613" y="170634"/>
                  </a:lnTo>
                  <a:lnTo>
                    <a:pt x="64362" y="170783"/>
                  </a:lnTo>
                  <a:lnTo>
                    <a:pt x="64511" y="170783"/>
                  </a:lnTo>
                  <a:lnTo>
                    <a:pt x="63763" y="170334"/>
                  </a:lnTo>
                  <a:lnTo>
                    <a:pt x="63015" y="169885"/>
                  </a:lnTo>
                  <a:lnTo>
                    <a:pt x="62117" y="169436"/>
                  </a:lnTo>
                  <a:lnTo>
                    <a:pt x="62715" y="168837"/>
                  </a:lnTo>
                  <a:lnTo>
                    <a:pt x="63464" y="169286"/>
                  </a:lnTo>
                  <a:lnTo>
                    <a:pt x="64212" y="169586"/>
                  </a:lnTo>
                  <a:lnTo>
                    <a:pt x="64960" y="169885"/>
                  </a:lnTo>
                  <a:lnTo>
                    <a:pt x="64960" y="169736"/>
                  </a:lnTo>
                  <a:lnTo>
                    <a:pt x="63314" y="168837"/>
                  </a:lnTo>
                  <a:lnTo>
                    <a:pt x="62865" y="168538"/>
                  </a:lnTo>
                  <a:lnTo>
                    <a:pt x="63464" y="168089"/>
                  </a:lnTo>
                  <a:lnTo>
                    <a:pt x="63913" y="168239"/>
                  </a:lnTo>
                  <a:lnTo>
                    <a:pt x="65409" y="168987"/>
                  </a:lnTo>
                  <a:lnTo>
                    <a:pt x="65559" y="168837"/>
                  </a:lnTo>
                  <a:lnTo>
                    <a:pt x="65409" y="168837"/>
                  </a:lnTo>
                  <a:lnTo>
                    <a:pt x="64212" y="168089"/>
                  </a:lnTo>
                  <a:lnTo>
                    <a:pt x="63613" y="167790"/>
                  </a:lnTo>
                  <a:lnTo>
                    <a:pt x="64362" y="167191"/>
                  </a:lnTo>
                  <a:lnTo>
                    <a:pt x="64811" y="167490"/>
                  </a:lnTo>
                  <a:lnTo>
                    <a:pt x="65858" y="168089"/>
                  </a:lnTo>
                  <a:lnTo>
                    <a:pt x="66008" y="167939"/>
                  </a:lnTo>
                  <a:lnTo>
                    <a:pt x="65260" y="167490"/>
                  </a:lnTo>
                  <a:lnTo>
                    <a:pt x="64511" y="167041"/>
                  </a:lnTo>
                  <a:lnTo>
                    <a:pt x="65110" y="166592"/>
                  </a:lnTo>
                  <a:lnTo>
                    <a:pt x="65260" y="166592"/>
                  </a:lnTo>
                  <a:lnTo>
                    <a:pt x="65858" y="166892"/>
                  </a:lnTo>
                  <a:lnTo>
                    <a:pt x="66457" y="167041"/>
                  </a:lnTo>
                  <a:lnTo>
                    <a:pt x="65409" y="166443"/>
                  </a:lnTo>
                  <a:lnTo>
                    <a:pt x="65260" y="166293"/>
                  </a:lnTo>
                  <a:lnTo>
                    <a:pt x="65709" y="165844"/>
                  </a:lnTo>
                  <a:lnTo>
                    <a:pt x="66906" y="166293"/>
                  </a:lnTo>
                  <a:lnTo>
                    <a:pt x="67056" y="166293"/>
                  </a:lnTo>
                  <a:lnTo>
                    <a:pt x="67056" y="166143"/>
                  </a:lnTo>
                  <a:lnTo>
                    <a:pt x="66008" y="165694"/>
                  </a:lnTo>
                  <a:lnTo>
                    <a:pt x="66457" y="165095"/>
                  </a:lnTo>
                  <a:lnTo>
                    <a:pt x="66607" y="165245"/>
                  </a:lnTo>
                  <a:lnTo>
                    <a:pt x="67056" y="165395"/>
                  </a:lnTo>
                  <a:lnTo>
                    <a:pt x="67655" y="165545"/>
                  </a:lnTo>
                  <a:lnTo>
                    <a:pt x="67655" y="165395"/>
                  </a:lnTo>
                  <a:lnTo>
                    <a:pt x="66906" y="164946"/>
                  </a:lnTo>
                  <a:lnTo>
                    <a:pt x="66607" y="164946"/>
                  </a:lnTo>
                  <a:lnTo>
                    <a:pt x="66906" y="164646"/>
                  </a:lnTo>
                  <a:lnTo>
                    <a:pt x="67206" y="164497"/>
                  </a:lnTo>
                  <a:lnTo>
                    <a:pt x="67954" y="164646"/>
                  </a:lnTo>
                  <a:lnTo>
                    <a:pt x="67954" y="164497"/>
                  </a:lnTo>
                  <a:lnTo>
                    <a:pt x="67355" y="164197"/>
                  </a:lnTo>
                  <a:lnTo>
                    <a:pt x="67655" y="163898"/>
                  </a:lnTo>
                  <a:lnTo>
                    <a:pt x="67954" y="163748"/>
                  </a:lnTo>
                  <a:close/>
                  <a:moveTo>
                    <a:pt x="141446" y="163748"/>
                  </a:moveTo>
                  <a:lnTo>
                    <a:pt x="141745" y="163898"/>
                  </a:lnTo>
                  <a:lnTo>
                    <a:pt x="142045" y="164197"/>
                  </a:lnTo>
                  <a:lnTo>
                    <a:pt x="141446" y="164497"/>
                  </a:lnTo>
                  <a:lnTo>
                    <a:pt x="141446" y="164646"/>
                  </a:lnTo>
                  <a:lnTo>
                    <a:pt x="142194" y="164497"/>
                  </a:lnTo>
                  <a:lnTo>
                    <a:pt x="142494" y="164646"/>
                  </a:lnTo>
                  <a:lnTo>
                    <a:pt x="142793" y="164946"/>
                  </a:lnTo>
                  <a:lnTo>
                    <a:pt x="142643" y="164946"/>
                  </a:lnTo>
                  <a:lnTo>
                    <a:pt x="141745" y="165395"/>
                  </a:lnTo>
                  <a:lnTo>
                    <a:pt x="141895" y="165545"/>
                  </a:lnTo>
                  <a:lnTo>
                    <a:pt x="142344" y="165395"/>
                  </a:lnTo>
                  <a:lnTo>
                    <a:pt x="142793" y="165245"/>
                  </a:lnTo>
                  <a:lnTo>
                    <a:pt x="142943" y="165095"/>
                  </a:lnTo>
                  <a:lnTo>
                    <a:pt x="143542" y="165694"/>
                  </a:lnTo>
                  <a:lnTo>
                    <a:pt x="142344" y="166143"/>
                  </a:lnTo>
                  <a:lnTo>
                    <a:pt x="142344" y="166293"/>
                  </a:lnTo>
                  <a:lnTo>
                    <a:pt x="142494" y="166293"/>
                  </a:lnTo>
                  <a:lnTo>
                    <a:pt x="143691" y="165844"/>
                  </a:lnTo>
                  <a:lnTo>
                    <a:pt x="144140" y="166293"/>
                  </a:lnTo>
                  <a:lnTo>
                    <a:pt x="143991" y="166443"/>
                  </a:lnTo>
                  <a:lnTo>
                    <a:pt x="142943" y="167041"/>
                  </a:lnTo>
                  <a:lnTo>
                    <a:pt x="143093" y="167041"/>
                  </a:lnTo>
                  <a:lnTo>
                    <a:pt x="143542" y="166892"/>
                  </a:lnTo>
                  <a:lnTo>
                    <a:pt x="144140" y="166592"/>
                  </a:lnTo>
                  <a:lnTo>
                    <a:pt x="144440" y="166592"/>
                  </a:lnTo>
                  <a:lnTo>
                    <a:pt x="145038" y="167041"/>
                  </a:lnTo>
                  <a:lnTo>
                    <a:pt x="144140" y="167490"/>
                  </a:lnTo>
                  <a:lnTo>
                    <a:pt x="143542" y="167939"/>
                  </a:lnTo>
                  <a:lnTo>
                    <a:pt x="143542" y="168089"/>
                  </a:lnTo>
                  <a:lnTo>
                    <a:pt x="144589" y="167490"/>
                  </a:lnTo>
                  <a:lnTo>
                    <a:pt x="145188" y="167191"/>
                  </a:lnTo>
                  <a:lnTo>
                    <a:pt x="145787" y="167790"/>
                  </a:lnTo>
                  <a:lnTo>
                    <a:pt x="145338" y="168089"/>
                  </a:lnTo>
                  <a:lnTo>
                    <a:pt x="143991" y="168837"/>
                  </a:lnTo>
                  <a:lnTo>
                    <a:pt x="143991" y="168987"/>
                  </a:lnTo>
                  <a:lnTo>
                    <a:pt x="145487" y="168239"/>
                  </a:lnTo>
                  <a:lnTo>
                    <a:pt x="145936" y="168089"/>
                  </a:lnTo>
                  <a:lnTo>
                    <a:pt x="146535" y="168538"/>
                  </a:lnTo>
                  <a:lnTo>
                    <a:pt x="146236" y="168837"/>
                  </a:lnTo>
                  <a:lnTo>
                    <a:pt x="144440" y="169736"/>
                  </a:lnTo>
                  <a:lnTo>
                    <a:pt x="144440" y="169885"/>
                  </a:lnTo>
                  <a:lnTo>
                    <a:pt x="145188" y="169586"/>
                  </a:lnTo>
                  <a:lnTo>
                    <a:pt x="145936" y="169286"/>
                  </a:lnTo>
                  <a:lnTo>
                    <a:pt x="146685" y="168837"/>
                  </a:lnTo>
                  <a:lnTo>
                    <a:pt x="147433" y="169436"/>
                  </a:lnTo>
                  <a:lnTo>
                    <a:pt x="146535" y="169885"/>
                  </a:lnTo>
                  <a:lnTo>
                    <a:pt x="145787" y="170334"/>
                  </a:lnTo>
                  <a:lnTo>
                    <a:pt x="145038" y="170783"/>
                  </a:lnTo>
                  <a:lnTo>
                    <a:pt x="145787" y="170634"/>
                  </a:lnTo>
                  <a:lnTo>
                    <a:pt x="146685" y="170185"/>
                  </a:lnTo>
                  <a:lnTo>
                    <a:pt x="147583" y="169586"/>
                  </a:lnTo>
                  <a:lnTo>
                    <a:pt x="148481" y="170484"/>
                  </a:lnTo>
                  <a:lnTo>
                    <a:pt x="147583" y="170933"/>
                  </a:lnTo>
                  <a:lnTo>
                    <a:pt x="146086" y="171681"/>
                  </a:lnTo>
                  <a:lnTo>
                    <a:pt x="146086" y="171831"/>
                  </a:lnTo>
                  <a:lnTo>
                    <a:pt x="146834" y="171681"/>
                  </a:lnTo>
                  <a:lnTo>
                    <a:pt x="147433" y="171382"/>
                  </a:lnTo>
                  <a:lnTo>
                    <a:pt x="148631" y="170634"/>
                  </a:lnTo>
                  <a:lnTo>
                    <a:pt x="149379" y="171382"/>
                  </a:lnTo>
                  <a:lnTo>
                    <a:pt x="148032" y="171981"/>
                  </a:lnTo>
                  <a:lnTo>
                    <a:pt x="147283" y="172280"/>
                  </a:lnTo>
                  <a:lnTo>
                    <a:pt x="146535" y="172879"/>
                  </a:lnTo>
                  <a:lnTo>
                    <a:pt x="146535" y="173028"/>
                  </a:lnTo>
                  <a:lnTo>
                    <a:pt x="147433" y="172579"/>
                  </a:lnTo>
                  <a:lnTo>
                    <a:pt x="148182" y="172130"/>
                  </a:lnTo>
                  <a:lnTo>
                    <a:pt x="149529" y="171532"/>
                  </a:lnTo>
                  <a:lnTo>
                    <a:pt x="150127" y="172130"/>
                  </a:lnTo>
                  <a:lnTo>
                    <a:pt x="149080" y="172729"/>
                  </a:lnTo>
                  <a:lnTo>
                    <a:pt x="147283" y="173777"/>
                  </a:lnTo>
                  <a:lnTo>
                    <a:pt x="147283" y="173927"/>
                  </a:lnTo>
                  <a:lnTo>
                    <a:pt x="147433" y="173927"/>
                  </a:lnTo>
                  <a:lnTo>
                    <a:pt x="148331" y="173627"/>
                  </a:lnTo>
                  <a:lnTo>
                    <a:pt x="149080" y="173178"/>
                  </a:lnTo>
                  <a:lnTo>
                    <a:pt x="150277" y="172430"/>
                  </a:lnTo>
                  <a:lnTo>
                    <a:pt x="147283" y="174376"/>
                  </a:lnTo>
                  <a:lnTo>
                    <a:pt x="144290" y="176172"/>
                  </a:lnTo>
                  <a:lnTo>
                    <a:pt x="141296" y="165395"/>
                  </a:lnTo>
                  <a:lnTo>
                    <a:pt x="140997" y="164347"/>
                  </a:lnTo>
                  <a:lnTo>
                    <a:pt x="140847" y="163898"/>
                  </a:lnTo>
                  <a:lnTo>
                    <a:pt x="141446" y="163748"/>
                  </a:lnTo>
                  <a:close/>
                  <a:moveTo>
                    <a:pt x="69002" y="165844"/>
                  </a:moveTo>
                  <a:lnTo>
                    <a:pt x="73342" y="168239"/>
                  </a:lnTo>
                  <a:lnTo>
                    <a:pt x="77683" y="170185"/>
                  </a:lnTo>
                  <a:lnTo>
                    <a:pt x="82323" y="171981"/>
                  </a:lnTo>
                  <a:lnTo>
                    <a:pt x="87113" y="173328"/>
                  </a:lnTo>
                  <a:lnTo>
                    <a:pt x="82024" y="183207"/>
                  </a:lnTo>
                  <a:lnTo>
                    <a:pt x="77982" y="181859"/>
                  </a:lnTo>
                  <a:lnTo>
                    <a:pt x="73791" y="180363"/>
                  </a:lnTo>
                  <a:lnTo>
                    <a:pt x="69900" y="178716"/>
                  </a:lnTo>
                  <a:lnTo>
                    <a:pt x="66008" y="176770"/>
                  </a:lnTo>
                  <a:lnTo>
                    <a:pt x="69002" y="165844"/>
                  </a:lnTo>
                  <a:close/>
                  <a:moveTo>
                    <a:pt x="140398" y="165844"/>
                  </a:moveTo>
                  <a:lnTo>
                    <a:pt x="143392" y="176621"/>
                  </a:lnTo>
                  <a:lnTo>
                    <a:pt x="139500" y="178567"/>
                  </a:lnTo>
                  <a:lnTo>
                    <a:pt x="135609" y="180363"/>
                  </a:lnTo>
                  <a:lnTo>
                    <a:pt x="131567" y="181859"/>
                  </a:lnTo>
                  <a:lnTo>
                    <a:pt x="127376" y="183207"/>
                  </a:lnTo>
                  <a:lnTo>
                    <a:pt x="122437" y="173328"/>
                  </a:lnTo>
                  <a:lnTo>
                    <a:pt x="127077" y="171981"/>
                  </a:lnTo>
                  <a:lnTo>
                    <a:pt x="131717" y="170185"/>
                  </a:lnTo>
                  <a:lnTo>
                    <a:pt x="136058" y="168239"/>
                  </a:lnTo>
                  <a:lnTo>
                    <a:pt x="140398" y="165844"/>
                  </a:lnTo>
                  <a:close/>
                  <a:moveTo>
                    <a:pt x="89358" y="172280"/>
                  </a:moveTo>
                  <a:lnTo>
                    <a:pt x="89358" y="172879"/>
                  </a:lnTo>
                  <a:lnTo>
                    <a:pt x="89508" y="173927"/>
                  </a:lnTo>
                  <a:lnTo>
                    <a:pt x="90106" y="185152"/>
                  </a:lnTo>
                  <a:lnTo>
                    <a:pt x="86514" y="184404"/>
                  </a:lnTo>
                  <a:lnTo>
                    <a:pt x="83071" y="183506"/>
                  </a:lnTo>
                  <a:lnTo>
                    <a:pt x="84568" y="183656"/>
                  </a:lnTo>
                  <a:lnTo>
                    <a:pt x="85466" y="183805"/>
                  </a:lnTo>
                  <a:lnTo>
                    <a:pt x="86364" y="183955"/>
                  </a:lnTo>
                  <a:lnTo>
                    <a:pt x="86514" y="183805"/>
                  </a:lnTo>
                  <a:lnTo>
                    <a:pt x="84419" y="183356"/>
                  </a:lnTo>
                  <a:lnTo>
                    <a:pt x="83221" y="183207"/>
                  </a:lnTo>
                  <a:lnTo>
                    <a:pt x="83670" y="182309"/>
                  </a:lnTo>
                  <a:lnTo>
                    <a:pt x="85017" y="182458"/>
                  </a:lnTo>
                  <a:lnTo>
                    <a:pt x="85915" y="182608"/>
                  </a:lnTo>
                  <a:lnTo>
                    <a:pt x="86963" y="182758"/>
                  </a:lnTo>
                  <a:lnTo>
                    <a:pt x="86963" y="182608"/>
                  </a:lnTo>
                  <a:lnTo>
                    <a:pt x="85915" y="182309"/>
                  </a:lnTo>
                  <a:lnTo>
                    <a:pt x="85017" y="182159"/>
                  </a:lnTo>
                  <a:lnTo>
                    <a:pt x="83820" y="182009"/>
                  </a:lnTo>
                  <a:lnTo>
                    <a:pt x="84119" y="181261"/>
                  </a:lnTo>
                  <a:lnTo>
                    <a:pt x="85616" y="181560"/>
                  </a:lnTo>
                  <a:lnTo>
                    <a:pt x="86963" y="181560"/>
                  </a:lnTo>
                  <a:lnTo>
                    <a:pt x="86963" y="181410"/>
                  </a:lnTo>
                  <a:lnTo>
                    <a:pt x="85317" y="181111"/>
                  </a:lnTo>
                  <a:lnTo>
                    <a:pt x="84269" y="180961"/>
                  </a:lnTo>
                  <a:lnTo>
                    <a:pt x="84868" y="179914"/>
                  </a:lnTo>
                  <a:lnTo>
                    <a:pt x="86215" y="180213"/>
                  </a:lnTo>
                  <a:lnTo>
                    <a:pt x="87712" y="180213"/>
                  </a:lnTo>
                  <a:lnTo>
                    <a:pt x="87712" y="180063"/>
                  </a:lnTo>
                  <a:lnTo>
                    <a:pt x="86813" y="179914"/>
                  </a:lnTo>
                  <a:lnTo>
                    <a:pt x="85915" y="179764"/>
                  </a:lnTo>
                  <a:lnTo>
                    <a:pt x="85017" y="179614"/>
                  </a:lnTo>
                  <a:lnTo>
                    <a:pt x="85466" y="178716"/>
                  </a:lnTo>
                  <a:lnTo>
                    <a:pt x="86364" y="179016"/>
                  </a:lnTo>
                  <a:lnTo>
                    <a:pt x="87113" y="179165"/>
                  </a:lnTo>
                  <a:lnTo>
                    <a:pt x="87861" y="179165"/>
                  </a:lnTo>
                  <a:lnTo>
                    <a:pt x="87861" y="179016"/>
                  </a:lnTo>
                  <a:lnTo>
                    <a:pt x="85915" y="178716"/>
                  </a:lnTo>
                  <a:lnTo>
                    <a:pt x="85466" y="178567"/>
                  </a:lnTo>
                  <a:lnTo>
                    <a:pt x="85915" y="177818"/>
                  </a:lnTo>
                  <a:lnTo>
                    <a:pt x="86364" y="177968"/>
                  </a:lnTo>
                  <a:lnTo>
                    <a:pt x="87113" y="177968"/>
                  </a:lnTo>
                  <a:lnTo>
                    <a:pt x="88011" y="178118"/>
                  </a:lnTo>
                  <a:lnTo>
                    <a:pt x="88011" y="177968"/>
                  </a:lnTo>
                  <a:lnTo>
                    <a:pt x="86813" y="177668"/>
                  </a:lnTo>
                  <a:lnTo>
                    <a:pt x="86065" y="177668"/>
                  </a:lnTo>
                  <a:lnTo>
                    <a:pt x="86364" y="176920"/>
                  </a:lnTo>
                  <a:lnTo>
                    <a:pt x="87262" y="177070"/>
                  </a:lnTo>
                  <a:lnTo>
                    <a:pt x="88161" y="177070"/>
                  </a:lnTo>
                  <a:lnTo>
                    <a:pt x="88161" y="176920"/>
                  </a:lnTo>
                  <a:lnTo>
                    <a:pt x="87412" y="176770"/>
                  </a:lnTo>
                  <a:lnTo>
                    <a:pt x="86514" y="176621"/>
                  </a:lnTo>
                  <a:lnTo>
                    <a:pt x="86813" y="175872"/>
                  </a:lnTo>
                  <a:lnTo>
                    <a:pt x="87562" y="176022"/>
                  </a:lnTo>
                  <a:lnTo>
                    <a:pt x="88310" y="176022"/>
                  </a:lnTo>
                  <a:lnTo>
                    <a:pt x="88310" y="175872"/>
                  </a:lnTo>
                  <a:lnTo>
                    <a:pt x="87113" y="175723"/>
                  </a:lnTo>
                  <a:lnTo>
                    <a:pt x="86963" y="175723"/>
                  </a:lnTo>
                  <a:lnTo>
                    <a:pt x="87262" y="174974"/>
                  </a:lnTo>
                  <a:lnTo>
                    <a:pt x="88610" y="175124"/>
                  </a:lnTo>
                  <a:lnTo>
                    <a:pt x="88610" y="174974"/>
                  </a:lnTo>
                  <a:lnTo>
                    <a:pt x="87412" y="174825"/>
                  </a:lnTo>
                  <a:lnTo>
                    <a:pt x="87712" y="174226"/>
                  </a:lnTo>
                  <a:lnTo>
                    <a:pt x="88011" y="174226"/>
                  </a:lnTo>
                  <a:lnTo>
                    <a:pt x="88909" y="174076"/>
                  </a:lnTo>
                  <a:lnTo>
                    <a:pt x="89059" y="174076"/>
                  </a:lnTo>
                  <a:lnTo>
                    <a:pt x="88909" y="173927"/>
                  </a:lnTo>
                  <a:lnTo>
                    <a:pt x="87861" y="173927"/>
                  </a:lnTo>
                  <a:lnTo>
                    <a:pt x="88011" y="173627"/>
                  </a:lnTo>
                  <a:lnTo>
                    <a:pt x="88161" y="173178"/>
                  </a:lnTo>
                  <a:lnTo>
                    <a:pt x="88909" y="173178"/>
                  </a:lnTo>
                  <a:lnTo>
                    <a:pt x="88909" y="173028"/>
                  </a:lnTo>
                  <a:lnTo>
                    <a:pt x="88310" y="173028"/>
                  </a:lnTo>
                  <a:lnTo>
                    <a:pt x="88460" y="172729"/>
                  </a:lnTo>
                  <a:lnTo>
                    <a:pt x="88610" y="172280"/>
                  </a:lnTo>
                  <a:close/>
                  <a:moveTo>
                    <a:pt x="120790" y="172280"/>
                  </a:moveTo>
                  <a:lnTo>
                    <a:pt x="120940" y="172729"/>
                  </a:lnTo>
                  <a:lnTo>
                    <a:pt x="121090" y="173028"/>
                  </a:lnTo>
                  <a:lnTo>
                    <a:pt x="120491" y="173028"/>
                  </a:lnTo>
                  <a:lnTo>
                    <a:pt x="120491" y="173178"/>
                  </a:lnTo>
                  <a:lnTo>
                    <a:pt x="121239" y="173178"/>
                  </a:lnTo>
                  <a:lnTo>
                    <a:pt x="121389" y="173627"/>
                  </a:lnTo>
                  <a:lnTo>
                    <a:pt x="121539" y="173927"/>
                  </a:lnTo>
                  <a:lnTo>
                    <a:pt x="120491" y="173927"/>
                  </a:lnTo>
                  <a:lnTo>
                    <a:pt x="120491" y="174076"/>
                  </a:lnTo>
                  <a:lnTo>
                    <a:pt x="121389" y="174226"/>
                  </a:lnTo>
                  <a:lnTo>
                    <a:pt x="121688" y="174226"/>
                  </a:lnTo>
                  <a:lnTo>
                    <a:pt x="121988" y="174825"/>
                  </a:lnTo>
                  <a:lnTo>
                    <a:pt x="120790" y="174974"/>
                  </a:lnTo>
                  <a:lnTo>
                    <a:pt x="120790" y="175124"/>
                  </a:lnTo>
                  <a:lnTo>
                    <a:pt x="122138" y="174974"/>
                  </a:lnTo>
                  <a:lnTo>
                    <a:pt x="122437" y="175723"/>
                  </a:lnTo>
                  <a:lnTo>
                    <a:pt x="122287" y="175723"/>
                  </a:lnTo>
                  <a:lnTo>
                    <a:pt x="121090" y="175872"/>
                  </a:lnTo>
                  <a:lnTo>
                    <a:pt x="121090" y="176022"/>
                  </a:lnTo>
                  <a:lnTo>
                    <a:pt x="121838" y="176022"/>
                  </a:lnTo>
                  <a:lnTo>
                    <a:pt x="122587" y="175872"/>
                  </a:lnTo>
                  <a:lnTo>
                    <a:pt x="122886" y="176621"/>
                  </a:lnTo>
                  <a:lnTo>
                    <a:pt x="122138" y="176770"/>
                  </a:lnTo>
                  <a:lnTo>
                    <a:pt x="121239" y="176920"/>
                  </a:lnTo>
                  <a:lnTo>
                    <a:pt x="121239" y="177070"/>
                  </a:lnTo>
                  <a:lnTo>
                    <a:pt x="122138" y="177070"/>
                  </a:lnTo>
                  <a:lnTo>
                    <a:pt x="123036" y="176920"/>
                  </a:lnTo>
                  <a:lnTo>
                    <a:pt x="123485" y="177668"/>
                  </a:lnTo>
                  <a:lnTo>
                    <a:pt x="122736" y="177668"/>
                  </a:lnTo>
                  <a:lnTo>
                    <a:pt x="121389" y="177968"/>
                  </a:lnTo>
                  <a:lnTo>
                    <a:pt x="121389" y="178118"/>
                  </a:lnTo>
                  <a:lnTo>
                    <a:pt x="122287" y="177968"/>
                  </a:lnTo>
                  <a:lnTo>
                    <a:pt x="123185" y="177968"/>
                  </a:lnTo>
                  <a:lnTo>
                    <a:pt x="123634" y="177818"/>
                  </a:lnTo>
                  <a:lnTo>
                    <a:pt x="123934" y="178567"/>
                  </a:lnTo>
                  <a:lnTo>
                    <a:pt x="123485" y="178716"/>
                  </a:lnTo>
                  <a:lnTo>
                    <a:pt x="121539" y="179016"/>
                  </a:lnTo>
                  <a:lnTo>
                    <a:pt x="121539" y="179165"/>
                  </a:lnTo>
                  <a:lnTo>
                    <a:pt x="122287" y="179165"/>
                  </a:lnTo>
                  <a:lnTo>
                    <a:pt x="123036" y="179016"/>
                  </a:lnTo>
                  <a:lnTo>
                    <a:pt x="124083" y="178716"/>
                  </a:lnTo>
                  <a:lnTo>
                    <a:pt x="124532" y="179614"/>
                  </a:lnTo>
                  <a:lnTo>
                    <a:pt x="123634" y="179764"/>
                  </a:lnTo>
                  <a:lnTo>
                    <a:pt x="122736" y="179914"/>
                  </a:lnTo>
                  <a:lnTo>
                    <a:pt x="121838" y="180063"/>
                  </a:lnTo>
                  <a:lnTo>
                    <a:pt x="121838" y="180213"/>
                  </a:lnTo>
                  <a:lnTo>
                    <a:pt x="123185" y="180213"/>
                  </a:lnTo>
                  <a:lnTo>
                    <a:pt x="124532" y="179914"/>
                  </a:lnTo>
                  <a:lnTo>
                    <a:pt x="125131" y="180961"/>
                  </a:lnTo>
                  <a:lnTo>
                    <a:pt x="124233" y="181111"/>
                  </a:lnTo>
                  <a:lnTo>
                    <a:pt x="122437" y="181410"/>
                  </a:lnTo>
                  <a:lnTo>
                    <a:pt x="122437" y="181560"/>
                  </a:lnTo>
                  <a:lnTo>
                    <a:pt x="123784" y="181560"/>
                  </a:lnTo>
                  <a:lnTo>
                    <a:pt x="125281" y="181261"/>
                  </a:lnTo>
                  <a:lnTo>
                    <a:pt x="125730" y="182009"/>
                  </a:lnTo>
                  <a:lnTo>
                    <a:pt x="124383" y="182159"/>
                  </a:lnTo>
                  <a:lnTo>
                    <a:pt x="123485" y="182309"/>
                  </a:lnTo>
                  <a:lnTo>
                    <a:pt x="122437" y="182608"/>
                  </a:lnTo>
                  <a:lnTo>
                    <a:pt x="122437" y="182758"/>
                  </a:lnTo>
                  <a:lnTo>
                    <a:pt x="122587" y="182758"/>
                  </a:lnTo>
                  <a:lnTo>
                    <a:pt x="123485" y="182608"/>
                  </a:lnTo>
                  <a:lnTo>
                    <a:pt x="124383" y="182458"/>
                  </a:lnTo>
                  <a:lnTo>
                    <a:pt x="125730" y="182309"/>
                  </a:lnTo>
                  <a:lnTo>
                    <a:pt x="126179" y="183207"/>
                  </a:lnTo>
                  <a:lnTo>
                    <a:pt x="124981" y="183356"/>
                  </a:lnTo>
                  <a:lnTo>
                    <a:pt x="123036" y="183805"/>
                  </a:lnTo>
                  <a:lnTo>
                    <a:pt x="122886" y="183805"/>
                  </a:lnTo>
                  <a:lnTo>
                    <a:pt x="123036" y="183955"/>
                  </a:lnTo>
                  <a:lnTo>
                    <a:pt x="123934" y="183805"/>
                  </a:lnTo>
                  <a:lnTo>
                    <a:pt x="124832" y="183656"/>
                  </a:lnTo>
                  <a:lnTo>
                    <a:pt x="126329" y="183506"/>
                  </a:lnTo>
                  <a:lnTo>
                    <a:pt x="126478" y="183506"/>
                  </a:lnTo>
                  <a:lnTo>
                    <a:pt x="122886" y="184404"/>
                  </a:lnTo>
                  <a:lnTo>
                    <a:pt x="119294" y="185152"/>
                  </a:lnTo>
                  <a:lnTo>
                    <a:pt x="120042" y="173927"/>
                  </a:lnTo>
                  <a:lnTo>
                    <a:pt x="120042" y="172879"/>
                  </a:lnTo>
                  <a:lnTo>
                    <a:pt x="120042" y="172280"/>
                  </a:lnTo>
                  <a:close/>
                  <a:moveTo>
                    <a:pt x="90406" y="174076"/>
                  </a:moveTo>
                  <a:lnTo>
                    <a:pt x="94746" y="174825"/>
                  </a:lnTo>
                  <a:lnTo>
                    <a:pt x="99237" y="175274"/>
                  </a:lnTo>
                  <a:lnTo>
                    <a:pt x="100883" y="186350"/>
                  </a:lnTo>
                  <a:lnTo>
                    <a:pt x="95944" y="185901"/>
                  </a:lnTo>
                  <a:lnTo>
                    <a:pt x="91154" y="185302"/>
                  </a:lnTo>
                  <a:lnTo>
                    <a:pt x="90406" y="174076"/>
                  </a:lnTo>
                  <a:close/>
                  <a:moveTo>
                    <a:pt x="118994" y="174076"/>
                  </a:moveTo>
                  <a:lnTo>
                    <a:pt x="118246" y="185302"/>
                  </a:lnTo>
                  <a:lnTo>
                    <a:pt x="113756" y="185901"/>
                  </a:lnTo>
                  <a:lnTo>
                    <a:pt x="109265" y="186350"/>
                  </a:lnTo>
                  <a:lnTo>
                    <a:pt x="110762" y="175274"/>
                  </a:lnTo>
                  <a:lnTo>
                    <a:pt x="114953" y="174825"/>
                  </a:lnTo>
                  <a:lnTo>
                    <a:pt x="118994" y="174076"/>
                  </a:lnTo>
                  <a:close/>
                  <a:moveTo>
                    <a:pt x="15716" y="108218"/>
                  </a:moveTo>
                  <a:lnTo>
                    <a:pt x="19608" y="108816"/>
                  </a:lnTo>
                  <a:lnTo>
                    <a:pt x="20057" y="113905"/>
                  </a:lnTo>
                  <a:lnTo>
                    <a:pt x="20805" y="118845"/>
                  </a:lnTo>
                  <a:lnTo>
                    <a:pt x="21703" y="123635"/>
                  </a:lnTo>
                  <a:lnTo>
                    <a:pt x="22901" y="128424"/>
                  </a:lnTo>
                  <a:lnTo>
                    <a:pt x="24398" y="133064"/>
                  </a:lnTo>
                  <a:lnTo>
                    <a:pt x="26194" y="137555"/>
                  </a:lnTo>
                  <a:lnTo>
                    <a:pt x="28140" y="141895"/>
                  </a:lnTo>
                  <a:lnTo>
                    <a:pt x="30385" y="146236"/>
                  </a:lnTo>
                  <a:lnTo>
                    <a:pt x="32780" y="150277"/>
                  </a:lnTo>
                  <a:lnTo>
                    <a:pt x="35474" y="154319"/>
                  </a:lnTo>
                  <a:lnTo>
                    <a:pt x="38318" y="158061"/>
                  </a:lnTo>
                  <a:lnTo>
                    <a:pt x="41461" y="161653"/>
                  </a:lnTo>
                  <a:lnTo>
                    <a:pt x="44754" y="165095"/>
                  </a:lnTo>
                  <a:lnTo>
                    <a:pt x="48196" y="168388"/>
                  </a:lnTo>
                  <a:lnTo>
                    <a:pt x="51938" y="171382"/>
                  </a:lnTo>
                  <a:lnTo>
                    <a:pt x="55680" y="174376"/>
                  </a:lnTo>
                  <a:lnTo>
                    <a:pt x="56129" y="174675"/>
                  </a:lnTo>
                  <a:lnTo>
                    <a:pt x="57177" y="175573"/>
                  </a:lnTo>
                  <a:lnTo>
                    <a:pt x="58375" y="176321"/>
                  </a:lnTo>
                  <a:lnTo>
                    <a:pt x="61218" y="177968"/>
                  </a:lnTo>
                  <a:lnTo>
                    <a:pt x="64661" y="179764"/>
                  </a:lnTo>
                  <a:lnTo>
                    <a:pt x="64960" y="179914"/>
                  </a:lnTo>
                  <a:lnTo>
                    <a:pt x="64960" y="180063"/>
                  </a:lnTo>
                  <a:lnTo>
                    <a:pt x="65110" y="180063"/>
                  </a:lnTo>
                  <a:lnTo>
                    <a:pt x="68852" y="181859"/>
                  </a:lnTo>
                  <a:lnTo>
                    <a:pt x="72594" y="183656"/>
                  </a:lnTo>
                  <a:lnTo>
                    <a:pt x="76486" y="185003"/>
                  </a:lnTo>
                  <a:lnTo>
                    <a:pt x="80527" y="186350"/>
                  </a:lnTo>
                  <a:lnTo>
                    <a:pt x="80976" y="186500"/>
                  </a:lnTo>
                  <a:lnTo>
                    <a:pt x="82323" y="186949"/>
                  </a:lnTo>
                  <a:lnTo>
                    <a:pt x="83820" y="187398"/>
                  </a:lnTo>
                  <a:lnTo>
                    <a:pt x="86963" y="187996"/>
                  </a:lnTo>
                  <a:lnTo>
                    <a:pt x="90555" y="188745"/>
                  </a:lnTo>
                  <a:lnTo>
                    <a:pt x="94148" y="189194"/>
                  </a:lnTo>
                  <a:lnTo>
                    <a:pt x="97740" y="189643"/>
                  </a:lnTo>
                  <a:lnTo>
                    <a:pt x="101482" y="189792"/>
                  </a:lnTo>
                  <a:lnTo>
                    <a:pt x="102081" y="193684"/>
                  </a:lnTo>
                  <a:lnTo>
                    <a:pt x="97740" y="193534"/>
                  </a:lnTo>
                  <a:lnTo>
                    <a:pt x="93399" y="193085"/>
                  </a:lnTo>
                  <a:lnTo>
                    <a:pt x="89208" y="192487"/>
                  </a:lnTo>
                  <a:lnTo>
                    <a:pt x="85017" y="191589"/>
                  </a:lnTo>
                  <a:lnTo>
                    <a:pt x="80976" y="190541"/>
                  </a:lnTo>
                  <a:lnTo>
                    <a:pt x="76935" y="189343"/>
                  </a:lnTo>
                  <a:lnTo>
                    <a:pt x="72893" y="187996"/>
                  </a:lnTo>
                  <a:lnTo>
                    <a:pt x="69151" y="186350"/>
                  </a:lnTo>
                  <a:lnTo>
                    <a:pt x="65409" y="184554"/>
                  </a:lnTo>
                  <a:lnTo>
                    <a:pt x="61667" y="182758"/>
                  </a:lnTo>
                  <a:lnTo>
                    <a:pt x="58075" y="180662"/>
                  </a:lnTo>
                  <a:lnTo>
                    <a:pt x="54633" y="178417"/>
                  </a:lnTo>
                  <a:lnTo>
                    <a:pt x="51340" y="176022"/>
                  </a:lnTo>
                  <a:lnTo>
                    <a:pt x="48196" y="173477"/>
                  </a:lnTo>
                  <a:lnTo>
                    <a:pt x="45053" y="170783"/>
                  </a:lnTo>
                  <a:lnTo>
                    <a:pt x="42060" y="167939"/>
                  </a:lnTo>
                  <a:lnTo>
                    <a:pt x="39216" y="164946"/>
                  </a:lnTo>
                  <a:lnTo>
                    <a:pt x="36522" y="161952"/>
                  </a:lnTo>
                  <a:lnTo>
                    <a:pt x="33977" y="158809"/>
                  </a:lnTo>
                  <a:lnTo>
                    <a:pt x="31582" y="155366"/>
                  </a:lnTo>
                  <a:lnTo>
                    <a:pt x="29187" y="152073"/>
                  </a:lnTo>
                  <a:lnTo>
                    <a:pt x="27092" y="148481"/>
                  </a:lnTo>
                  <a:lnTo>
                    <a:pt x="25146" y="144889"/>
                  </a:lnTo>
                  <a:lnTo>
                    <a:pt x="23350" y="141147"/>
                  </a:lnTo>
                  <a:lnTo>
                    <a:pt x="21853" y="137255"/>
                  </a:lnTo>
                  <a:lnTo>
                    <a:pt x="20356" y="133364"/>
                  </a:lnTo>
                  <a:lnTo>
                    <a:pt x="19159" y="129322"/>
                  </a:lnTo>
                  <a:lnTo>
                    <a:pt x="18111" y="125281"/>
                  </a:lnTo>
                  <a:lnTo>
                    <a:pt x="17213" y="121090"/>
                  </a:lnTo>
                  <a:lnTo>
                    <a:pt x="16465" y="116899"/>
                  </a:lnTo>
                  <a:lnTo>
                    <a:pt x="16016" y="112558"/>
                  </a:lnTo>
                  <a:lnTo>
                    <a:pt x="15716" y="108218"/>
                  </a:lnTo>
                  <a:close/>
                  <a:moveTo>
                    <a:pt x="193684" y="107469"/>
                  </a:moveTo>
                  <a:lnTo>
                    <a:pt x="193534" y="111810"/>
                  </a:lnTo>
                  <a:lnTo>
                    <a:pt x="193085" y="116001"/>
                  </a:lnTo>
                  <a:lnTo>
                    <a:pt x="192337" y="120342"/>
                  </a:lnTo>
                  <a:lnTo>
                    <a:pt x="191588" y="124383"/>
                  </a:lnTo>
                  <a:lnTo>
                    <a:pt x="190541" y="128574"/>
                  </a:lnTo>
                  <a:lnTo>
                    <a:pt x="189343" y="132615"/>
                  </a:lnTo>
                  <a:lnTo>
                    <a:pt x="187846" y="136507"/>
                  </a:lnTo>
                  <a:lnTo>
                    <a:pt x="186350" y="140399"/>
                  </a:lnTo>
                  <a:lnTo>
                    <a:pt x="184553" y="144140"/>
                  </a:lnTo>
                  <a:lnTo>
                    <a:pt x="182608" y="147733"/>
                  </a:lnTo>
                  <a:lnTo>
                    <a:pt x="180512" y="151325"/>
                  </a:lnTo>
                  <a:lnTo>
                    <a:pt x="178267" y="154768"/>
                  </a:lnTo>
                  <a:lnTo>
                    <a:pt x="175872" y="158061"/>
                  </a:lnTo>
                  <a:lnTo>
                    <a:pt x="173477" y="161354"/>
                  </a:lnTo>
                  <a:lnTo>
                    <a:pt x="170783" y="164347"/>
                  </a:lnTo>
                  <a:lnTo>
                    <a:pt x="167939" y="167341"/>
                  </a:lnTo>
                  <a:lnTo>
                    <a:pt x="164946" y="170185"/>
                  </a:lnTo>
                  <a:lnTo>
                    <a:pt x="161952" y="172879"/>
                  </a:lnTo>
                  <a:lnTo>
                    <a:pt x="158659" y="175573"/>
                  </a:lnTo>
                  <a:lnTo>
                    <a:pt x="155366" y="177968"/>
                  </a:lnTo>
                  <a:lnTo>
                    <a:pt x="151924" y="180213"/>
                  </a:lnTo>
                  <a:lnTo>
                    <a:pt x="148481" y="182309"/>
                  </a:lnTo>
                  <a:lnTo>
                    <a:pt x="144739" y="184254"/>
                  </a:lnTo>
                  <a:lnTo>
                    <a:pt x="140997" y="186050"/>
                  </a:lnTo>
                  <a:lnTo>
                    <a:pt x="137255" y="187697"/>
                  </a:lnTo>
                  <a:lnTo>
                    <a:pt x="133214" y="189044"/>
                  </a:lnTo>
                  <a:lnTo>
                    <a:pt x="129322" y="190391"/>
                  </a:lnTo>
                  <a:lnTo>
                    <a:pt x="125131" y="191439"/>
                  </a:lnTo>
                  <a:lnTo>
                    <a:pt x="121090" y="192337"/>
                  </a:lnTo>
                  <a:lnTo>
                    <a:pt x="116899" y="192936"/>
                  </a:lnTo>
                  <a:lnTo>
                    <a:pt x="112558" y="193385"/>
                  </a:lnTo>
                  <a:lnTo>
                    <a:pt x="108217" y="193684"/>
                  </a:lnTo>
                  <a:lnTo>
                    <a:pt x="108816" y="189792"/>
                  </a:lnTo>
                  <a:lnTo>
                    <a:pt x="112109" y="189493"/>
                  </a:lnTo>
                  <a:lnTo>
                    <a:pt x="115552" y="189194"/>
                  </a:lnTo>
                  <a:lnTo>
                    <a:pt x="118845" y="188745"/>
                  </a:lnTo>
                  <a:lnTo>
                    <a:pt x="122138" y="187996"/>
                  </a:lnTo>
                  <a:lnTo>
                    <a:pt x="125430" y="187398"/>
                  </a:lnTo>
                  <a:lnTo>
                    <a:pt x="127077" y="186949"/>
                  </a:lnTo>
                  <a:lnTo>
                    <a:pt x="128424" y="186500"/>
                  </a:lnTo>
                  <a:lnTo>
                    <a:pt x="128873" y="186350"/>
                  </a:lnTo>
                  <a:lnTo>
                    <a:pt x="132615" y="185152"/>
                  </a:lnTo>
                  <a:lnTo>
                    <a:pt x="136357" y="183805"/>
                  </a:lnTo>
                  <a:lnTo>
                    <a:pt x="139949" y="182309"/>
                  </a:lnTo>
                  <a:lnTo>
                    <a:pt x="143392" y="180512"/>
                  </a:lnTo>
                  <a:lnTo>
                    <a:pt x="144290" y="180063"/>
                  </a:lnTo>
                  <a:lnTo>
                    <a:pt x="144889" y="179764"/>
                  </a:lnTo>
                  <a:lnTo>
                    <a:pt x="148182" y="177968"/>
                  </a:lnTo>
                  <a:lnTo>
                    <a:pt x="151025" y="176321"/>
                  </a:lnTo>
                  <a:lnTo>
                    <a:pt x="152223" y="175573"/>
                  </a:lnTo>
                  <a:lnTo>
                    <a:pt x="153420" y="174675"/>
                  </a:lnTo>
                  <a:lnTo>
                    <a:pt x="153869" y="174376"/>
                  </a:lnTo>
                  <a:lnTo>
                    <a:pt x="153720" y="174226"/>
                  </a:lnTo>
                  <a:lnTo>
                    <a:pt x="156863" y="171981"/>
                  </a:lnTo>
                  <a:lnTo>
                    <a:pt x="160006" y="169436"/>
                  </a:lnTo>
                  <a:lnTo>
                    <a:pt x="161952" y="167790"/>
                  </a:lnTo>
                  <a:lnTo>
                    <a:pt x="164047" y="165694"/>
                  </a:lnTo>
                  <a:lnTo>
                    <a:pt x="165993" y="163748"/>
                  </a:lnTo>
                  <a:lnTo>
                    <a:pt x="168089" y="161503"/>
                  </a:lnTo>
                  <a:lnTo>
                    <a:pt x="169885" y="159408"/>
                  </a:lnTo>
                  <a:lnTo>
                    <a:pt x="170633" y="158510"/>
                  </a:lnTo>
                  <a:lnTo>
                    <a:pt x="172579" y="156115"/>
                  </a:lnTo>
                  <a:lnTo>
                    <a:pt x="173777" y="154468"/>
                  </a:lnTo>
                  <a:lnTo>
                    <a:pt x="174226" y="153870"/>
                  </a:lnTo>
                  <a:lnTo>
                    <a:pt x="175872" y="151325"/>
                  </a:lnTo>
                  <a:lnTo>
                    <a:pt x="177519" y="148781"/>
                  </a:lnTo>
                  <a:lnTo>
                    <a:pt x="179015" y="146236"/>
                  </a:lnTo>
                  <a:lnTo>
                    <a:pt x="180362" y="143542"/>
                  </a:lnTo>
                  <a:lnTo>
                    <a:pt x="181710" y="140848"/>
                  </a:lnTo>
                  <a:lnTo>
                    <a:pt x="183057" y="138153"/>
                  </a:lnTo>
                  <a:lnTo>
                    <a:pt x="184104" y="135309"/>
                  </a:lnTo>
                  <a:lnTo>
                    <a:pt x="185152" y="132466"/>
                  </a:lnTo>
                  <a:lnTo>
                    <a:pt x="186200" y="129472"/>
                  </a:lnTo>
                  <a:lnTo>
                    <a:pt x="186948" y="126478"/>
                  </a:lnTo>
                  <a:lnTo>
                    <a:pt x="187697" y="123485"/>
                  </a:lnTo>
                  <a:lnTo>
                    <a:pt x="188295" y="120491"/>
                  </a:lnTo>
                  <a:lnTo>
                    <a:pt x="188894" y="117498"/>
                  </a:lnTo>
                  <a:lnTo>
                    <a:pt x="189343" y="114354"/>
                  </a:lnTo>
                  <a:lnTo>
                    <a:pt x="189642" y="111211"/>
                  </a:lnTo>
                  <a:lnTo>
                    <a:pt x="189792" y="108068"/>
                  </a:lnTo>
                  <a:lnTo>
                    <a:pt x="193684" y="107469"/>
                  </a:lnTo>
                  <a:close/>
                  <a:moveTo>
                    <a:pt x="104925" y="105972"/>
                  </a:moveTo>
                  <a:lnTo>
                    <a:pt x="105523" y="106571"/>
                  </a:lnTo>
                  <a:lnTo>
                    <a:pt x="107020" y="108068"/>
                  </a:lnTo>
                  <a:lnTo>
                    <a:pt x="107170" y="108218"/>
                  </a:lnTo>
                  <a:lnTo>
                    <a:pt x="108217" y="109265"/>
                  </a:lnTo>
                  <a:lnTo>
                    <a:pt x="108367" y="109415"/>
                  </a:lnTo>
                  <a:lnTo>
                    <a:pt x="104925" y="109415"/>
                  </a:lnTo>
                  <a:lnTo>
                    <a:pt x="104775" y="109565"/>
                  </a:lnTo>
                  <a:lnTo>
                    <a:pt x="103278" y="109565"/>
                  </a:lnTo>
                  <a:lnTo>
                    <a:pt x="102679" y="109714"/>
                  </a:lnTo>
                  <a:lnTo>
                    <a:pt x="102530" y="109714"/>
                  </a:lnTo>
                  <a:lnTo>
                    <a:pt x="102530" y="109864"/>
                  </a:lnTo>
                  <a:lnTo>
                    <a:pt x="102530" y="110014"/>
                  </a:lnTo>
                  <a:lnTo>
                    <a:pt x="102679" y="110014"/>
                  </a:lnTo>
                  <a:lnTo>
                    <a:pt x="103877" y="110163"/>
                  </a:lnTo>
                  <a:lnTo>
                    <a:pt x="104326" y="110163"/>
                  </a:lnTo>
                  <a:lnTo>
                    <a:pt x="105523" y="110313"/>
                  </a:lnTo>
                  <a:lnTo>
                    <a:pt x="109265" y="110313"/>
                  </a:lnTo>
                  <a:lnTo>
                    <a:pt x="110612" y="111511"/>
                  </a:lnTo>
                  <a:lnTo>
                    <a:pt x="110612" y="111660"/>
                  </a:lnTo>
                  <a:lnTo>
                    <a:pt x="111361" y="112259"/>
                  </a:lnTo>
                  <a:lnTo>
                    <a:pt x="111510" y="112409"/>
                  </a:lnTo>
                  <a:lnTo>
                    <a:pt x="111959" y="112858"/>
                  </a:lnTo>
                  <a:lnTo>
                    <a:pt x="109265" y="112708"/>
                  </a:lnTo>
                  <a:lnTo>
                    <a:pt x="106571" y="112558"/>
                  </a:lnTo>
                  <a:lnTo>
                    <a:pt x="106421" y="112558"/>
                  </a:lnTo>
                  <a:lnTo>
                    <a:pt x="105673" y="112708"/>
                  </a:lnTo>
                  <a:lnTo>
                    <a:pt x="104326" y="112708"/>
                  </a:lnTo>
                  <a:lnTo>
                    <a:pt x="103278" y="112858"/>
                  </a:lnTo>
                  <a:lnTo>
                    <a:pt x="102979" y="112858"/>
                  </a:lnTo>
                  <a:lnTo>
                    <a:pt x="101781" y="113007"/>
                  </a:lnTo>
                  <a:lnTo>
                    <a:pt x="101781" y="113157"/>
                  </a:lnTo>
                  <a:lnTo>
                    <a:pt x="103727" y="113456"/>
                  </a:lnTo>
                  <a:lnTo>
                    <a:pt x="104475" y="113456"/>
                  </a:lnTo>
                  <a:lnTo>
                    <a:pt x="105673" y="113606"/>
                  </a:lnTo>
                  <a:lnTo>
                    <a:pt x="109116" y="113456"/>
                  </a:lnTo>
                  <a:lnTo>
                    <a:pt x="112408" y="113307"/>
                  </a:lnTo>
                  <a:lnTo>
                    <a:pt x="115851" y="116600"/>
                  </a:lnTo>
                  <a:lnTo>
                    <a:pt x="116599" y="117198"/>
                  </a:lnTo>
                  <a:lnTo>
                    <a:pt x="117048" y="117647"/>
                  </a:lnTo>
                  <a:lnTo>
                    <a:pt x="116749" y="119444"/>
                  </a:lnTo>
                  <a:lnTo>
                    <a:pt x="116300" y="119294"/>
                  </a:lnTo>
                  <a:lnTo>
                    <a:pt x="115552" y="119294"/>
                  </a:lnTo>
                  <a:lnTo>
                    <a:pt x="113157" y="119144"/>
                  </a:lnTo>
                  <a:lnTo>
                    <a:pt x="110762" y="119144"/>
                  </a:lnTo>
                  <a:lnTo>
                    <a:pt x="105972" y="119294"/>
                  </a:lnTo>
                  <a:lnTo>
                    <a:pt x="103577" y="119294"/>
                  </a:lnTo>
                  <a:lnTo>
                    <a:pt x="103428" y="119444"/>
                  </a:lnTo>
                  <a:lnTo>
                    <a:pt x="103428" y="119593"/>
                  </a:lnTo>
                  <a:lnTo>
                    <a:pt x="103428" y="119743"/>
                  </a:lnTo>
                  <a:lnTo>
                    <a:pt x="104625" y="119743"/>
                  </a:lnTo>
                  <a:lnTo>
                    <a:pt x="105523" y="119893"/>
                  </a:lnTo>
                  <a:lnTo>
                    <a:pt x="106721" y="119893"/>
                  </a:lnTo>
                  <a:lnTo>
                    <a:pt x="111061" y="120042"/>
                  </a:lnTo>
                  <a:lnTo>
                    <a:pt x="113307" y="120042"/>
                  </a:lnTo>
                  <a:lnTo>
                    <a:pt x="115402" y="119893"/>
                  </a:lnTo>
                  <a:lnTo>
                    <a:pt x="116150" y="119743"/>
                  </a:lnTo>
                  <a:lnTo>
                    <a:pt x="116749" y="119743"/>
                  </a:lnTo>
                  <a:lnTo>
                    <a:pt x="115851" y="126628"/>
                  </a:lnTo>
                  <a:lnTo>
                    <a:pt x="115701" y="127227"/>
                  </a:lnTo>
                  <a:lnTo>
                    <a:pt x="115552" y="127975"/>
                  </a:lnTo>
                  <a:lnTo>
                    <a:pt x="112857" y="147733"/>
                  </a:lnTo>
                  <a:lnTo>
                    <a:pt x="112708" y="149230"/>
                  </a:lnTo>
                  <a:lnTo>
                    <a:pt x="111660" y="156414"/>
                  </a:lnTo>
                  <a:lnTo>
                    <a:pt x="111510" y="158210"/>
                  </a:lnTo>
                  <a:lnTo>
                    <a:pt x="109265" y="174376"/>
                  </a:lnTo>
                  <a:lnTo>
                    <a:pt x="109116" y="175423"/>
                  </a:lnTo>
                  <a:lnTo>
                    <a:pt x="107619" y="186350"/>
                  </a:lnTo>
                  <a:lnTo>
                    <a:pt x="107170" y="189792"/>
                  </a:lnTo>
                  <a:lnTo>
                    <a:pt x="106571" y="193834"/>
                  </a:lnTo>
                  <a:lnTo>
                    <a:pt x="106122" y="197127"/>
                  </a:lnTo>
                  <a:lnTo>
                    <a:pt x="105673" y="199971"/>
                  </a:lnTo>
                  <a:lnTo>
                    <a:pt x="105224" y="203713"/>
                  </a:lnTo>
                  <a:lnTo>
                    <a:pt x="104625" y="199971"/>
                  </a:lnTo>
                  <a:lnTo>
                    <a:pt x="104176" y="197127"/>
                  </a:lnTo>
                  <a:lnTo>
                    <a:pt x="103727" y="193834"/>
                  </a:lnTo>
                  <a:lnTo>
                    <a:pt x="103128" y="189792"/>
                  </a:lnTo>
                  <a:lnTo>
                    <a:pt x="102530" y="186350"/>
                  </a:lnTo>
                  <a:lnTo>
                    <a:pt x="100883" y="175423"/>
                  </a:lnTo>
                  <a:lnTo>
                    <a:pt x="100734" y="174525"/>
                  </a:lnTo>
                  <a:lnTo>
                    <a:pt x="98339" y="158210"/>
                  </a:lnTo>
                  <a:lnTo>
                    <a:pt x="98039" y="156414"/>
                  </a:lnTo>
                  <a:lnTo>
                    <a:pt x="96992" y="149379"/>
                  </a:lnTo>
                  <a:lnTo>
                    <a:pt x="96692" y="147733"/>
                  </a:lnTo>
                  <a:lnTo>
                    <a:pt x="93848" y="128724"/>
                  </a:lnTo>
                  <a:lnTo>
                    <a:pt x="93699" y="127975"/>
                  </a:lnTo>
                  <a:lnTo>
                    <a:pt x="93699" y="127376"/>
                  </a:lnTo>
                  <a:lnTo>
                    <a:pt x="93100" y="124084"/>
                  </a:lnTo>
                  <a:lnTo>
                    <a:pt x="93100" y="123485"/>
                  </a:lnTo>
                  <a:lnTo>
                    <a:pt x="92501" y="119743"/>
                  </a:lnTo>
                  <a:lnTo>
                    <a:pt x="92501" y="119444"/>
                  </a:lnTo>
                  <a:lnTo>
                    <a:pt x="92352" y="118845"/>
                  </a:lnTo>
                  <a:lnTo>
                    <a:pt x="92651" y="118845"/>
                  </a:lnTo>
                  <a:lnTo>
                    <a:pt x="92950" y="118545"/>
                  </a:lnTo>
                  <a:lnTo>
                    <a:pt x="93549" y="117797"/>
                  </a:lnTo>
                  <a:lnTo>
                    <a:pt x="93848" y="117498"/>
                  </a:lnTo>
                  <a:lnTo>
                    <a:pt x="95495" y="115702"/>
                  </a:lnTo>
                  <a:lnTo>
                    <a:pt x="95644" y="115702"/>
                  </a:lnTo>
                  <a:lnTo>
                    <a:pt x="97141" y="113905"/>
                  </a:lnTo>
                  <a:lnTo>
                    <a:pt x="97291" y="113905"/>
                  </a:lnTo>
                  <a:lnTo>
                    <a:pt x="98937" y="112109"/>
                  </a:lnTo>
                  <a:lnTo>
                    <a:pt x="99237" y="111660"/>
                  </a:lnTo>
                  <a:lnTo>
                    <a:pt x="99386" y="112409"/>
                  </a:lnTo>
                  <a:lnTo>
                    <a:pt x="99386" y="112558"/>
                  </a:lnTo>
                  <a:lnTo>
                    <a:pt x="99386" y="113606"/>
                  </a:lnTo>
                  <a:lnTo>
                    <a:pt x="99536" y="113756"/>
                  </a:lnTo>
                  <a:lnTo>
                    <a:pt x="99686" y="113606"/>
                  </a:lnTo>
                  <a:lnTo>
                    <a:pt x="99835" y="113007"/>
                  </a:lnTo>
                  <a:lnTo>
                    <a:pt x="99835" y="112858"/>
                  </a:lnTo>
                  <a:lnTo>
                    <a:pt x="99985" y="111062"/>
                  </a:lnTo>
                  <a:lnTo>
                    <a:pt x="100584" y="110313"/>
                  </a:lnTo>
                  <a:lnTo>
                    <a:pt x="100734" y="110163"/>
                  </a:lnTo>
                  <a:lnTo>
                    <a:pt x="102230" y="108517"/>
                  </a:lnTo>
                  <a:lnTo>
                    <a:pt x="102380" y="108367"/>
                  </a:lnTo>
                  <a:lnTo>
                    <a:pt x="104176" y="106421"/>
                  </a:lnTo>
                  <a:lnTo>
                    <a:pt x="104775" y="105972"/>
                  </a:lnTo>
                  <a:close/>
                  <a:moveTo>
                    <a:pt x="103428" y="0"/>
                  </a:moveTo>
                  <a:lnTo>
                    <a:pt x="101632" y="12423"/>
                  </a:lnTo>
                  <a:lnTo>
                    <a:pt x="97141" y="12573"/>
                  </a:lnTo>
                  <a:lnTo>
                    <a:pt x="92651" y="13172"/>
                  </a:lnTo>
                  <a:lnTo>
                    <a:pt x="88161" y="13770"/>
                  </a:lnTo>
                  <a:lnTo>
                    <a:pt x="83820" y="14669"/>
                  </a:lnTo>
                  <a:lnTo>
                    <a:pt x="79629" y="15866"/>
                  </a:lnTo>
                  <a:lnTo>
                    <a:pt x="75288" y="17063"/>
                  </a:lnTo>
                  <a:lnTo>
                    <a:pt x="71247" y="18560"/>
                  </a:lnTo>
                  <a:lnTo>
                    <a:pt x="67206" y="20207"/>
                  </a:lnTo>
                  <a:lnTo>
                    <a:pt x="63314" y="22152"/>
                  </a:lnTo>
                  <a:lnTo>
                    <a:pt x="59572" y="24098"/>
                  </a:lnTo>
                  <a:lnTo>
                    <a:pt x="55830" y="26343"/>
                  </a:lnTo>
                  <a:lnTo>
                    <a:pt x="52238" y="28738"/>
                  </a:lnTo>
                  <a:lnTo>
                    <a:pt x="48795" y="31283"/>
                  </a:lnTo>
                  <a:lnTo>
                    <a:pt x="45353" y="33977"/>
                  </a:lnTo>
                  <a:lnTo>
                    <a:pt x="42209" y="36821"/>
                  </a:lnTo>
                  <a:lnTo>
                    <a:pt x="39066" y="39665"/>
                  </a:lnTo>
                  <a:lnTo>
                    <a:pt x="36072" y="42808"/>
                  </a:lnTo>
                  <a:lnTo>
                    <a:pt x="33378" y="46101"/>
                  </a:lnTo>
                  <a:lnTo>
                    <a:pt x="30684" y="49394"/>
                  </a:lnTo>
                  <a:lnTo>
                    <a:pt x="28140" y="52986"/>
                  </a:lnTo>
                  <a:lnTo>
                    <a:pt x="25894" y="56579"/>
                  </a:lnTo>
                  <a:lnTo>
                    <a:pt x="23649" y="60320"/>
                  </a:lnTo>
                  <a:lnTo>
                    <a:pt x="21703" y="64212"/>
                  </a:lnTo>
                  <a:lnTo>
                    <a:pt x="19907" y="68104"/>
                  </a:lnTo>
                  <a:lnTo>
                    <a:pt x="18261" y="72145"/>
                  </a:lnTo>
                  <a:lnTo>
                    <a:pt x="16764" y="76186"/>
                  </a:lnTo>
                  <a:lnTo>
                    <a:pt x="15567" y="80527"/>
                  </a:lnTo>
                  <a:lnTo>
                    <a:pt x="14519" y="84718"/>
                  </a:lnTo>
                  <a:lnTo>
                    <a:pt x="13621" y="89059"/>
                  </a:lnTo>
                  <a:lnTo>
                    <a:pt x="12872" y="93549"/>
                  </a:lnTo>
                  <a:lnTo>
                    <a:pt x="12573" y="98039"/>
                  </a:lnTo>
                  <a:lnTo>
                    <a:pt x="12274" y="102680"/>
                  </a:lnTo>
                  <a:lnTo>
                    <a:pt x="0" y="104476"/>
                  </a:lnTo>
                  <a:lnTo>
                    <a:pt x="0" y="106122"/>
                  </a:lnTo>
                  <a:lnTo>
                    <a:pt x="12274" y="107769"/>
                  </a:lnTo>
                  <a:lnTo>
                    <a:pt x="12573" y="112409"/>
                  </a:lnTo>
                  <a:lnTo>
                    <a:pt x="13022" y="116899"/>
                  </a:lnTo>
                  <a:lnTo>
                    <a:pt x="13770" y="121240"/>
                  </a:lnTo>
                  <a:lnTo>
                    <a:pt x="14668" y="125580"/>
                  </a:lnTo>
                  <a:lnTo>
                    <a:pt x="15716" y="129921"/>
                  </a:lnTo>
                  <a:lnTo>
                    <a:pt x="17063" y="134112"/>
                  </a:lnTo>
                  <a:lnTo>
                    <a:pt x="18560" y="138153"/>
                  </a:lnTo>
                  <a:lnTo>
                    <a:pt x="20207" y="142195"/>
                  </a:lnTo>
                  <a:lnTo>
                    <a:pt x="22003" y="146086"/>
                  </a:lnTo>
                  <a:lnTo>
                    <a:pt x="24098" y="149978"/>
                  </a:lnTo>
                  <a:lnTo>
                    <a:pt x="26343" y="153720"/>
                  </a:lnTo>
                  <a:lnTo>
                    <a:pt x="28589" y="157312"/>
                  </a:lnTo>
                  <a:lnTo>
                    <a:pt x="31133" y="160755"/>
                  </a:lnTo>
                  <a:lnTo>
                    <a:pt x="33827" y="164048"/>
                  </a:lnTo>
                  <a:lnTo>
                    <a:pt x="36671" y="167341"/>
                  </a:lnTo>
                  <a:lnTo>
                    <a:pt x="39665" y="170334"/>
                  </a:lnTo>
                  <a:lnTo>
                    <a:pt x="42808" y="173328"/>
                  </a:lnTo>
                  <a:lnTo>
                    <a:pt x="46101" y="176172"/>
                  </a:lnTo>
                  <a:lnTo>
                    <a:pt x="49394" y="178716"/>
                  </a:lnTo>
                  <a:lnTo>
                    <a:pt x="52836" y="181261"/>
                  </a:lnTo>
                  <a:lnTo>
                    <a:pt x="56578" y="183656"/>
                  </a:lnTo>
                  <a:lnTo>
                    <a:pt x="60320" y="185751"/>
                  </a:lnTo>
                  <a:lnTo>
                    <a:pt x="64062" y="187847"/>
                  </a:lnTo>
                  <a:lnTo>
                    <a:pt x="68104" y="189643"/>
                  </a:lnTo>
                  <a:lnTo>
                    <a:pt x="71995" y="191289"/>
                  </a:lnTo>
                  <a:lnTo>
                    <a:pt x="76186" y="192636"/>
                  </a:lnTo>
                  <a:lnTo>
                    <a:pt x="80377" y="193983"/>
                  </a:lnTo>
                  <a:lnTo>
                    <a:pt x="84718" y="195031"/>
                  </a:lnTo>
                  <a:lnTo>
                    <a:pt x="89059" y="195929"/>
                  </a:lnTo>
                  <a:lnTo>
                    <a:pt x="93549" y="196528"/>
                  </a:lnTo>
                  <a:lnTo>
                    <a:pt x="98039" y="196977"/>
                  </a:lnTo>
                  <a:lnTo>
                    <a:pt x="102530" y="197127"/>
                  </a:lnTo>
                  <a:lnTo>
                    <a:pt x="104475" y="209550"/>
                  </a:lnTo>
                  <a:lnTo>
                    <a:pt x="105972" y="209550"/>
                  </a:lnTo>
                  <a:lnTo>
                    <a:pt x="107768" y="197127"/>
                  </a:lnTo>
                  <a:lnTo>
                    <a:pt x="112259" y="196827"/>
                  </a:lnTo>
                  <a:lnTo>
                    <a:pt x="116749" y="196378"/>
                  </a:lnTo>
                  <a:lnTo>
                    <a:pt x="121239" y="195630"/>
                  </a:lnTo>
                  <a:lnTo>
                    <a:pt x="125580" y="194732"/>
                  </a:lnTo>
                  <a:lnTo>
                    <a:pt x="129771" y="193684"/>
                  </a:lnTo>
                  <a:lnTo>
                    <a:pt x="133962" y="192337"/>
                  </a:lnTo>
                  <a:lnTo>
                    <a:pt x="138153" y="190990"/>
                  </a:lnTo>
                  <a:lnTo>
                    <a:pt x="142194" y="189194"/>
                  </a:lnTo>
                  <a:lnTo>
                    <a:pt x="146086" y="187398"/>
                  </a:lnTo>
                  <a:lnTo>
                    <a:pt x="149828" y="185302"/>
                  </a:lnTo>
                  <a:lnTo>
                    <a:pt x="153570" y="183207"/>
                  </a:lnTo>
                  <a:lnTo>
                    <a:pt x="157162" y="180812"/>
                  </a:lnTo>
                  <a:lnTo>
                    <a:pt x="160605" y="178267"/>
                  </a:lnTo>
                  <a:lnTo>
                    <a:pt x="164047" y="175573"/>
                  </a:lnTo>
                  <a:lnTo>
                    <a:pt x="167191" y="172729"/>
                  </a:lnTo>
                  <a:lnTo>
                    <a:pt x="170334" y="169736"/>
                  </a:lnTo>
                  <a:lnTo>
                    <a:pt x="173328" y="166592"/>
                  </a:lnTo>
                  <a:lnTo>
                    <a:pt x="176022" y="163449"/>
                  </a:lnTo>
                  <a:lnTo>
                    <a:pt x="178716" y="160006"/>
                  </a:lnTo>
                  <a:lnTo>
                    <a:pt x="181260" y="156564"/>
                  </a:lnTo>
                  <a:lnTo>
                    <a:pt x="183506" y="152972"/>
                  </a:lnTo>
                  <a:lnTo>
                    <a:pt x="185751" y="149230"/>
                  </a:lnTo>
                  <a:lnTo>
                    <a:pt x="187697" y="145338"/>
                  </a:lnTo>
                  <a:lnTo>
                    <a:pt x="189493" y="141446"/>
                  </a:lnTo>
                  <a:lnTo>
                    <a:pt x="191139" y="137405"/>
                  </a:lnTo>
                  <a:lnTo>
                    <a:pt x="192636" y="133214"/>
                  </a:lnTo>
                  <a:lnTo>
                    <a:pt x="193833" y="129023"/>
                  </a:lnTo>
                  <a:lnTo>
                    <a:pt x="194881" y="124682"/>
                  </a:lnTo>
                  <a:lnTo>
                    <a:pt x="195779" y="120342"/>
                  </a:lnTo>
                  <a:lnTo>
                    <a:pt x="196378" y="116001"/>
                  </a:lnTo>
                  <a:lnTo>
                    <a:pt x="196827" y="111511"/>
                  </a:lnTo>
                  <a:lnTo>
                    <a:pt x="197126" y="106871"/>
                  </a:lnTo>
                  <a:lnTo>
                    <a:pt x="209400" y="105074"/>
                  </a:lnTo>
                  <a:lnTo>
                    <a:pt x="209400" y="103428"/>
                  </a:lnTo>
                  <a:lnTo>
                    <a:pt x="197126" y="101781"/>
                  </a:lnTo>
                  <a:lnTo>
                    <a:pt x="196827" y="97141"/>
                  </a:lnTo>
                  <a:lnTo>
                    <a:pt x="196378" y="92651"/>
                  </a:lnTo>
                  <a:lnTo>
                    <a:pt x="195630" y="88310"/>
                  </a:lnTo>
                  <a:lnTo>
                    <a:pt x="194732" y="83820"/>
                  </a:lnTo>
                  <a:lnTo>
                    <a:pt x="193684" y="79629"/>
                  </a:lnTo>
                  <a:lnTo>
                    <a:pt x="192337" y="75438"/>
                  </a:lnTo>
                  <a:lnTo>
                    <a:pt x="190840" y="71247"/>
                  </a:lnTo>
                  <a:lnTo>
                    <a:pt x="189193" y="67355"/>
                  </a:lnTo>
                  <a:lnTo>
                    <a:pt x="187397" y="63314"/>
                  </a:lnTo>
                  <a:lnTo>
                    <a:pt x="185302" y="59572"/>
                  </a:lnTo>
                  <a:lnTo>
                    <a:pt x="183057" y="55830"/>
                  </a:lnTo>
                  <a:lnTo>
                    <a:pt x="180662" y="52238"/>
                  </a:lnTo>
                  <a:lnTo>
                    <a:pt x="178267" y="48795"/>
                  </a:lnTo>
                  <a:lnTo>
                    <a:pt x="175573" y="45502"/>
                  </a:lnTo>
                  <a:lnTo>
                    <a:pt x="172729" y="42209"/>
                  </a:lnTo>
                  <a:lnTo>
                    <a:pt x="169735" y="39066"/>
                  </a:lnTo>
                  <a:lnTo>
                    <a:pt x="166592" y="36222"/>
                  </a:lnTo>
                  <a:lnTo>
                    <a:pt x="163299" y="33378"/>
                  </a:lnTo>
                  <a:lnTo>
                    <a:pt x="160006" y="30684"/>
                  </a:lnTo>
                  <a:lnTo>
                    <a:pt x="156414" y="28289"/>
                  </a:lnTo>
                  <a:lnTo>
                    <a:pt x="152822" y="25894"/>
                  </a:lnTo>
                  <a:lnTo>
                    <a:pt x="149080" y="23799"/>
                  </a:lnTo>
                  <a:lnTo>
                    <a:pt x="145338" y="21703"/>
                  </a:lnTo>
                  <a:lnTo>
                    <a:pt x="141296" y="19907"/>
                  </a:lnTo>
                  <a:lnTo>
                    <a:pt x="137405" y="18261"/>
                  </a:lnTo>
                  <a:lnTo>
                    <a:pt x="133214" y="16764"/>
                  </a:lnTo>
                  <a:lnTo>
                    <a:pt x="129023" y="15567"/>
                  </a:lnTo>
                  <a:lnTo>
                    <a:pt x="124682" y="14519"/>
                  </a:lnTo>
                  <a:lnTo>
                    <a:pt x="120341" y="13621"/>
                  </a:lnTo>
                  <a:lnTo>
                    <a:pt x="115851" y="13022"/>
                  </a:lnTo>
                  <a:lnTo>
                    <a:pt x="111361" y="12573"/>
                  </a:lnTo>
                  <a:lnTo>
                    <a:pt x="106870" y="12423"/>
                  </a:lnTo>
                  <a:lnTo>
                    <a:pt x="1049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9"/>
            <p:cNvSpPr/>
            <p:nvPr/>
          </p:nvSpPr>
          <p:spPr>
            <a:xfrm>
              <a:off x="4088775" y="2591800"/>
              <a:ext cx="18725" cy="291900"/>
            </a:xfrm>
            <a:custGeom>
              <a:avLst/>
              <a:gdLst/>
              <a:ahLst/>
              <a:cxnLst/>
              <a:rect l="l" t="t" r="r" b="b"/>
              <a:pathLst>
                <a:path w="749" h="11676" extrusionOk="0">
                  <a:moveTo>
                    <a:pt x="299" y="1"/>
                  </a:moveTo>
                  <a:lnTo>
                    <a:pt x="299" y="151"/>
                  </a:lnTo>
                  <a:lnTo>
                    <a:pt x="0" y="4791"/>
                  </a:lnTo>
                  <a:lnTo>
                    <a:pt x="150" y="9281"/>
                  </a:lnTo>
                  <a:lnTo>
                    <a:pt x="150" y="9730"/>
                  </a:lnTo>
                  <a:lnTo>
                    <a:pt x="150" y="9880"/>
                  </a:lnTo>
                  <a:lnTo>
                    <a:pt x="150" y="10329"/>
                  </a:lnTo>
                  <a:lnTo>
                    <a:pt x="150" y="10628"/>
                  </a:lnTo>
                  <a:lnTo>
                    <a:pt x="150" y="11077"/>
                  </a:lnTo>
                  <a:lnTo>
                    <a:pt x="299" y="11526"/>
                  </a:lnTo>
                  <a:lnTo>
                    <a:pt x="299" y="11676"/>
                  </a:lnTo>
                  <a:lnTo>
                    <a:pt x="599" y="11676"/>
                  </a:lnTo>
                  <a:lnTo>
                    <a:pt x="599" y="11526"/>
                  </a:lnTo>
                  <a:lnTo>
                    <a:pt x="599" y="10927"/>
                  </a:lnTo>
                  <a:lnTo>
                    <a:pt x="599" y="10628"/>
                  </a:lnTo>
                  <a:lnTo>
                    <a:pt x="748" y="10329"/>
                  </a:lnTo>
                  <a:lnTo>
                    <a:pt x="748" y="9880"/>
                  </a:lnTo>
                  <a:lnTo>
                    <a:pt x="748" y="9730"/>
                  </a:lnTo>
                  <a:lnTo>
                    <a:pt x="748" y="9281"/>
                  </a:lnTo>
                  <a:lnTo>
                    <a:pt x="748" y="4791"/>
                  </a:lnTo>
                  <a:lnTo>
                    <a:pt x="599" y="1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9"/>
            <p:cNvSpPr/>
            <p:nvPr/>
          </p:nvSpPr>
          <p:spPr>
            <a:xfrm>
              <a:off x="4253400" y="2584325"/>
              <a:ext cx="15000" cy="276925"/>
            </a:xfrm>
            <a:custGeom>
              <a:avLst/>
              <a:gdLst/>
              <a:ahLst/>
              <a:cxnLst/>
              <a:rect l="l" t="t" r="r" b="b"/>
              <a:pathLst>
                <a:path w="600" h="11077" extrusionOk="0">
                  <a:moveTo>
                    <a:pt x="151" y="0"/>
                  </a:moveTo>
                  <a:lnTo>
                    <a:pt x="1" y="2096"/>
                  </a:lnTo>
                  <a:lnTo>
                    <a:pt x="1" y="4341"/>
                  </a:lnTo>
                  <a:lnTo>
                    <a:pt x="1" y="5389"/>
                  </a:lnTo>
                  <a:lnTo>
                    <a:pt x="1" y="6287"/>
                  </a:lnTo>
                  <a:lnTo>
                    <a:pt x="151" y="10927"/>
                  </a:lnTo>
                  <a:lnTo>
                    <a:pt x="151" y="11077"/>
                  </a:lnTo>
                  <a:lnTo>
                    <a:pt x="450" y="11077"/>
                  </a:lnTo>
                  <a:lnTo>
                    <a:pt x="450" y="10927"/>
                  </a:lnTo>
                  <a:lnTo>
                    <a:pt x="600" y="5389"/>
                  </a:lnTo>
                  <a:lnTo>
                    <a:pt x="600" y="4341"/>
                  </a:lnTo>
                  <a:lnTo>
                    <a:pt x="600" y="3293"/>
                  </a:lnTo>
                  <a:lnTo>
                    <a:pt x="600" y="1647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9"/>
            <p:cNvSpPr/>
            <p:nvPr/>
          </p:nvSpPr>
          <p:spPr>
            <a:xfrm>
              <a:off x="4328250" y="2595550"/>
              <a:ext cx="26225" cy="273200"/>
            </a:xfrm>
            <a:custGeom>
              <a:avLst/>
              <a:gdLst/>
              <a:ahLst/>
              <a:cxnLst/>
              <a:rect l="l" t="t" r="r" b="b"/>
              <a:pathLst>
                <a:path w="1049" h="10928" extrusionOk="0">
                  <a:moveTo>
                    <a:pt x="449" y="1"/>
                  </a:moveTo>
                  <a:lnTo>
                    <a:pt x="449" y="150"/>
                  </a:lnTo>
                  <a:lnTo>
                    <a:pt x="300" y="1348"/>
                  </a:lnTo>
                  <a:lnTo>
                    <a:pt x="0" y="3742"/>
                  </a:lnTo>
                  <a:lnTo>
                    <a:pt x="0" y="6137"/>
                  </a:lnTo>
                  <a:lnTo>
                    <a:pt x="150" y="8532"/>
                  </a:lnTo>
                  <a:lnTo>
                    <a:pt x="449" y="10777"/>
                  </a:lnTo>
                  <a:lnTo>
                    <a:pt x="599" y="10927"/>
                  </a:lnTo>
                  <a:lnTo>
                    <a:pt x="599" y="10777"/>
                  </a:lnTo>
                  <a:lnTo>
                    <a:pt x="899" y="8383"/>
                  </a:lnTo>
                  <a:lnTo>
                    <a:pt x="1048" y="5838"/>
                  </a:lnTo>
                  <a:lnTo>
                    <a:pt x="1048" y="3144"/>
                  </a:lnTo>
                  <a:lnTo>
                    <a:pt x="749" y="749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9"/>
            <p:cNvSpPr/>
            <p:nvPr/>
          </p:nvSpPr>
          <p:spPr>
            <a:xfrm>
              <a:off x="4410575" y="2599300"/>
              <a:ext cx="22475" cy="258200"/>
            </a:xfrm>
            <a:custGeom>
              <a:avLst/>
              <a:gdLst/>
              <a:ahLst/>
              <a:cxnLst/>
              <a:rect l="l" t="t" r="r" b="b"/>
              <a:pathLst>
                <a:path w="899" h="10328" extrusionOk="0">
                  <a:moveTo>
                    <a:pt x="300" y="0"/>
                  </a:moveTo>
                  <a:lnTo>
                    <a:pt x="300" y="150"/>
                  </a:lnTo>
                  <a:lnTo>
                    <a:pt x="150" y="2844"/>
                  </a:lnTo>
                  <a:lnTo>
                    <a:pt x="0" y="5538"/>
                  </a:lnTo>
                  <a:lnTo>
                    <a:pt x="0" y="7933"/>
                  </a:lnTo>
                  <a:lnTo>
                    <a:pt x="150" y="9131"/>
                  </a:lnTo>
                  <a:lnTo>
                    <a:pt x="449" y="10328"/>
                  </a:lnTo>
                  <a:lnTo>
                    <a:pt x="599" y="10328"/>
                  </a:lnTo>
                  <a:lnTo>
                    <a:pt x="749" y="9131"/>
                  </a:lnTo>
                  <a:lnTo>
                    <a:pt x="898" y="7933"/>
                  </a:lnTo>
                  <a:lnTo>
                    <a:pt x="898" y="5538"/>
                  </a:lnTo>
                  <a:lnTo>
                    <a:pt x="898" y="2844"/>
                  </a:lnTo>
                  <a:lnTo>
                    <a:pt x="59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9"/>
            <p:cNvSpPr/>
            <p:nvPr/>
          </p:nvSpPr>
          <p:spPr>
            <a:xfrm>
              <a:off x="4489150" y="2614250"/>
              <a:ext cx="29975" cy="243250"/>
            </a:xfrm>
            <a:custGeom>
              <a:avLst/>
              <a:gdLst/>
              <a:ahLst/>
              <a:cxnLst/>
              <a:rect l="l" t="t" r="r" b="b"/>
              <a:pathLst>
                <a:path w="1199" h="9730" extrusionOk="0">
                  <a:moveTo>
                    <a:pt x="450" y="1"/>
                  </a:moveTo>
                  <a:lnTo>
                    <a:pt x="300" y="2396"/>
                  </a:lnTo>
                  <a:lnTo>
                    <a:pt x="1" y="4940"/>
                  </a:lnTo>
                  <a:lnTo>
                    <a:pt x="1" y="7335"/>
                  </a:lnTo>
                  <a:lnTo>
                    <a:pt x="150" y="8533"/>
                  </a:lnTo>
                  <a:lnTo>
                    <a:pt x="450" y="9580"/>
                  </a:lnTo>
                  <a:lnTo>
                    <a:pt x="599" y="9730"/>
                  </a:lnTo>
                  <a:lnTo>
                    <a:pt x="749" y="9580"/>
                  </a:lnTo>
                  <a:lnTo>
                    <a:pt x="899" y="8533"/>
                  </a:lnTo>
                  <a:lnTo>
                    <a:pt x="1048" y="7335"/>
                  </a:lnTo>
                  <a:lnTo>
                    <a:pt x="1198" y="4940"/>
                  </a:lnTo>
                  <a:lnTo>
                    <a:pt x="899" y="2396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9"/>
            <p:cNvSpPr/>
            <p:nvPr/>
          </p:nvSpPr>
          <p:spPr>
            <a:xfrm>
              <a:off x="4571475" y="2621750"/>
              <a:ext cx="22475" cy="243250"/>
            </a:xfrm>
            <a:custGeom>
              <a:avLst/>
              <a:gdLst/>
              <a:ahLst/>
              <a:cxnLst/>
              <a:rect l="l" t="t" r="r" b="b"/>
              <a:pathLst>
                <a:path w="899" h="9730" extrusionOk="0">
                  <a:moveTo>
                    <a:pt x="450" y="0"/>
                  </a:moveTo>
                  <a:lnTo>
                    <a:pt x="300" y="150"/>
                  </a:lnTo>
                  <a:lnTo>
                    <a:pt x="300" y="300"/>
                  </a:lnTo>
                  <a:lnTo>
                    <a:pt x="150" y="2694"/>
                  </a:lnTo>
                  <a:lnTo>
                    <a:pt x="150" y="5239"/>
                  </a:lnTo>
                  <a:lnTo>
                    <a:pt x="1" y="7484"/>
                  </a:lnTo>
                  <a:lnTo>
                    <a:pt x="150" y="8532"/>
                  </a:lnTo>
                  <a:lnTo>
                    <a:pt x="300" y="9580"/>
                  </a:lnTo>
                  <a:lnTo>
                    <a:pt x="450" y="9729"/>
                  </a:lnTo>
                  <a:lnTo>
                    <a:pt x="599" y="9580"/>
                  </a:lnTo>
                  <a:lnTo>
                    <a:pt x="899" y="8532"/>
                  </a:lnTo>
                  <a:lnTo>
                    <a:pt x="899" y="7484"/>
                  </a:lnTo>
                  <a:lnTo>
                    <a:pt x="899" y="5239"/>
                  </a:lnTo>
                  <a:lnTo>
                    <a:pt x="899" y="2694"/>
                  </a:lnTo>
                  <a:lnTo>
                    <a:pt x="599" y="300"/>
                  </a:lnTo>
                  <a:lnTo>
                    <a:pt x="599" y="1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9"/>
            <p:cNvSpPr/>
            <p:nvPr/>
          </p:nvSpPr>
          <p:spPr>
            <a:xfrm>
              <a:off x="4653800" y="2636700"/>
              <a:ext cx="22475" cy="232050"/>
            </a:xfrm>
            <a:custGeom>
              <a:avLst/>
              <a:gdLst/>
              <a:ahLst/>
              <a:cxnLst/>
              <a:rect l="l" t="t" r="r" b="b"/>
              <a:pathLst>
                <a:path w="899" h="9282" extrusionOk="0">
                  <a:moveTo>
                    <a:pt x="150" y="1"/>
                  </a:moveTo>
                  <a:lnTo>
                    <a:pt x="0" y="2246"/>
                  </a:lnTo>
                  <a:lnTo>
                    <a:pt x="0" y="4641"/>
                  </a:lnTo>
                  <a:lnTo>
                    <a:pt x="150" y="9131"/>
                  </a:lnTo>
                  <a:lnTo>
                    <a:pt x="300" y="9281"/>
                  </a:lnTo>
                  <a:lnTo>
                    <a:pt x="599" y="9281"/>
                  </a:lnTo>
                  <a:lnTo>
                    <a:pt x="599" y="9131"/>
                  </a:lnTo>
                  <a:lnTo>
                    <a:pt x="899" y="4641"/>
                  </a:lnTo>
                  <a:lnTo>
                    <a:pt x="749" y="2246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9"/>
            <p:cNvSpPr/>
            <p:nvPr/>
          </p:nvSpPr>
          <p:spPr>
            <a:xfrm>
              <a:off x="4736125" y="2640450"/>
              <a:ext cx="22475" cy="235775"/>
            </a:xfrm>
            <a:custGeom>
              <a:avLst/>
              <a:gdLst/>
              <a:ahLst/>
              <a:cxnLst/>
              <a:rect l="l" t="t" r="r" b="b"/>
              <a:pathLst>
                <a:path w="899" h="9431" extrusionOk="0">
                  <a:moveTo>
                    <a:pt x="449" y="1"/>
                  </a:moveTo>
                  <a:lnTo>
                    <a:pt x="300" y="150"/>
                  </a:lnTo>
                  <a:lnTo>
                    <a:pt x="150" y="1198"/>
                  </a:lnTo>
                  <a:lnTo>
                    <a:pt x="0" y="2246"/>
                  </a:lnTo>
                  <a:lnTo>
                    <a:pt x="0" y="4491"/>
                  </a:lnTo>
                  <a:lnTo>
                    <a:pt x="0" y="6886"/>
                  </a:lnTo>
                  <a:lnTo>
                    <a:pt x="150" y="9281"/>
                  </a:lnTo>
                  <a:lnTo>
                    <a:pt x="150" y="9430"/>
                  </a:lnTo>
                  <a:lnTo>
                    <a:pt x="449" y="9430"/>
                  </a:lnTo>
                  <a:lnTo>
                    <a:pt x="599" y="9281"/>
                  </a:lnTo>
                  <a:lnTo>
                    <a:pt x="749" y="6886"/>
                  </a:lnTo>
                  <a:lnTo>
                    <a:pt x="898" y="4491"/>
                  </a:lnTo>
                  <a:lnTo>
                    <a:pt x="898" y="2246"/>
                  </a:lnTo>
                  <a:lnTo>
                    <a:pt x="898" y="1198"/>
                  </a:lnTo>
                  <a:lnTo>
                    <a:pt x="749" y="15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9"/>
            <p:cNvSpPr/>
            <p:nvPr/>
          </p:nvSpPr>
          <p:spPr>
            <a:xfrm>
              <a:off x="4814700" y="2659175"/>
              <a:ext cx="22475" cy="205825"/>
            </a:xfrm>
            <a:custGeom>
              <a:avLst/>
              <a:gdLst/>
              <a:ahLst/>
              <a:cxnLst/>
              <a:rect l="l" t="t" r="r" b="b"/>
              <a:pathLst>
                <a:path w="899" h="8233" extrusionOk="0">
                  <a:moveTo>
                    <a:pt x="599" y="0"/>
                  </a:moveTo>
                  <a:lnTo>
                    <a:pt x="450" y="150"/>
                  </a:lnTo>
                  <a:lnTo>
                    <a:pt x="1" y="4041"/>
                  </a:lnTo>
                  <a:lnTo>
                    <a:pt x="1" y="5987"/>
                  </a:lnTo>
                  <a:lnTo>
                    <a:pt x="150" y="7933"/>
                  </a:lnTo>
                  <a:lnTo>
                    <a:pt x="300" y="8083"/>
                  </a:lnTo>
                  <a:lnTo>
                    <a:pt x="450" y="8232"/>
                  </a:lnTo>
                  <a:lnTo>
                    <a:pt x="599" y="8083"/>
                  </a:lnTo>
                  <a:lnTo>
                    <a:pt x="749" y="7933"/>
                  </a:lnTo>
                  <a:lnTo>
                    <a:pt x="899" y="5987"/>
                  </a:lnTo>
                  <a:lnTo>
                    <a:pt x="899" y="4041"/>
                  </a:lnTo>
                  <a:lnTo>
                    <a:pt x="899" y="2096"/>
                  </a:lnTo>
                  <a:lnTo>
                    <a:pt x="59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9"/>
            <p:cNvSpPr/>
            <p:nvPr/>
          </p:nvSpPr>
          <p:spPr>
            <a:xfrm>
              <a:off x="4893275" y="2670400"/>
              <a:ext cx="29975" cy="243250"/>
            </a:xfrm>
            <a:custGeom>
              <a:avLst/>
              <a:gdLst/>
              <a:ahLst/>
              <a:cxnLst/>
              <a:rect l="l" t="t" r="r" b="b"/>
              <a:pathLst>
                <a:path w="1199" h="9730" extrusionOk="0">
                  <a:moveTo>
                    <a:pt x="600" y="0"/>
                  </a:moveTo>
                  <a:lnTo>
                    <a:pt x="450" y="150"/>
                  </a:lnTo>
                  <a:lnTo>
                    <a:pt x="151" y="2245"/>
                  </a:lnTo>
                  <a:lnTo>
                    <a:pt x="1" y="4041"/>
                  </a:lnTo>
                  <a:lnTo>
                    <a:pt x="1" y="5987"/>
                  </a:lnTo>
                  <a:lnTo>
                    <a:pt x="151" y="7783"/>
                  </a:lnTo>
                  <a:lnTo>
                    <a:pt x="300" y="9580"/>
                  </a:lnTo>
                  <a:lnTo>
                    <a:pt x="450" y="9729"/>
                  </a:lnTo>
                  <a:lnTo>
                    <a:pt x="600" y="9729"/>
                  </a:lnTo>
                  <a:lnTo>
                    <a:pt x="749" y="9580"/>
                  </a:lnTo>
                  <a:lnTo>
                    <a:pt x="1049" y="7334"/>
                  </a:lnTo>
                  <a:lnTo>
                    <a:pt x="1198" y="4939"/>
                  </a:lnTo>
                  <a:lnTo>
                    <a:pt x="1049" y="2395"/>
                  </a:lnTo>
                  <a:lnTo>
                    <a:pt x="749" y="15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9"/>
            <p:cNvSpPr/>
            <p:nvPr/>
          </p:nvSpPr>
          <p:spPr>
            <a:xfrm>
              <a:off x="4975600" y="2681625"/>
              <a:ext cx="22475" cy="194600"/>
            </a:xfrm>
            <a:custGeom>
              <a:avLst/>
              <a:gdLst/>
              <a:ahLst/>
              <a:cxnLst/>
              <a:rect l="l" t="t" r="r" b="b"/>
              <a:pathLst>
                <a:path w="899" h="7784" extrusionOk="0">
                  <a:moveTo>
                    <a:pt x="300" y="0"/>
                  </a:moveTo>
                  <a:lnTo>
                    <a:pt x="150" y="1946"/>
                  </a:lnTo>
                  <a:lnTo>
                    <a:pt x="1" y="3742"/>
                  </a:lnTo>
                  <a:lnTo>
                    <a:pt x="1" y="5688"/>
                  </a:lnTo>
                  <a:lnTo>
                    <a:pt x="300" y="7484"/>
                  </a:lnTo>
                  <a:lnTo>
                    <a:pt x="300" y="7783"/>
                  </a:lnTo>
                  <a:lnTo>
                    <a:pt x="600" y="7783"/>
                  </a:lnTo>
                  <a:lnTo>
                    <a:pt x="749" y="7484"/>
                  </a:lnTo>
                  <a:lnTo>
                    <a:pt x="899" y="5688"/>
                  </a:lnTo>
                  <a:lnTo>
                    <a:pt x="899" y="3742"/>
                  </a:lnTo>
                  <a:lnTo>
                    <a:pt x="899" y="1946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9"/>
            <p:cNvSpPr/>
            <p:nvPr/>
          </p:nvSpPr>
          <p:spPr>
            <a:xfrm>
              <a:off x="5136500" y="2700325"/>
              <a:ext cx="22500" cy="164675"/>
            </a:xfrm>
            <a:custGeom>
              <a:avLst/>
              <a:gdLst/>
              <a:ahLst/>
              <a:cxnLst/>
              <a:rect l="l" t="t" r="r" b="b"/>
              <a:pathLst>
                <a:path w="900" h="6587" extrusionOk="0">
                  <a:moveTo>
                    <a:pt x="300" y="1"/>
                  </a:moveTo>
                  <a:lnTo>
                    <a:pt x="151" y="150"/>
                  </a:lnTo>
                  <a:lnTo>
                    <a:pt x="1" y="1647"/>
                  </a:lnTo>
                  <a:lnTo>
                    <a:pt x="1" y="3293"/>
                  </a:lnTo>
                  <a:lnTo>
                    <a:pt x="1" y="4940"/>
                  </a:lnTo>
                  <a:lnTo>
                    <a:pt x="300" y="6437"/>
                  </a:lnTo>
                  <a:lnTo>
                    <a:pt x="300" y="6586"/>
                  </a:lnTo>
                  <a:lnTo>
                    <a:pt x="600" y="6586"/>
                  </a:lnTo>
                  <a:lnTo>
                    <a:pt x="749" y="6437"/>
                  </a:lnTo>
                  <a:lnTo>
                    <a:pt x="749" y="5838"/>
                  </a:lnTo>
                  <a:lnTo>
                    <a:pt x="899" y="4491"/>
                  </a:lnTo>
                  <a:lnTo>
                    <a:pt x="899" y="2994"/>
                  </a:lnTo>
                  <a:lnTo>
                    <a:pt x="749" y="1497"/>
                  </a:lnTo>
                  <a:lnTo>
                    <a:pt x="600" y="15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9"/>
            <p:cNvSpPr/>
            <p:nvPr/>
          </p:nvSpPr>
          <p:spPr>
            <a:xfrm>
              <a:off x="5057925" y="2692850"/>
              <a:ext cx="22475" cy="172150"/>
            </a:xfrm>
            <a:custGeom>
              <a:avLst/>
              <a:gdLst/>
              <a:ahLst/>
              <a:cxnLst/>
              <a:rect l="l" t="t" r="r" b="b"/>
              <a:pathLst>
                <a:path w="899" h="6886" extrusionOk="0">
                  <a:moveTo>
                    <a:pt x="300" y="0"/>
                  </a:moveTo>
                  <a:lnTo>
                    <a:pt x="300" y="150"/>
                  </a:lnTo>
                  <a:lnTo>
                    <a:pt x="1" y="1647"/>
                  </a:lnTo>
                  <a:lnTo>
                    <a:pt x="1" y="3293"/>
                  </a:lnTo>
                  <a:lnTo>
                    <a:pt x="1" y="4940"/>
                  </a:lnTo>
                  <a:lnTo>
                    <a:pt x="150" y="6586"/>
                  </a:lnTo>
                  <a:lnTo>
                    <a:pt x="300" y="6736"/>
                  </a:lnTo>
                  <a:lnTo>
                    <a:pt x="450" y="6885"/>
                  </a:lnTo>
                  <a:lnTo>
                    <a:pt x="599" y="6736"/>
                  </a:lnTo>
                  <a:lnTo>
                    <a:pt x="599" y="6586"/>
                  </a:lnTo>
                  <a:lnTo>
                    <a:pt x="899" y="4940"/>
                  </a:lnTo>
                  <a:lnTo>
                    <a:pt x="899" y="3293"/>
                  </a:lnTo>
                  <a:lnTo>
                    <a:pt x="749" y="1647"/>
                  </a:lnTo>
                  <a:lnTo>
                    <a:pt x="599" y="1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9"/>
            <p:cNvSpPr/>
            <p:nvPr/>
          </p:nvSpPr>
          <p:spPr>
            <a:xfrm>
              <a:off x="5218825" y="2711550"/>
              <a:ext cx="22475" cy="149700"/>
            </a:xfrm>
            <a:custGeom>
              <a:avLst/>
              <a:gdLst/>
              <a:ahLst/>
              <a:cxnLst/>
              <a:rect l="l" t="t" r="r" b="b"/>
              <a:pathLst>
                <a:path w="899" h="5988" extrusionOk="0">
                  <a:moveTo>
                    <a:pt x="450" y="1"/>
                  </a:moveTo>
                  <a:lnTo>
                    <a:pt x="300" y="150"/>
                  </a:lnTo>
                  <a:lnTo>
                    <a:pt x="1" y="1497"/>
                  </a:lnTo>
                  <a:lnTo>
                    <a:pt x="1" y="2994"/>
                  </a:lnTo>
                  <a:lnTo>
                    <a:pt x="1" y="4491"/>
                  </a:lnTo>
                  <a:lnTo>
                    <a:pt x="151" y="5838"/>
                  </a:lnTo>
                  <a:lnTo>
                    <a:pt x="300" y="5988"/>
                  </a:lnTo>
                  <a:lnTo>
                    <a:pt x="600" y="5988"/>
                  </a:lnTo>
                  <a:lnTo>
                    <a:pt x="600" y="5838"/>
                  </a:lnTo>
                  <a:lnTo>
                    <a:pt x="899" y="4491"/>
                  </a:lnTo>
                  <a:lnTo>
                    <a:pt x="899" y="2994"/>
                  </a:lnTo>
                  <a:lnTo>
                    <a:pt x="749" y="1497"/>
                  </a:lnTo>
                  <a:lnTo>
                    <a:pt x="600" y="15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9"/>
            <p:cNvSpPr/>
            <p:nvPr/>
          </p:nvSpPr>
          <p:spPr>
            <a:xfrm>
              <a:off x="5297425" y="2726525"/>
              <a:ext cx="26200" cy="134725"/>
            </a:xfrm>
            <a:custGeom>
              <a:avLst/>
              <a:gdLst/>
              <a:ahLst/>
              <a:cxnLst/>
              <a:rect l="l" t="t" r="r" b="b"/>
              <a:pathLst>
                <a:path w="1048" h="5389" extrusionOk="0">
                  <a:moveTo>
                    <a:pt x="300" y="0"/>
                  </a:moveTo>
                  <a:lnTo>
                    <a:pt x="300" y="150"/>
                  </a:lnTo>
                  <a:lnTo>
                    <a:pt x="0" y="1347"/>
                  </a:lnTo>
                  <a:lnTo>
                    <a:pt x="0" y="2694"/>
                  </a:lnTo>
                  <a:lnTo>
                    <a:pt x="0" y="3892"/>
                  </a:lnTo>
                  <a:lnTo>
                    <a:pt x="300" y="5089"/>
                  </a:lnTo>
                  <a:lnTo>
                    <a:pt x="300" y="5239"/>
                  </a:lnTo>
                  <a:lnTo>
                    <a:pt x="449" y="5389"/>
                  </a:lnTo>
                  <a:lnTo>
                    <a:pt x="599" y="5239"/>
                  </a:lnTo>
                  <a:lnTo>
                    <a:pt x="749" y="5089"/>
                  </a:lnTo>
                  <a:lnTo>
                    <a:pt x="898" y="3892"/>
                  </a:lnTo>
                  <a:lnTo>
                    <a:pt x="1048" y="2694"/>
                  </a:lnTo>
                  <a:lnTo>
                    <a:pt x="898" y="1347"/>
                  </a:lnTo>
                  <a:lnTo>
                    <a:pt x="59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9"/>
            <p:cNvSpPr/>
            <p:nvPr/>
          </p:nvSpPr>
          <p:spPr>
            <a:xfrm>
              <a:off x="5379750" y="2734000"/>
              <a:ext cx="22475" cy="142225"/>
            </a:xfrm>
            <a:custGeom>
              <a:avLst/>
              <a:gdLst/>
              <a:ahLst/>
              <a:cxnLst/>
              <a:rect l="l" t="t" r="r" b="b"/>
              <a:pathLst>
                <a:path w="899" h="5689" extrusionOk="0">
                  <a:moveTo>
                    <a:pt x="449" y="1"/>
                  </a:moveTo>
                  <a:lnTo>
                    <a:pt x="150" y="150"/>
                  </a:lnTo>
                  <a:lnTo>
                    <a:pt x="0" y="1497"/>
                  </a:lnTo>
                  <a:lnTo>
                    <a:pt x="0" y="2994"/>
                  </a:lnTo>
                  <a:lnTo>
                    <a:pt x="0" y="4341"/>
                  </a:lnTo>
                  <a:lnTo>
                    <a:pt x="150" y="4940"/>
                  </a:lnTo>
                  <a:lnTo>
                    <a:pt x="299" y="5539"/>
                  </a:lnTo>
                  <a:lnTo>
                    <a:pt x="449" y="5688"/>
                  </a:lnTo>
                  <a:lnTo>
                    <a:pt x="599" y="5539"/>
                  </a:lnTo>
                  <a:lnTo>
                    <a:pt x="748" y="4940"/>
                  </a:lnTo>
                  <a:lnTo>
                    <a:pt x="898" y="4341"/>
                  </a:lnTo>
                  <a:lnTo>
                    <a:pt x="898" y="2994"/>
                  </a:lnTo>
                  <a:lnTo>
                    <a:pt x="748" y="1497"/>
                  </a:lnTo>
                  <a:lnTo>
                    <a:pt x="599" y="150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9"/>
            <p:cNvSpPr/>
            <p:nvPr/>
          </p:nvSpPr>
          <p:spPr>
            <a:xfrm>
              <a:off x="5458325" y="2748975"/>
              <a:ext cx="22475" cy="131000"/>
            </a:xfrm>
            <a:custGeom>
              <a:avLst/>
              <a:gdLst/>
              <a:ahLst/>
              <a:cxnLst/>
              <a:rect l="l" t="t" r="r" b="b"/>
              <a:pathLst>
                <a:path w="899" h="5240" extrusionOk="0">
                  <a:moveTo>
                    <a:pt x="300" y="0"/>
                  </a:moveTo>
                  <a:lnTo>
                    <a:pt x="300" y="150"/>
                  </a:lnTo>
                  <a:lnTo>
                    <a:pt x="150" y="1347"/>
                  </a:lnTo>
                  <a:lnTo>
                    <a:pt x="0" y="2844"/>
                  </a:lnTo>
                  <a:lnTo>
                    <a:pt x="150" y="4042"/>
                  </a:lnTo>
                  <a:lnTo>
                    <a:pt x="150" y="4640"/>
                  </a:lnTo>
                  <a:lnTo>
                    <a:pt x="449" y="5239"/>
                  </a:lnTo>
                  <a:lnTo>
                    <a:pt x="599" y="5239"/>
                  </a:lnTo>
                  <a:lnTo>
                    <a:pt x="898" y="4640"/>
                  </a:lnTo>
                  <a:lnTo>
                    <a:pt x="898" y="4042"/>
                  </a:lnTo>
                  <a:lnTo>
                    <a:pt x="898" y="2844"/>
                  </a:lnTo>
                  <a:lnTo>
                    <a:pt x="898" y="1347"/>
                  </a:lnTo>
                  <a:lnTo>
                    <a:pt x="599" y="15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9"/>
            <p:cNvSpPr/>
            <p:nvPr/>
          </p:nvSpPr>
          <p:spPr>
            <a:xfrm>
              <a:off x="5536900" y="2748975"/>
              <a:ext cx="29950" cy="134725"/>
            </a:xfrm>
            <a:custGeom>
              <a:avLst/>
              <a:gdLst/>
              <a:ahLst/>
              <a:cxnLst/>
              <a:rect l="l" t="t" r="r" b="b"/>
              <a:pathLst>
                <a:path w="1198" h="5389" extrusionOk="0">
                  <a:moveTo>
                    <a:pt x="450" y="0"/>
                  </a:moveTo>
                  <a:lnTo>
                    <a:pt x="450" y="150"/>
                  </a:lnTo>
                  <a:lnTo>
                    <a:pt x="150" y="1347"/>
                  </a:lnTo>
                  <a:lnTo>
                    <a:pt x="1" y="2695"/>
                  </a:lnTo>
                  <a:lnTo>
                    <a:pt x="150" y="4042"/>
                  </a:lnTo>
                  <a:lnTo>
                    <a:pt x="150" y="4790"/>
                  </a:lnTo>
                  <a:lnTo>
                    <a:pt x="450" y="5389"/>
                  </a:lnTo>
                  <a:lnTo>
                    <a:pt x="749" y="5389"/>
                  </a:lnTo>
                  <a:lnTo>
                    <a:pt x="1048" y="4790"/>
                  </a:lnTo>
                  <a:lnTo>
                    <a:pt x="1198" y="4042"/>
                  </a:lnTo>
                  <a:lnTo>
                    <a:pt x="1198" y="2695"/>
                  </a:lnTo>
                  <a:lnTo>
                    <a:pt x="1048" y="1347"/>
                  </a:lnTo>
                  <a:lnTo>
                    <a:pt x="749" y="15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9"/>
            <p:cNvSpPr/>
            <p:nvPr/>
          </p:nvSpPr>
          <p:spPr>
            <a:xfrm>
              <a:off x="5619225" y="2767675"/>
              <a:ext cx="26225" cy="134750"/>
            </a:xfrm>
            <a:custGeom>
              <a:avLst/>
              <a:gdLst/>
              <a:ahLst/>
              <a:cxnLst/>
              <a:rect l="l" t="t" r="r" b="b"/>
              <a:pathLst>
                <a:path w="1049" h="5390" extrusionOk="0">
                  <a:moveTo>
                    <a:pt x="599" y="1"/>
                  </a:moveTo>
                  <a:lnTo>
                    <a:pt x="450" y="150"/>
                  </a:lnTo>
                  <a:lnTo>
                    <a:pt x="150" y="1348"/>
                  </a:lnTo>
                  <a:lnTo>
                    <a:pt x="0" y="2695"/>
                  </a:lnTo>
                  <a:lnTo>
                    <a:pt x="150" y="4042"/>
                  </a:lnTo>
                  <a:lnTo>
                    <a:pt x="300" y="5239"/>
                  </a:lnTo>
                  <a:lnTo>
                    <a:pt x="599" y="5389"/>
                  </a:lnTo>
                  <a:lnTo>
                    <a:pt x="749" y="5239"/>
                  </a:lnTo>
                  <a:lnTo>
                    <a:pt x="1048" y="4042"/>
                  </a:lnTo>
                  <a:lnTo>
                    <a:pt x="1048" y="2695"/>
                  </a:lnTo>
                  <a:lnTo>
                    <a:pt x="899" y="1348"/>
                  </a:lnTo>
                  <a:lnTo>
                    <a:pt x="749" y="15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9"/>
            <p:cNvSpPr/>
            <p:nvPr/>
          </p:nvSpPr>
          <p:spPr>
            <a:xfrm>
              <a:off x="5701550" y="2778900"/>
              <a:ext cx="22475" cy="108550"/>
            </a:xfrm>
            <a:custGeom>
              <a:avLst/>
              <a:gdLst/>
              <a:ahLst/>
              <a:cxnLst/>
              <a:rect l="l" t="t" r="r" b="b"/>
              <a:pathLst>
                <a:path w="899" h="4342" extrusionOk="0">
                  <a:moveTo>
                    <a:pt x="300" y="1"/>
                  </a:moveTo>
                  <a:lnTo>
                    <a:pt x="0" y="1049"/>
                  </a:lnTo>
                  <a:lnTo>
                    <a:pt x="0" y="2096"/>
                  </a:lnTo>
                  <a:lnTo>
                    <a:pt x="0" y="3144"/>
                  </a:lnTo>
                  <a:lnTo>
                    <a:pt x="150" y="3743"/>
                  </a:lnTo>
                  <a:lnTo>
                    <a:pt x="300" y="4192"/>
                  </a:lnTo>
                  <a:lnTo>
                    <a:pt x="449" y="4341"/>
                  </a:lnTo>
                  <a:lnTo>
                    <a:pt x="749" y="4192"/>
                  </a:lnTo>
                  <a:lnTo>
                    <a:pt x="898" y="3743"/>
                  </a:lnTo>
                  <a:lnTo>
                    <a:pt x="898" y="3144"/>
                  </a:lnTo>
                  <a:lnTo>
                    <a:pt x="898" y="2096"/>
                  </a:lnTo>
                  <a:lnTo>
                    <a:pt x="898" y="104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9"/>
            <p:cNvSpPr/>
            <p:nvPr/>
          </p:nvSpPr>
          <p:spPr>
            <a:xfrm>
              <a:off x="5783875" y="2786400"/>
              <a:ext cx="22475" cy="82350"/>
            </a:xfrm>
            <a:custGeom>
              <a:avLst/>
              <a:gdLst/>
              <a:ahLst/>
              <a:cxnLst/>
              <a:rect l="l" t="t" r="r" b="b"/>
              <a:pathLst>
                <a:path w="899" h="3294" extrusionOk="0">
                  <a:moveTo>
                    <a:pt x="449" y="0"/>
                  </a:moveTo>
                  <a:lnTo>
                    <a:pt x="300" y="150"/>
                  </a:lnTo>
                  <a:lnTo>
                    <a:pt x="0" y="1647"/>
                  </a:lnTo>
                  <a:lnTo>
                    <a:pt x="0" y="2395"/>
                  </a:lnTo>
                  <a:lnTo>
                    <a:pt x="150" y="3143"/>
                  </a:lnTo>
                  <a:lnTo>
                    <a:pt x="300" y="3293"/>
                  </a:lnTo>
                  <a:lnTo>
                    <a:pt x="599" y="3293"/>
                  </a:lnTo>
                  <a:lnTo>
                    <a:pt x="749" y="3143"/>
                  </a:lnTo>
                  <a:lnTo>
                    <a:pt x="898" y="2395"/>
                  </a:lnTo>
                  <a:lnTo>
                    <a:pt x="749" y="1647"/>
                  </a:lnTo>
                  <a:lnTo>
                    <a:pt x="599" y="1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9"/>
            <p:cNvSpPr/>
            <p:nvPr/>
          </p:nvSpPr>
          <p:spPr>
            <a:xfrm>
              <a:off x="5862450" y="2793875"/>
              <a:ext cx="22475" cy="67375"/>
            </a:xfrm>
            <a:custGeom>
              <a:avLst/>
              <a:gdLst/>
              <a:ahLst/>
              <a:cxnLst/>
              <a:rect l="l" t="t" r="r" b="b"/>
              <a:pathLst>
                <a:path w="899" h="2695" extrusionOk="0">
                  <a:moveTo>
                    <a:pt x="300" y="0"/>
                  </a:moveTo>
                  <a:lnTo>
                    <a:pt x="150" y="599"/>
                  </a:lnTo>
                  <a:lnTo>
                    <a:pt x="1" y="1348"/>
                  </a:lnTo>
                  <a:lnTo>
                    <a:pt x="150" y="1946"/>
                  </a:lnTo>
                  <a:lnTo>
                    <a:pt x="300" y="2545"/>
                  </a:lnTo>
                  <a:lnTo>
                    <a:pt x="300" y="2695"/>
                  </a:lnTo>
                  <a:lnTo>
                    <a:pt x="599" y="2695"/>
                  </a:lnTo>
                  <a:lnTo>
                    <a:pt x="749" y="2545"/>
                  </a:lnTo>
                  <a:lnTo>
                    <a:pt x="899" y="1946"/>
                  </a:lnTo>
                  <a:lnTo>
                    <a:pt x="899" y="1348"/>
                  </a:lnTo>
                  <a:lnTo>
                    <a:pt x="899" y="59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9"/>
            <p:cNvSpPr/>
            <p:nvPr/>
          </p:nvSpPr>
          <p:spPr>
            <a:xfrm>
              <a:off x="5944775" y="2808850"/>
              <a:ext cx="22475" cy="67375"/>
            </a:xfrm>
            <a:custGeom>
              <a:avLst/>
              <a:gdLst/>
              <a:ahLst/>
              <a:cxnLst/>
              <a:rect l="l" t="t" r="r" b="b"/>
              <a:pathLst>
                <a:path w="899" h="2695" extrusionOk="0">
                  <a:moveTo>
                    <a:pt x="300" y="0"/>
                  </a:moveTo>
                  <a:lnTo>
                    <a:pt x="150" y="599"/>
                  </a:lnTo>
                  <a:lnTo>
                    <a:pt x="1" y="1347"/>
                  </a:lnTo>
                  <a:lnTo>
                    <a:pt x="1" y="2096"/>
                  </a:lnTo>
                  <a:lnTo>
                    <a:pt x="150" y="2395"/>
                  </a:lnTo>
                  <a:lnTo>
                    <a:pt x="300" y="2545"/>
                  </a:lnTo>
                  <a:lnTo>
                    <a:pt x="450" y="2694"/>
                  </a:lnTo>
                  <a:lnTo>
                    <a:pt x="599" y="2545"/>
                  </a:lnTo>
                  <a:lnTo>
                    <a:pt x="749" y="2395"/>
                  </a:lnTo>
                  <a:lnTo>
                    <a:pt x="899" y="2096"/>
                  </a:lnTo>
                  <a:lnTo>
                    <a:pt x="899" y="1347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9"/>
            <p:cNvSpPr/>
            <p:nvPr/>
          </p:nvSpPr>
          <p:spPr>
            <a:xfrm>
              <a:off x="6027100" y="2812575"/>
              <a:ext cx="18725" cy="59900"/>
            </a:xfrm>
            <a:custGeom>
              <a:avLst/>
              <a:gdLst/>
              <a:ahLst/>
              <a:cxnLst/>
              <a:rect l="l" t="t" r="r" b="b"/>
              <a:pathLst>
                <a:path w="749" h="2396" extrusionOk="0">
                  <a:moveTo>
                    <a:pt x="300" y="1"/>
                  </a:moveTo>
                  <a:lnTo>
                    <a:pt x="150" y="151"/>
                  </a:lnTo>
                  <a:lnTo>
                    <a:pt x="0" y="1198"/>
                  </a:lnTo>
                  <a:lnTo>
                    <a:pt x="150" y="2246"/>
                  </a:lnTo>
                  <a:lnTo>
                    <a:pt x="150" y="2396"/>
                  </a:lnTo>
                  <a:lnTo>
                    <a:pt x="449" y="2396"/>
                  </a:lnTo>
                  <a:lnTo>
                    <a:pt x="599" y="2246"/>
                  </a:lnTo>
                  <a:lnTo>
                    <a:pt x="749" y="1198"/>
                  </a:lnTo>
                  <a:lnTo>
                    <a:pt x="599" y="151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6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405005" y="1161950"/>
            <a:ext cx="10482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 ExtraBold" panose="00000900000000000000" pitchFamily="50" charset="-52"/>
              </a:rPr>
              <a:t>01</a:t>
            </a:r>
            <a:endParaRPr dirty="0">
              <a:latin typeface="Montserrat ExtraBold" panose="00000900000000000000" pitchFamily="50" charset="-52"/>
            </a:endParaRPr>
          </a:p>
        </p:txBody>
      </p:sp>
      <p:sp>
        <p:nvSpPr>
          <p:cNvPr id="791" name="Google Shape;791;p63"/>
          <p:cNvSpPr txBox="1">
            <a:spLocks noGrp="1"/>
          </p:cNvSpPr>
          <p:nvPr>
            <p:ph type="title" idx="15"/>
          </p:nvPr>
        </p:nvSpPr>
        <p:spPr>
          <a:xfrm>
            <a:off x="671666" y="407020"/>
            <a:ext cx="86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ontserrat ExtraBold" panose="00000900000000000000" pitchFamily="50" charset="-52"/>
              </a:rPr>
              <a:t>Причины:</a:t>
            </a:r>
            <a:endParaRPr lang="en-US" dirty="0">
              <a:latin typeface="Montserrat ExtraBold" panose="00000900000000000000" pitchFamily="50" charset="-52"/>
            </a:endParaRPr>
          </a:p>
        </p:txBody>
      </p:sp>
      <p:sp>
        <p:nvSpPr>
          <p:cNvPr id="793" name="Google Shape;793;p63"/>
          <p:cNvSpPr txBox="1">
            <a:spLocks noGrp="1"/>
          </p:cNvSpPr>
          <p:nvPr>
            <p:ph type="subTitle" idx="1"/>
          </p:nvPr>
        </p:nvSpPr>
        <p:spPr>
          <a:xfrm>
            <a:off x="1333055" y="1248816"/>
            <a:ext cx="310812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Появились новые виды судов - каравелла, </a:t>
            </a:r>
            <a:r>
              <a:rPr lang="ru-RU" sz="1600" dirty="0" err="1">
                <a:latin typeface="Roboto" panose="02000000000000000000" pitchFamily="2" charset="0"/>
                <a:ea typeface="Roboto" panose="02000000000000000000" pitchFamily="2" charset="0"/>
              </a:rPr>
              <a:t>каракка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 и галеон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97" name="Google Shape;797;p63"/>
          <p:cNvSpPr txBox="1">
            <a:spLocks noGrp="1"/>
          </p:cNvSpPr>
          <p:nvPr>
            <p:ph type="subTitle" idx="5"/>
          </p:nvPr>
        </p:nvSpPr>
        <p:spPr>
          <a:xfrm>
            <a:off x="1333055" y="2132368"/>
            <a:ext cx="337478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Были усовершенствованы компас, астролябия и секстант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800" name="Google Shape;800;p63"/>
          <p:cNvCxnSpPr/>
          <p:nvPr/>
        </p:nvCxnSpPr>
        <p:spPr>
          <a:xfrm>
            <a:off x="525155" y="1813581"/>
            <a:ext cx="807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788;p63">
            <a:hlinkClick r:id="" action="ppaction://noaction"/>
            <a:extLst>
              <a:ext uri="{FF2B5EF4-FFF2-40B4-BE49-F238E27FC236}">
                <a16:creationId xmlns:a16="http://schemas.microsoft.com/office/drawing/2014/main" id="{C8DED919-3C98-4037-AF74-8E579095617A}"/>
              </a:ext>
            </a:extLst>
          </p:cNvPr>
          <p:cNvSpPr txBox="1">
            <a:spLocks/>
          </p:cNvSpPr>
          <p:nvPr/>
        </p:nvSpPr>
        <p:spPr>
          <a:xfrm>
            <a:off x="405005" y="2053437"/>
            <a:ext cx="1048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3000" b="1" i="0" u="none" strike="noStrike" cap="none">
                <a:solidFill>
                  <a:schemeClr val="accent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9pPr>
          </a:lstStyle>
          <a:p>
            <a:r>
              <a:rPr lang="en" dirty="0">
                <a:latin typeface="Montserrat ExtraBold" panose="00000900000000000000" pitchFamily="50" charset="-52"/>
              </a:rPr>
              <a:t>0</a:t>
            </a:r>
            <a:r>
              <a:rPr lang="ru-RU" dirty="0">
                <a:latin typeface="Montserrat ExtraBold" panose="00000900000000000000" pitchFamily="50" charset="-52"/>
              </a:rPr>
              <a:t>2</a:t>
            </a:r>
            <a:endParaRPr lang="en" dirty="0">
              <a:latin typeface="Montserrat ExtraBold" panose="00000900000000000000" pitchFamily="50" charset="-52"/>
            </a:endParaRPr>
          </a:p>
        </p:txBody>
      </p:sp>
      <p:cxnSp>
        <p:nvCxnSpPr>
          <p:cNvPr id="32" name="Google Shape;800;p63">
            <a:extLst>
              <a:ext uri="{FF2B5EF4-FFF2-40B4-BE49-F238E27FC236}">
                <a16:creationId xmlns:a16="http://schemas.microsoft.com/office/drawing/2014/main" id="{5DA5B656-6BD7-4690-B7E7-ED82909F5429}"/>
              </a:ext>
            </a:extLst>
          </p:cNvPr>
          <p:cNvCxnSpPr/>
          <p:nvPr/>
        </p:nvCxnSpPr>
        <p:spPr>
          <a:xfrm>
            <a:off x="525155" y="2705068"/>
            <a:ext cx="807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788;p63">
            <a:hlinkClick r:id="" action="ppaction://noaction"/>
            <a:extLst>
              <a:ext uri="{FF2B5EF4-FFF2-40B4-BE49-F238E27FC236}">
                <a16:creationId xmlns:a16="http://schemas.microsoft.com/office/drawing/2014/main" id="{AA3887E5-9AF5-42A8-BE2B-7442D588D0F3}"/>
              </a:ext>
            </a:extLst>
          </p:cNvPr>
          <p:cNvSpPr txBox="1">
            <a:spLocks/>
          </p:cNvSpPr>
          <p:nvPr/>
        </p:nvSpPr>
        <p:spPr>
          <a:xfrm>
            <a:off x="4587689" y="1146081"/>
            <a:ext cx="1048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3000" b="1" i="0" u="none" strike="noStrike" cap="none">
                <a:solidFill>
                  <a:schemeClr val="accent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9pPr>
          </a:lstStyle>
          <a:p>
            <a:r>
              <a:rPr lang="en" dirty="0">
                <a:latin typeface="Montserrat ExtraBold" panose="00000900000000000000" pitchFamily="50" charset="-52"/>
              </a:rPr>
              <a:t>0</a:t>
            </a:r>
            <a:r>
              <a:rPr lang="ru-RU" dirty="0">
                <a:latin typeface="Montserrat ExtraBold" panose="00000900000000000000" pitchFamily="50" charset="-52"/>
              </a:rPr>
              <a:t>4</a:t>
            </a:r>
            <a:endParaRPr lang="en" dirty="0">
              <a:latin typeface="Montserrat ExtraBold" panose="00000900000000000000" pitchFamily="50" charset="-52"/>
            </a:endParaRPr>
          </a:p>
        </p:txBody>
      </p:sp>
      <p:sp>
        <p:nvSpPr>
          <p:cNvPr id="42" name="Google Shape;793;p63">
            <a:extLst>
              <a:ext uri="{FF2B5EF4-FFF2-40B4-BE49-F238E27FC236}">
                <a16:creationId xmlns:a16="http://schemas.microsoft.com/office/drawing/2014/main" id="{46F29078-937A-4151-AE48-AAAD79F7013E}"/>
              </a:ext>
            </a:extLst>
          </p:cNvPr>
          <p:cNvSpPr txBox="1">
            <a:spLocks/>
          </p:cNvSpPr>
          <p:nvPr/>
        </p:nvSpPr>
        <p:spPr>
          <a:xfrm>
            <a:off x="5515739" y="1232947"/>
            <a:ext cx="310812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/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Появилась задача поиска морского пути в Индию</a:t>
            </a:r>
          </a:p>
        </p:txBody>
      </p:sp>
      <p:sp>
        <p:nvSpPr>
          <p:cNvPr id="43" name="Google Shape;797;p63">
            <a:extLst>
              <a:ext uri="{FF2B5EF4-FFF2-40B4-BE49-F238E27FC236}">
                <a16:creationId xmlns:a16="http://schemas.microsoft.com/office/drawing/2014/main" id="{440F37E9-EF9C-47A6-A9B3-4EC9EDCEE5E2}"/>
              </a:ext>
            </a:extLst>
          </p:cNvPr>
          <p:cNvSpPr txBox="1">
            <a:spLocks/>
          </p:cNvSpPr>
          <p:nvPr/>
        </p:nvSpPr>
        <p:spPr>
          <a:xfrm>
            <a:off x="5515739" y="2116499"/>
            <a:ext cx="337478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/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Развитие гипотезы о шарообразности Земли</a:t>
            </a:r>
          </a:p>
        </p:txBody>
      </p:sp>
      <p:cxnSp>
        <p:nvCxnSpPr>
          <p:cNvPr id="44" name="Google Shape;800;p63">
            <a:extLst>
              <a:ext uri="{FF2B5EF4-FFF2-40B4-BE49-F238E27FC236}">
                <a16:creationId xmlns:a16="http://schemas.microsoft.com/office/drawing/2014/main" id="{769DBA48-5994-4418-A872-5612B4D4238B}"/>
              </a:ext>
            </a:extLst>
          </p:cNvPr>
          <p:cNvCxnSpPr/>
          <p:nvPr/>
        </p:nvCxnSpPr>
        <p:spPr>
          <a:xfrm>
            <a:off x="4707839" y="1797712"/>
            <a:ext cx="807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Google Shape;788;p63">
            <a:hlinkClick r:id="" action="ppaction://noaction"/>
            <a:extLst>
              <a:ext uri="{FF2B5EF4-FFF2-40B4-BE49-F238E27FC236}">
                <a16:creationId xmlns:a16="http://schemas.microsoft.com/office/drawing/2014/main" id="{E6EFBEF5-903B-418B-9B39-0163C35F0913}"/>
              </a:ext>
            </a:extLst>
          </p:cNvPr>
          <p:cNvSpPr txBox="1">
            <a:spLocks/>
          </p:cNvSpPr>
          <p:nvPr/>
        </p:nvSpPr>
        <p:spPr>
          <a:xfrm>
            <a:off x="4587689" y="2037568"/>
            <a:ext cx="1048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3000" b="1" i="0" u="none" strike="noStrike" cap="none">
                <a:solidFill>
                  <a:schemeClr val="accent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9pPr>
          </a:lstStyle>
          <a:p>
            <a:r>
              <a:rPr lang="en" dirty="0">
                <a:latin typeface="Montserrat ExtraBold" panose="00000900000000000000" pitchFamily="50" charset="-52"/>
              </a:rPr>
              <a:t>0</a:t>
            </a:r>
            <a:r>
              <a:rPr lang="ru-RU" dirty="0">
                <a:latin typeface="Montserrat ExtraBold" panose="00000900000000000000" pitchFamily="50" charset="-52"/>
              </a:rPr>
              <a:t>5</a:t>
            </a:r>
            <a:endParaRPr lang="en" dirty="0">
              <a:latin typeface="Montserrat ExtraBold" panose="00000900000000000000" pitchFamily="50" charset="-52"/>
            </a:endParaRPr>
          </a:p>
        </p:txBody>
      </p:sp>
      <p:cxnSp>
        <p:nvCxnSpPr>
          <p:cNvPr id="46" name="Google Shape;800;p63">
            <a:extLst>
              <a:ext uri="{FF2B5EF4-FFF2-40B4-BE49-F238E27FC236}">
                <a16:creationId xmlns:a16="http://schemas.microsoft.com/office/drawing/2014/main" id="{8AC691BA-EE0D-4464-9D54-D3A32F3D5677}"/>
              </a:ext>
            </a:extLst>
          </p:cNvPr>
          <p:cNvCxnSpPr/>
          <p:nvPr/>
        </p:nvCxnSpPr>
        <p:spPr>
          <a:xfrm>
            <a:off x="4707839" y="2689199"/>
            <a:ext cx="807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788;p63">
            <a:hlinkClick r:id="" action="ppaction://noaction"/>
            <a:extLst>
              <a:ext uri="{FF2B5EF4-FFF2-40B4-BE49-F238E27FC236}">
                <a16:creationId xmlns:a16="http://schemas.microsoft.com/office/drawing/2014/main" id="{8301F4D6-7EFA-4CF6-8B8F-1117C0F9C382}"/>
              </a:ext>
            </a:extLst>
          </p:cNvPr>
          <p:cNvSpPr txBox="1">
            <a:spLocks/>
          </p:cNvSpPr>
          <p:nvPr/>
        </p:nvSpPr>
        <p:spPr>
          <a:xfrm>
            <a:off x="405005" y="3009557"/>
            <a:ext cx="1048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3000" b="1" i="0" u="none" strike="noStrike" cap="none">
                <a:solidFill>
                  <a:schemeClr val="accent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9pPr>
          </a:lstStyle>
          <a:p>
            <a:r>
              <a:rPr lang="en" dirty="0">
                <a:latin typeface="Montserrat ExtraBold" panose="00000900000000000000" pitchFamily="50" charset="-52"/>
              </a:rPr>
              <a:t>0</a:t>
            </a:r>
            <a:r>
              <a:rPr lang="ru-RU" dirty="0">
                <a:latin typeface="Montserrat ExtraBold" panose="00000900000000000000" pitchFamily="50" charset="-52"/>
              </a:rPr>
              <a:t>3</a:t>
            </a:r>
            <a:endParaRPr lang="en" dirty="0">
              <a:latin typeface="Montserrat ExtraBold" panose="00000900000000000000" pitchFamily="50" charset="-52"/>
            </a:endParaRPr>
          </a:p>
        </p:txBody>
      </p:sp>
      <p:sp>
        <p:nvSpPr>
          <p:cNvPr id="48" name="Google Shape;793;p63">
            <a:extLst>
              <a:ext uri="{FF2B5EF4-FFF2-40B4-BE49-F238E27FC236}">
                <a16:creationId xmlns:a16="http://schemas.microsoft.com/office/drawing/2014/main" id="{F4B94F09-FD2B-4AF7-8822-B46F10AF12D3}"/>
              </a:ext>
            </a:extLst>
          </p:cNvPr>
          <p:cNvSpPr txBox="1">
            <a:spLocks/>
          </p:cNvSpPr>
          <p:nvPr/>
        </p:nvSpPr>
        <p:spPr>
          <a:xfrm>
            <a:off x="1333055" y="3096423"/>
            <a:ext cx="310812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/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Изобретены навигационные карты — портуланы</a:t>
            </a:r>
          </a:p>
        </p:txBody>
      </p:sp>
      <p:cxnSp>
        <p:nvCxnSpPr>
          <p:cNvPr id="49" name="Google Shape;800;p63">
            <a:extLst>
              <a:ext uri="{FF2B5EF4-FFF2-40B4-BE49-F238E27FC236}">
                <a16:creationId xmlns:a16="http://schemas.microsoft.com/office/drawing/2014/main" id="{BF369B5F-C3E9-4EBC-9EF0-634F45F89949}"/>
              </a:ext>
            </a:extLst>
          </p:cNvPr>
          <p:cNvCxnSpPr/>
          <p:nvPr/>
        </p:nvCxnSpPr>
        <p:spPr>
          <a:xfrm>
            <a:off x="525155" y="3661188"/>
            <a:ext cx="807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788;p63">
            <a:hlinkClick r:id="" action="ppaction://noaction"/>
            <a:extLst>
              <a:ext uri="{FF2B5EF4-FFF2-40B4-BE49-F238E27FC236}">
                <a16:creationId xmlns:a16="http://schemas.microsoft.com/office/drawing/2014/main" id="{510C45E2-8966-4FAD-A077-3783076072E4}"/>
              </a:ext>
            </a:extLst>
          </p:cNvPr>
          <p:cNvSpPr txBox="1">
            <a:spLocks/>
          </p:cNvSpPr>
          <p:nvPr/>
        </p:nvSpPr>
        <p:spPr>
          <a:xfrm>
            <a:off x="4587689" y="2993688"/>
            <a:ext cx="1048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3000" b="1" i="0" u="none" strike="noStrike" cap="none">
                <a:solidFill>
                  <a:schemeClr val="accent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Inknut Antiqua"/>
              <a:buNone/>
              <a:defRPr sz="60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9pPr>
          </a:lstStyle>
          <a:p>
            <a:r>
              <a:rPr lang="en" dirty="0">
                <a:latin typeface="Montserrat ExtraBold" panose="00000900000000000000" pitchFamily="50" charset="-52"/>
              </a:rPr>
              <a:t>0</a:t>
            </a:r>
            <a:r>
              <a:rPr lang="ru-RU" dirty="0">
                <a:latin typeface="Montserrat ExtraBold" panose="00000900000000000000" pitchFamily="50" charset="-52"/>
              </a:rPr>
              <a:t>6</a:t>
            </a:r>
            <a:endParaRPr lang="en" dirty="0">
              <a:latin typeface="Montserrat ExtraBold" panose="00000900000000000000" pitchFamily="50" charset="-52"/>
            </a:endParaRPr>
          </a:p>
        </p:txBody>
      </p:sp>
      <p:sp>
        <p:nvSpPr>
          <p:cNvPr id="51" name="Google Shape;793;p63">
            <a:extLst>
              <a:ext uri="{FF2B5EF4-FFF2-40B4-BE49-F238E27FC236}">
                <a16:creationId xmlns:a16="http://schemas.microsoft.com/office/drawing/2014/main" id="{001CC7FE-AE53-4323-A0EB-64185BF1E6AC}"/>
              </a:ext>
            </a:extLst>
          </p:cNvPr>
          <p:cNvSpPr txBox="1">
            <a:spLocks/>
          </p:cNvSpPr>
          <p:nvPr/>
        </p:nvSpPr>
        <p:spPr>
          <a:xfrm>
            <a:off x="5515739" y="3080554"/>
            <a:ext cx="310812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/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Популярность книг Марко Поло о восточных стран</a:t>
            </a:r>
          </a:p>
        </p:txBody>
      </p:sp>
      <p:cxnSp>
        <p:nvCxnSpPr>
          <p:cNvPr id="52" name="Google Shape;800;p63">
            <a:extLst>
              <a:ext uri="{FF2B5EF4-FFF2-40B4-BE49-F238E27FC236}">
                <a16:creationId xmlns:a16="http://schemas.microsoft.com/office/drawing/2014/main" id="{4498C468-55DF-4FA8-B9EC-3D0B95829F51}"/>
              </a:ext>
            </a:extLst>
          </p:cNvPr>
          <p:cNvCxnSpPr/>
          <p:nvPr/>
        </p:nvCxnSpPr>
        <p:spPr>
          <a:xfrm>
            <a:off x="4707839" y="3645319"/>
            <a:ext cx="807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95EC4AC-69BA-48B9-849C-4557927FD47C}"/>
              </a:ext>
            </a:extLst>
          </p:cNvPr>
          <p:cNvSpPr txBox="1"/>
          <p:nvPr/>
        </p:nvSpPr>
        <p:spPr>
          <a:xfrm>
            <a:off x="525155" y="3889386"/>
            <a:ext cx="80987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/>
                </a:solidFill>
                <a:sym typeface="Work Sans"/>
              </a:rPr>
              <a:t>Теперь европейцы могли совершать не только традиционные каботажные плавания (т. е. преимущественно вдоль берегов), но и выходить далеко в открытое море.</a:t>
            </a:r>
          </a:p>
        </p:txBody>
      </p:sp>
    </p:spTree>
    <p:extLst>
      <p:ext uri="{BB962C8B-B14F-4D97-AF65-F5344CB8AC3E}">
        <p14:creationId xmlns:p14="http://schemas.microsoft.com/office/powerpoint/2010/main" val="35912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" grpId="0" build="p"/>
      <p:bldP spid="797" grpId="0" build="p"/>
      <p:bldP spid="42" grpId="0"/>
      <p:bldP spid="43" grpId="0"/>
      <p:bldP spid="48" grpId="0"/>
      <p:bldP spid="51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75"/>
          <p:cNvSpPr txBox="1">
            <a:spLocks noGrp="1"/>
          </p:cNvSpPr>
          <p:nvPr>
            <p:ph type="title"/>
          </p:nvPr>
        </p:nvSpPr>
        <p:spPr>
          <a:xfrm>
            <a:off x="2391900" y="364001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>
                <a:latin typeface="Montserrat ExtraBold" panose="00000900000000000000" pitchFamily="50" charset="-52"/>
              </a:rPr>
              <a:t>—</a:t>
            </a:r>
            <a:r>
              <a:rPr lang="ru-RU" dirty="0">
                <a:latin typeface="Montserrat ExtraBold" panose="00000900000000000000" pitchFamily="50" charset="-52"/>
              </a:rPr>
              <a:t> Христофор Колумб</a:t>
            </a:r>
            <a:endParaRPr dirty="0">
              <a:latin typeface="Montserrat ExtraBold" panose="00000900000000000000" pitchFamily="50" charset="-52"/>
            </a:endParaRPr>
          </a:p>
        </p:txBody>
      </p:sp>
      <p:sp>
        <p:nvSpPr>
          <p:cNvPr id="1571" name="Google Shape;1571;p75"/>
          <p:cNvSpPr txBox="1">
            <a:spLocks noGrp="1"/>
          </p:cNvSpPr>
          <p:nvPr>
            <p:ph type="subTitle" idx="1"/>
          </p:nvPr>
        </p:nvSpPr>
        <p:spPr>
          <a:xfrm>
            <a:off x="1571900" y="1453575"/>
            <a:ext cx="6000300" cy="17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sz="3200" dirty="0">
                <a:latin typeface="Monotype Corsiva" panose="03010101010201010101" pitchFamily="66" charset="0"/>
              </a:rPr>
              <a:t>“</a:t>
            </a:r>
            <a:r>
              <a:rPr lang="ru-RU" sz="3200" dirty="0">
                <a:latin typeface="Monotype Corsiva" panose="03010101010201010101" pitchFamily="66" charset="0"/>
              </a:rPr>
              <a:t>Чтобы открыть новые части света, нужно иметь смелость потерять из виду старые берега</a:t>
            </a:r>
            <a:r>
              <a:rPr lang="en" sz="3200" dirty="0">
                <a:latin typeface="Monotype Corsiva" panose="03010101010201010101" pitchFamily="66" charset="0"/>
              </a:rPr>
              <a:t>.”</a:t>
            </a:r>
            <a:endParaRPr sz="3200" dirty="0">
              <a:latin typeface="Monotype Corsiva" panose="03010101010201010101" pitchFamily="66" charset="0"/>
            </a:endParaRPr>
          </a:p>
        </p:txBody>
      </p:sp>
      <p:cxnSp>
        <p:nvCxnSpPr>
          <p:cNvPr id="1572" name="Google Shape;1572;p75"/>
          <p:cNvCxnSpPr/>
          <p:nvPr/>
        </p:nvCxnSpPr>
        <p:spPr>
          <a:xfrm>
            <a:off x="3421800" y="3487625"/>
            <a:ext cx="230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118"/>
          <p:cNvSpPr txBox="1">
            <a:spLocks noGrp="1"/>
          </p:cNvSpPr>
          <p:nvPr>
            <p:ph type="title"/>
          </p:nvPr>
        </p:nvSpPr>
        <p:spPr>
          <a:xfrm>
            <a:off x="1084438" y="452687"/>
            <a:ext cx="4739100" cy="11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ontserrat ExtraBold" panose="00000900000000000000" pitchFamily="50" charset="-52"/>
              </a:rPr>
              <a:t>Христофор Колумб</a:t>
            </a:r>
            <a:endParaRPr lang="en-US" dirty="0">
              <a:latin typeface="Montserrat ExtraBold" panose="00000900000000000000" pitchFamily="50" charset="-52"/>
            </a:endParaRPr>
          </a:p>
        </p:txBody>
      </p:sp>
      <p:sp>
        <p:nvSpPr>
          <p:cNvPr id="3014" name="Google Shape;3014;p118"/>
          <p:cNvSpPr txBox="1">
            <a:spLocks noGrp="1"/>
          </p:cNvSpPr>
          <p:nvPr>
            <p:ph type="body" idx="1"/>
          </p:nvPr>
        </p:nvSpPr>
        <p:spPr>
          <a:xfrm>
            <a:off x="1084438" y="1620631"/>
            <a:ext cx="3954921" cy="35702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Великий испанский мореплаватель итальянского происхождения.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Колумб первым</a:t>
            </a:r>
            <a:r>
              <a:rPr lang="en-US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пересёк Атлантический океан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ходил в Карибском море</a:t>
            </a:r>
          </a:p>
          <a:p>
            <a:pPr>
              <a:buClr>
                <a:schemeClr val="accent1"/>
              </a:buClr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положил начало исследованию Южной и Центральной Америки , включая близлежащие архипелаги — Большие Антильские, Малые Антильские и Багамские острова.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015" name="Google Shape;3015;p118"/>
          <p:cNvPicPr preferRelativeResize="0"/>
          <p:nvPr/>
        </p:nvPicPr>
        <p:blipFill>
          <a:blip r:embed="rId3"/>
          <a:srcRect l="21878" r="21878"/>
          <a:stretch/>
        </p:blipFill>
        <p:spPr>
          <a:xfrm>
            <a:off x="4926935" y="677333"/>
            <a:ext cx="3654122" cy="3654122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877793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6"/>
          <p:cNvSpPr txBox="1">
            <a:spLocks noGrp="1"/>
          </p:cNvSpPr>
          <p:nvPr>
            <p:ph type="title"/>
          </p:nvPr>
        </p:nvSpPr>
        <p:spPr>
          <a:xfrm>
            <a:off x="4500972" y="250998"/>
            <a:ext cx="546521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Montserrat ExtraBold" panose="00000900000000000000" pitchFamily="50" charset="-52"/>
              </a:rPr>
              <a:t>Первое плавание Христофора Колумба</a:t>
            </a:r>
            <a:endParaRPr lang="en-US" sz="2800" dirty="0">
              <a:latin typeface="Montserrat ExtraBold" panose="00000900000000000000" pitchFamily="50" charset="-52"/>
            </a:endParaRPr>
          </a:p>
        </p:txBody>
      </p:sp>
      <p:pic>
        <p:nvPicPr>
          <p:cNvPr id="998" name="Google Shape;998;p66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537298">
            <a:off x="-273854" y="36152"/>
            <a:ext cx="9007211" cy="567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4A71E0-2210-498D-99B1-FB35059AB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1423">
            <a:off x="1173345" y="2433721"/>
            <a:ext cx="2933911" cy="1826121"/>
          </a:xfrm>
          <a:prstGeom prst="rect">
            <a:avLst/>
          </a:prstGeom>
        </p:spPr>
      </p:pic>
      <p:grpSp>
        <p:nvGrpSpPr>
          <p:cNvPr id="6" name="Google Shape;218;p25">
            <a:extLst>
              <a:ext uri="{FF2B5EF4-FFF2-40B4-BE49-F238E27FC236}">
                <a16:creationId xmlns:a16="http://schemas.microsoft.com/office/drawing/2014/main" id="{F5BBE10D-0990-4701-8D1A-6B7477EA4DED}"/>
              </a:ext>
            </a:extLst>
          </p:cNvPr>
          <p:cNvGrpSpPr/>
          <p:nvPr/>
        </p:nvGrpSpPr>
        <p:grpSpPr>
          <a:xfrm rot="679206">
            <a:off x="1175759" y="2587311"/>
            <a:ext cx="4315937" cy="1900084"/>
            <a:chOff x="-2481717" y="-1996885"/>
            <a:chExt cx="3294517" cy="2809685"/>
          </a:xfrm>
        </p:grpSpPr>
        <p:sp>
          <p:nvSpPr>
            <p:cNvPr id="7" name="Google Shape;219;p25">
              <a:extLst>
                <a:ext uri="{FF2B5EF4-FFF2-40B4-BE49-F238E27FC236}">
                  <a16:creationId xmlns:a16="http://schemas.microsoft.com/office/drawing/2014/main" id="{190FF5B4-EFDD-444F-A449-8F1013966266}"/>
                </a:ext>
              </a:extLst>
            </p:cNvPr>
            <p:cNvSpPr/>
            <p:nvPr/>
          </p:nvSpPr>
          <p:spPr>
            <a:xfrm>
              <a:off x="-2481717" y="-1996885"/>
              <a:ext cx="2202363" cy="2722943"/>
            </a:xfrm>
            <a:custGeom>
              <a:avLst/>
              <a:gdLst/>
              <a:ahLst/>
              <a:cxnLst/>
              <a:rect l="l" t="t" r="r" b="b"/>
              <a:pathLst>
                <a:path w="2162583" h="2135492" extrusionOk="0">
                  <a:moveTo>
                    <a:pt x="0" y="0"/>
                  </a:moveTo>
                  <a:lnTo>
                    <a:pt x="2162583" y="0"/>
                  </a:lnTo>
                  <a:lnTo>
                    <a:pt x="2162583" y="2135492"/>
                  </a:lnTo>
                  <a:lnTo>
                    <a:pt x="0" y="2135492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noFill/>
            </a:ln>
          </p:spPr>
        </p:sp>
        <p:sp>
          <p:nvSpPr>
            <p:cNvPr id="8" name="Google Shape;220;p25">
              <a:extLst>
                <a:ext uri="{FF2B5EF4-FFF2-40B4-BE49-F238E27FC236}">
                  <a16:creationId xmlns:a16="http://schemas.microsoft.com/office/drawing/2014/main" id="{7F6EBC1C-9B41-46E1-9A24-6B52C66D70B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218;p25">
            <a:extLst>
              <a:ext uri="{FF2B5EF4-FFF2-40B4-BE49-F238E27FC236}">
                <a16:creationId xmlns:a16="http://schemas.microsoft.com/office/drawing/2014/main" id="{701DB586-96AF-4C3B-8356-201BC4FA670F}"/>
              </a:ext>
            </a:extLst>
          </p:cNvPr>
          <p:cNvGrpSpPr/>
          <p:nvPr/>
        </p:nvGrpSpPr>
        <p:grpSpPr>
          <a:xfrm>
            <a:off x="4642400" y="1515338"/>
            <a:ext cx="4755593" cy="3249971"/>
            <a:chOff x="-2481718" y="-1996885"/>
            <a:chExt cx="3294518" cy="3146966"/>
          </a:xfrm>
        </p:grpSpPr>
        <p:sp>
          <p:nvSpPr>
            <p:cNvPr id="10" name="Google Shape;219;p25">
              <a:extLst>
                <a:ext uri="{FF2B5EF4-FFF2-40B4-BE49-F238E27FC236}">
                  <a16:creationId xmlns:a16="http://schemas.microsoft.com/office/drawing/2014/main" id="{562A9496-9982-4BAA-B0F3-AEE88B98858C}"/>
                </a:ext>
              </a:extLst>
            </p:cNvPr>
            <p:cNvSpPr/>
            <p:nvPr/>
          </p:nvSpPr>
          <p:spPr>
            <a:xfrm>
              <a:off x="-2481718" y="-1996885"/>
              <a:ext cx="2928812" cy="3146966"/>
            </a:xfrm>
            <a:custGeom>
              <a:avLst/>
              <a:gdLst/>
              <a:ahLst/>
              <a:cxnLst/>
              <a:rect l="l" t="t" r="r" b="b"/>
              <a:pathLst>
                <a:path w="2162583" h="2135492" extrusionOk="0">
                  <a:moveTo>
                    <a:pt x="0" y="0"/>
                  </a:moveTo>
                  <a:lnTo>
                    <a:pt x="2162583" y="0"/>
                  </a:lnTo>
                  <a:lnTo>
                    <a:pt x="2162583" y="2135492"/>
                  </a:lnTo>
                  <a:lnTo>
                    <a:pt x="0" y="2135492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noFill/>
            </a:ln>
          </p:spPr>
        </p:sp>
        <p:sp>
          <p:nvSpPr>
            <p:cNvPr id="11" name="Google Shape;220;p25">
              <a:extLst>
                <a:ext uri="{FF2B5EF4-FFF2-40B4-BE49-F238E27FC236}">
                  <a16:creationId xmlns:a16="http://schemas.microsoft.com/office/drawing/2014/main" id="{AA6D5DFB-DEBD-4BEE-B495-7B436E24190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7" name="Google Shape;997;p66"/>
          <p:cNvSpPr txBox="1">
            <a:spLocks noGrp="1"/>
          </p:cNvSpPr>
          <p:nvPr>
            <p:ph type="body" idx="1"/>
          </p:nvPr>
        </p:nvSpPr>
        <p:spPr>
          <a:xfrm>
            <a:off x="4642400" y="1515338"/>
            <a:ext cx="4086900" cy="337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августа 1492 года Колумб отправился в своё первое плавание</a:t>
            </a:r>
            <a:r>
              <a:rPr lang="en" sz="16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sz="16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sz="16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его распоряжении были 3 корабля: «Санта-Мария», «Нинья» и «Пинта». 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sz="16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 октября 1492 года был открыт первый остров: Сан-Сальвадор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sz="16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Колумб считал, что добрался до Индии, поэтому назвал местных жителей индейцами.</a:t>
            </a:r>
            <a:endParaRPr sz="16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553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6"/>
          <p:cNvSpPr txBox="1">
            <a:spLocks noGrp="1"/>
          </p:cNvSpPr>
          <p:nvPr>
            <p:ph type="title"/>
          </p:nvPr>
        </p:nvSpPr>
        <p:spPr>
          <a:xfrm>
            <a:off x="535561" y="439499"/>
            <a:ext cx="546521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Montserrat ExtraBold" panose="00000900000000000000" pitchFamily="50" charset="-52"/>
              </a:rPr>
              <a:t>Последующие плавания Христофора Колумба</a:t>
            </a:r>
            <a:endParaRPr lang="en-US" sz="2800" dirty="0">
              <a:latin typeface="Montserrat ExtraBold" panose="00000900000000000000" pitchFamily="50" charset="-52"/>
            </a:endParaRPr>
          </a:p>
        </p:txBody>
      </p:sp>
      <p:sp>
        <p:nvSpPr>
          <p:cNvPr id="997" name="Google Shape;997;p66"/>
          <p:cNvSpPr txBox="1">
            <a:spLocks noGrp="1"/>
          </p:cNvSpPr>
          <p:nvPr>
            <p:ph type="body" idx="1"/>
          </p:nvPr>
        </p:nvSpPr>
        <p:spPr>
          <a:xfrm>
            <a:off x="535561" y="1712455"/>
            <a:ext cx="4681159" cy="25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 время второго плавания Колумб открыл ряд других островов в Карибском море, в третьем — достиг побережья Южной Америки, в последнем — побережья Центральной Америки.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честь Христофора Колумба названа страна в Южной Америке, река в Северной Америке.  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Хотя Колумба в своё время называли «Адмирал моря-океана», умер он в бедности, так и не узнав, что открыл новый континент.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Америкой два материка назвали в честь Америго Веспуччи.</a:t>
            </a:r>
          </a:p>
        </p:txBody>
      </p:sp>
      <p:pic>
        <p:nvPicPr>
          <p:cNvPr id="998" name="Google Shape;998;p66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537298">
            <a:off x="3655553" y="-800586"/>
            <a:ext cx="10491362" cy="653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4A71E0-2210-498D-99B1-FB35059AB1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53138">
            <a:off x="5396697" y="1919448"/>
            <a:ext cx="3226458" cy="2213460"/>
          </a:xfrm>
          <a:prstGeom prst="rect">
            <a:avLst/>
          </a:prstGeom>
        </p:spPr>
      </p:pic>
      <p:sp>
        <p:nvSpPr>
          <p:cNvPr id="6" name="Google Shape;219;p25">
            <a:extLst>
              <a:ext uri="{FF2B5EF4-FFF2-40B4-BE49-F238E27FC236}">
                <a16:creationId xmlns:a16="http://schemas.microsoft.com/office/drawing/2014/main" id="{AB464631-14C0-4F03-844D-E19716011331}"/>
              </a:ext>
            </a:extLst>
          </p:cNvPr>
          <p:cNvSpPr/>
          <p:nvPr/>
        </p:nvSpPr>
        <p:spPr>
          <a:xfrm rot="679206">
            <a:off x="5398032" y="1947673"/>
            <a:ext cx="3181502" cy="2162704"/>
          </a:xfrm>
          <a:custGeom>
            <a:avLst/>
            <a:gdLst/>
            <a:ahLst/>
            <a:cxnLst/>
            <a:rect l="l" t="t" r="r" b="b"/>
            <a:pathLst>
              <a:path w="2162583" h="2135492" extrusionOk="0">
                <a:moveTo>
                  <a:pt x="0" y="0"/>
                </a:moveTo>
                <a:lnTo>
                  <a:pt x="2162583" y="0"/>
                </a:lnTo>
                <a:lnTo>
                  <a:pt x="2162583" y="2135492"/>
                </a:lnTo>
                <a:lnTo>
                  <a:pt x="0" y="2135492"/>
                </a:lnTo>
                <a:close/>
              </a:path>
            </a:pathLst>
          </a:custGeom>
          <a:solidFill>
            <a:srgbClr val="806753">
              <a:alpha val="54901"/>
            </a:srgb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3846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118"/>
          <p:cNvSpPr txBox="1">
            <a:spLocks noGrp="1"/>
          </p:cNvSpPr>
          <p:nvPr>
            <p:ph type="title"/>
          </p:nvPr>
        </p:nvSpPr>
        <p:spPr>
          <a:xfrm>
            <a:off x="511402" y="403769"/>
            <a:ext cx="4739100" cy="11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ontserrat ExtraBold" panose="00000900000000000000" pitchFamily="50" charset="-52"/>
              </a:rPr>
              <a:t>Америго </a:t>
            </a:r>
            <a:br>
              <a:rPr lang="ru-RU" dirty="0">
                <a:latin typeface="Montserrat ExtraBold" panose="00000900000000000000" pitchFamily="50" charset="-52"/>
              </a:rPr>
            </a:br>
            <a:r>
              <a:rPr lang="ru-RU" dirty="0">
                <a:latin typeface="Montserrat ExtraBold" panose="00000900000000000000" pitchFamily="50" charset="-52"/>
              </a:rPr>
              <a:t>Веспуччи</a:t>
            </a:r>
            <a:endParaRPr lang="en-US" dirty="0">
              <a:latin typeface="Montserrat ExtraBold" panose="00000900000000000000" pitchFamily="50" charset="-52"/>
            </a:endParaRPr>
          </a:p>
        </p:txBody>
      </p:sp>
      <p:sp>
        <p:nvSpPr>
          <p:cNvPr id="3014" name="Google Shape;3014;p118"/>
          <p:cNvSpPr txBox="1">
            <a:spLocks noGrp="1"/>
          </p:cNvSpPr>
          <p:nvPr>
            <p:ph type="body" idx="1"/>
          </p:nvPr>
        </p:nvSpPr>
        <p:spPr>
          <a:xfrm>
            <a:off x="511403" y="1573218"/>
            <a:ext cx="3831998" cy="35702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(1451–1512) — итальянский мореплаватель, родом из Флоренции.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1490 г. он отправился в качестве купца в Испанию, где в Севилье поступил в итальянскую торговую контору. Так как в обязанности этой конторы входило снаряжение второго и третьего путешествий Колумба, то Америго Веспуччи имел возможность познакомиться с Колумбом и наконец решил исследовать только что открытую новую часть света.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015" name="Google Shape;3015;p118"/>
          <p:cNvPicPr preferRelativeResize="0"/>
          <p:nvPr/>
        </p:nvPicPr>
        <p:blipFill rotWithShape="1">
          <a:blip r:embed="rId3"/>
          <a:srcRect l="2810" t="2225" r="-2810" b="10691"/>
          <a:stretch/>
        </p:blipFill>
        <p:spPr>
          <a:xfrm>
            <a:off x="4630318" y="687483"/>
            <a:ext cx="4002280" cy="400228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076558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6"/>
          <p:cNvSpPr txBox="1">
            <a:spLocks noGrp="1"/>
          </p:cNvSpPr>
          <p:nvPr>
            <p:ph type="title"/>
          </p:nvPr>
        </p:nvSpPr>
        <p:spPr>
          <a:xfrm>
            <a:off x="4506155" y="265931"/>
            <a:ext cx="4712770" cy="11927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latin typeface="Montserrat ExtraBold" panose="00000900000000000000" pitchFamily="50" charset="-52"/>
              </a:rPr>
              <a:t>Первое плавание Америго Веспуччи</a:t>
            </a:r>
            <a:endParaRPr lang="en-US" sz="3200" dirty="0">
              <a:latin typeface="Montserrat ExtraBold" panose="00000900000000000000" pitchFamily="50" charset="-52"/>
            </a:endParaRPr>
          </a:p>
        </p:txBody>
      </p:sp>
      <p:pic>
        <p:nvPicPr>
          <p:cNvPr id="998" name="Google Shape;998;p66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537298">
            <a:off x="-320348" y="36152"/>
            <a:ext cx="9007211" cy="567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4A71E0-2210-498D-99B1-FB35059AB1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11841">
            <a:off x="1050543" y="2264660"/>
            <a:ext cx="3267598" cy="2453182"/>
          </a:xfrm>
          <a:prstGeom prst="rect">
            <a:avLst/>
          </a:prstGeom>
        </p:spPr>
      </p:pic>
      <p:grpSp>
        <p:nvGrpSpPr>
          <p:cNvPr id="9" name="Google Shape;218;p25">
            <a:extLst>
              <a:ext uri="{FF2B5EF4-FFF2-40B4-BE49-F238E27FC236}">
                <a16:creationId xmlns:a16="http://schemas.microsoft.com/office/drawing/2014/main" id="{701DB586-96AF-4C3B-8356-201BC4FA670F}"/>
              </a:ext>
            </a:extLst>
          </p:cNvPr>
          <p:cNvGrpSpPr/>
          <p:nvPr/>
        </p:nvGrpSpPr>
        <p:grpSpPr>
          <a:xfrm>
            <a:off x="4634514" y="1582711"/>
            <a:ext cx="4755593" cy="3377164"/>
            <a:chOff x="-2481718" y="-1996885"/>
            <a:chExt cx="3294518" cy="3146966"/>
          </a:xfrm>
        </p:grpSpPr>
        <p:sp>
          <p:nvSpPr>
            <p:cNvPr id="10" name="Google Shape;219;p25">
              <a:extLst>
                <a:ext uri="{FF2B5EF4-FFF2-40B4-BE49-F238E27FC236}">
                  <a16:creationId xmlns:a16="http://schemas.microsoft.com/office/drawing/2014/main" id="{562A9496-9982-4BAA-B0F3-AEE88B98858C}"/>
                </a:ext>
              </a:extLst>
            </p:cNvPr>
            <p:cNvSpPr/>
            <p:nvPr/>
          </p:nvSpPr>
          <p:spPr>
            <a:xfrm>
              <a:off x="-2481718" y="-1996885"/>
              <a:ext cx="2928812" cy="3146966"/>
            </a:xfrm>
            <a:custGeom>
              <a:avLst/>
              <a:gdLst/>
              <a:ahLst/>
              <a:cxnLst/>
              <a:rect l="l" t="t" r="r" b="b"/>
              <a:pathLst>
                <a:path w="2162583" h="2135492" extrusionOk="0">
                  <a:moveTo>
                    <a:pt x="0" y="0"/>
                  </a:moveTo>
                  <a:lnTo>
                    <a:pt x="2162583" y="0"/>
                  </a:lnTo>
                  <a:lnTo>
                    <a:pt x="2162583" y="2135492"/>
                  </a:lnTo>
                  <a:lnTo>
                    <a:pt x="0" y="2135492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noFill/>
            </a:ln>
          </p:spPr>
        </p:sp>
        <p:sp>
          <p:nvSpPr>
            <p:cNvPr id="11" name="Google Shape;220;p25">
              <a:extLst>
                <a:ext uri="{FF2B5EF4-FFF2-40B4-BE49-F238E27FC236}">
                  <a16:creationId xmlns:a16="http://schemas.microsoft.com/office/drawing/2014/main" id="{AA6D5DFB-DEBD-4BEE-B495-7B436E24190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7" name="Google Shape;997;p66"/>
          <p:cNvSpPr txBox="1">
            <a:spLocks noGrp="1"/>
          </p:cNvSpPr>
          <p:nvPr>
            <p:ph type="body" idx="1"/>
          </p:nvPr>
        </p:nvSpPr>
        <p:spPr>
          <a:xfrm>
            <a:off x="4748114" y="1658199"/>
            <a:ext cx="4086900" cy="337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1499 году Америго Веспуччи отправился штурманом в составе экспедиции мореплавателя Алонсо </a:t>
            </a:r>
            <a:r>
              <a:rPr lang="ru-RU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Охеды</a:t>
            </a: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Результаты</a:t>
            </a:r>
            <a:r>
              <a:rPr lang="en-US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открыто 4000 км непрерывной береговой линии Южной Америки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дельта Амазонки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Гвианское</a:t>
            </a: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течение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Проплывая около берегов современной Венесуэлы, европейцы видели посёлки местных жителей с жилищами на сваях. Эти места они назвали — «Маленькая Венеция».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Google Shape;219;p25">
            <a:extLst>
              <a:ext uri="{FF2B5EF4-FFF2-40B4-BE49-F238E27FC236}">
                <a16:creationId xmlns:a16="http://schemas.microsoft.com/office/drawing/2014/main" id="{63895969-FDB9-4D95-B817-690077327B0C}"/>
              </a:ext>
            </a:extLst>
          </p:cNvPr>
          <p:cNvSpPr/>
          <p:nvPr/>
        </p:nvSpPr>
        <p:spPr>
          <a:xfrm rot="11425259" flipV="1">
            <a:off x="1092112" y="2259038"/>
            <a:ext cx="3203868" cy="2430265"/>
          </a:xfrm>
          <a:custGeom>
            <a:avLst/>
            <a:gdLst/>
            <a:ahLst/>
            <a:cxnLst/>
            <a:rect l="l" t="t" r="r" b="b"/>
            <a:pathLst>
              <a:path w="2162583" h="2135492" extrusionOk="0">
                <a:moveTo>
                  <a:pt x="0" y="0"/>
                </a:moveTo>
                <a:lnTo>
                  <a:pt x="2162583" y="0"/>
                </a:lnTo>
                <a:lnTo>
                  <a:pt x="2162583" y="2135492"/>
                </a:lnTo>
                <a:lnTo>
                  <a:pt x="0" y="2135492"/>
                </a:lnTo>
                <a:close/>
              </a:path>
            </a:pathLst>
          </a:custGeom>
          <a:solidFill>
            <a:srgbClr val="806753">
              <a:alpha val="54901"/>
            </a:srgb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350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66"/>
          <p:cNvSpPr txBox="1">
            <a:spLocks noGrp="1"/>
          </p:cNvSpPr>
          <p:nvPr>
            <p:ph type="body" idx="1"/>
          </p:nvPr>
        </p:nvSpPr>
        <p:spPr>
          <a:xfrm>
            <a:off x="535561" y="1534643"/>
            <a:ext cx="4681159" cy="25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1501 году Веспуччи перешёл на португальскую службу. Уже 10 мая 1501 года он отплыл к берегам Бразилии в составе первой португальской экспедиции </a:t>
            </a:r>
            <a:r>
              <a:rPr lang="ru-RU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Гонсалу</a:t>
            </a: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Куэлью</a:t>
            </a: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середине августа 1501 года корабли подошли к Бразилии у мыса Сан-Роке.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января 1502 года экспедиция обнаружила бухту </a:t>
            </a:r>
            <a:r>
              <a:rPr lang="ru-RU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Гуанабара</a:t>
            </a: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которую моряки приняли за устье реки и назвали Рио-де-Жанейро, что означает «Январская река».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результате этого плавания было открыто и нанесено на карту более 3000 км береговой линии.</a:t>
            </a:r>
          </a:p>
        </p:txBody>
      </p:sp>
      <p:pic>
        <p:nvPicPr>
          <p:cNvPr id="998" name="Google Shape;998;p66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537298">
            <a:off x="3655553" y="-800586"/>
            <a:ext cx="10491362" cy="653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4A71E0-2210-498D-99B1-FB35059AB1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389719">
            <a:off x="5216506" y="1404398"/>
            <a:ext cx="3987841" cy="2993912"/>
          </a:xfrm>
          <a:prstGeom prst="rect">
            <a:avLst/>
          </a:prstGeom>
        </p:spPr>
      </p:pic>
      <p:sp>
        <p:nvSpPr>
          <p:cNvPr id="6" name="Google Shape;219;p25">
            <a:extLst>
              <a:ext uri="{FF2B5EF4-FFF2-40B4-BE49-F238E27FC236}">
                <a16:creationId xmlns:a16="http://schemas.microsoft.com/office/drawing/2014/main" id="{AB464631-14C0-4F03-844D-E19716011331}"/>
              </a:ext>
            </a:extLst>
          </p:cNvPr>
          <p:cNvSpPr/>
          <p:nvPr/>
        </p:nvSpPr>
        <p:spPr>
          <a:xfrm rot="11185716" flipV="1">
            <a:off x="5208431" y="1374189"/>
            <a:ext cx="4029045" cy="3033914"/>
          </a:xfrm>
          <a:custGeom>
            <a:avLst/>
            <a:gdLst/>
            <a:ahLst/>
            <a:cxnLst/>
            <a:rect l="l" t="t" r="r" b="b"/>
            <a:pathLst>
              <a:path w="2162583" h="2135492" extrusionOk="0">
                <a:moveTo>
                  <a:pt x="0" y="0"/>
                </a:moveTo>
                <a:lnTo>
                  <a:pt x="2162583" y="0"/>
                </a:lnTo>
                <a:lnTo>
                  <a:pt x="2162583" y="2135492"/>
                </a:lnTo>
                <a:lnTo>
                  <a:pt x="0" y="2135492"/>
                </a:lnTo>
                <a:close/>
              </a:path>
            </a:pathLst>
          </a:custGeom>
          <a:solidFill>
            <a:srgbClr val="806753">
              <a:alpha val="54901"/>
            </a:srgb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8" name="Google Shape;996;p66">
            <a:extLst>
              <a:ext uri="{FF2B5EF4-FFF2-40B4-BE49-F238E27FC236}">
                <a16:creationId xmlns:a16="http://schemas.microsoft.com/office/drawing/2014/main" id="{9455F08F-2441-42AF-BFB5-4DFA233A13C6}"/>
              </a:ext>
            </a:extLst>
          </p:cNvPr>
          <p:cNvSpPr txBox="1">
            <a:spLocks/>
          </p:cNvSpPr>
          <p:nvPr/>
        </p:nvSpPr>
        <p:spPr>
          <a:xfrm>
            <a:off x="535561" y="248445"/>
            <a:ext cx="4712770" cy="1192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9pPr>
          </a:lstStyle>
          <a:p>
            <a:r>
              <a:rPr lang="ru-RU" sz="3200" dirty="0">
                <a:latin typeface="Montserrat ExtraBold" panose="00000900000000000000" pitchFamily="50" charset="-52"/>
              </a:rPr>
              <a:t>Второе плавание Америго Веспуччи</a:t>
            </a:r>
            <a:endParaRPr lang="en-US" sz="3200" dirty="0">
              <a:latin typeface="Montserr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62259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6"/>
          <p:cNvSpPr txBox="1">
            <a:spLocks noGrp="1"/>
          </p:cNvSpPr>
          <p:nvPr>
            <p:ph type="title"/>
          </p:nvPr>
        </p:nvSpPr>
        <p:spPr>
          <a:xfrm>
            <a:off x="4500972" y="250997"/>
            <a:ext cx="4712770" cy="11927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Montserrat ExtraBold" panose="00000900000000000000" pitchFamily="50" charset="-52"/>
              </a:rPr>
              <a:t>Третье плавание Америго Веспуччи</a:t>
            </a:r>
            <a:endParaRPr lang="en-US" sz="2800" dirty="0">
              <a:latin typeface="Montserrat ExtraBold" panose="00000900000000000000" pitchFamily="50" charset="-52"/>
            </a:endParaRPr>
          </a:p>
        </p:txBody>
      </p:sp>
      <p:pic>
        <p:nvPicPr>
          <p:cNvPr id="998" name="Google Shape;998;p66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537298">
            <a:off x="-320348" y="36152"/>
            <a:ext cx="9007211" cy="567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4A71E0-2210-498D-99B1-FB35059AB1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11841">
            <a:off x="1050543" y="2264660"/>
            <a:ext cx="3267598" cy="2453182"/>
          </a:xfrm>
          <a:prstGeom prst="rect">
            <a:avLst/>
          </a:prstGeom>
        </p:spPr>
      </p:pic>
      <p:grpSp>
        <p:nvGrpSpPr>
          <p:cNvPr id="9" name="Google Shape;218;p25">
            <a:extLst>
              <a:ext uri="{FF2B5EF4-FFF2-40B4-BE49-F238E27FC236}">
                <a16:creationId xmlns:a16="http://schemas.microsoft.com/office/drawing/2014/main" id="{701DB586-96AF-4C3B-8356-201BC4FA670F}"/>
              </a:ext>
            </a:extLst>
          </p:cNvPr>
          <p:cNvGrpSpPr/>
          <p:nvPr/>
        </p:nvGrpSpPr>
        <p:grpSpPr>
          <a:xfrm>
            <a:off x="4572000" y="1381189"/>
            <a:ext cx="4663153" cy="3377164"/>
            <a:chOff x="-2481718" y="-1996885"/>
            <a:chExt cx="3294518" cy="3146966"/>
          </a:xfrm>
        </p:grpSpPr>
        <p:sp>
          <p:nvSpPr>
            <p:cNvPr id="10" name="Google Shape;219;p25">
              <a:extLst>
                <a:ext uri="{FF2B5EF4-FFF2-40B4-BE49-F238E27FC236}">
                  <a16:creationId xmlns:a16="http://schemas.microsoft.com/office/drawing/2014/main" id="{562A9496-9982-4BAA-B0F3-AEE88B98858C}"/>
                </a:ext>
              </a:extLst>
            </p:cNvPr>
            <p:cNvSpPr/>
            <p:nvPr/>
          </p:nvSpPr>
          <p:spPr>
            <a:xfrm>
              <a:off x="-2481718" y="-1996885"/>
              <a:ext cx="2928812" cy="3146966"/>
            </a:xfrm>
            <a:custGeom>
              <a:avLst/>
              <a:gdLst/>
              <a:ahLst/>
              <a:cxnLst/>
              <a:rect l="l" t="t" r="r" b="b"/>
              <a:pathLst>
                <a:path w="2162583" h="2135492" extrusionOk="0">
                  <a:moveTo>
                    <a:pt x="0" y="0"/>
                  </a:moveTo>
                  <a:lnTo>
                    <a:pt x="2162583" y="0"/>
                  </a:lnTo>
                  <a:lnTo>
                    <a:pt x="2162583" y="2135492"/>
                  </a:lnTo>
                  <a:lnTo>
                    <a:pt x="0" y="2135492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noFill/>
            </a:ln>
          </p:spPr>
        </p:sp>
        <p:sp>
          <p:nvSpPr>
            <p:cNvPr id="11" name="Google Shape;220;p25">
              <a:extLst>
                <a:ext uri="{FF2B5EF4-FFF2-40B4-BE49-F238E27FC236}">
                  <a16:creationId xmlns:a16="http://schemas.microsoft.com/office/drawing/2014/main" id="{AA6D5DFB-DEBD-4BEE-B495-7B436E24190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219;p25">
            <a:extLst>
              <a:ext uri="{FF2B5EF4-FFF2-40B4-BE49-F238E27FC236}">
                <a16:creationId xmlns:a16="http://schemas.microsoft.com/office/drawing/2014/main" id="{63895969-FDB9-4D95-B817-690077327B0C}"/>
              </a:ext>
            </a:extLst>
          </p:cNvPr>
          <p:cNvSpPr/>
          <p:nvPr/>
        </p:nvSpPr>
        <p:spPr>
          <a:xfrm rot="11425259" flipV="1">
            <a:off x="1092112" y="2259038"/>
            <a:ext cx="3203868" cy="2430265"/>
          </a:xfrm>
          <a:custGeom>
            <a:avLst/>
            <a:gdLst/>
            <a:ahLst/>
            <a:cxnLst/>
            <a:rect l="l" t="t" r="r" b="b"/>
            <a:pathLst>
              <a:path w="2162583" h="2135492" extrusionOk="0">
                <a:moveTo>
                  <a:pt x="0" y="0"/>
                </a:moveTo>
                <a:lnTo>
                  <a:pt x="2162583" y="0"/>
                </a:lnTo>
                <a:lnTo>
                  <a:pt x="2162583" y="2135492"/>
                </a:lnTo>
                <a:lnTo>
                  <a:pt x="0" y="2135492"/>
                </a:lnTo>
                <a:close/>
              </a:path>
            </a:pathLst>
          </a:custGeom>
          <a:solidFill>
            <a:srgbClr val="806753">
              <a:alpha val="54901"/>
            </a:srgb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997" name="Google Shape;997;p66"/>
          <p:cNvSpPr txBox="1">
            <a:spLocks noGrp="1"/>
          </p:cNvSpPr>
          <p:nvPr>
            <p:ph type="body" idx="1"/>
          </p:nvPr>
        </p:nvSpPr>
        <p:spPr>
          <a:xfrm>
            <a:off x="4620361" y="1381189"/>
            <a:ext cx="4086900" cy="337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В третий раз экспедиция отправилась в путешествие в 1503 году, на шести кораблях. У открытого ими острова Вознесения три корабля пропали без вести, а один затонул. Достигнув бухты «Всех святых», путешественники впервые высадились и продвинулись на целых 250 км вглубь материка.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В течение пяти месяцев они собирали сандаловое дерево и в 1504 году высадились в Лиссабоне с грузом.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Это плавание было наиболее прибыльным и имело большие перспективы для дальнейшего освоения земель.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194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118"/>
          <p:cNvSpPr txBox="1">
            <a:spLocks noGrp="1"/>
          </p:cNvSpPr>
          <p:nvPr>
            <p:ph type="title"/>
          </p:nvPr>
        </p:nvSpPr>
        <p:spPr>
          <a:xfrm>
            <a:off x="511402" y="551119"/>
            <a:ext cx="3437143" cy="11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>
                <a:latin typeface="Montserrat ExtraBold" panose="00000900000000000000" pitchFamily="50" charset="-52"/>
              </a:rPr>
              <a:t>Бартоломеу</a:t>
            </a:r>
            <a:r>
              <a:rPr lang="ru-RU" dirty="0">
                <a:latin typeface="Montserrat ExtraBold" panose="00000900000000000000" pitchFamily="50" charset="-52"/>
              </a:rPr>
              <a:t> </a:t>
            </a:r>
            <a:r>
              <a:rPr lang="ru-RU" dirty="0" err="1">
                <a:latin typeface="Montserrat ExtraBold" panose="00000900000000000000" pitchFamily="50" charset="-52"/>
              </a:rPr>
              <a:t>Диаш</a:t>
            </a:r>
            <a:endParaRPr lang="en-US" dirty="0">
              <a:latin typeface="Montserrat ExtraBold" panose="00000900000000000000" pitchFamily="50" charset="-52"/>
            </a:endParaRPr>
          </a:p>
        </p:txBody>
      </p:sp>
      <p:sp>
        <p:nvSpPr>
          <p:cNvPr id="3014" name="Google Shape;3014;p118"/>
          <p:cNvSpPr txBox="1">
            <a:spLocks noGrp="1"/>
          </p:cNvSpPr>
          <p:nvPr>
            <p:ph type="body" idx="1"/>
          </p:nvPr>
        </p:nvSpPr>
        <p:spPr>
          <a:xfrm>
            <a:off x="511403" y="1865219"/>
            <a:ext cx="3007652" cy="35702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ru-RU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ок</a:t>
            </a: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1450–1500) — португальский мореплаватель.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августе 1487 года </a:t>
            </a:r>
            <a:r>
              <a:rPr lang="ru-RU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Бартоломеу</a:t>
            </a: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Диаш</a:t>
            </a: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отправился во главе экспедиции, посланной португальским королём Хуаном II. Целью экспедиции был поиск морского пути вокруг южной оконечности Африки.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015" name="Google Shape;3015;p118"/>
          <p:cNvPicPr preferRelativeResize="0"/>
          <p:nvPr/>
        </p:nvPicPr>
        <p:blipFill>
          <a:blip r:embed="rId3"/>
          <a:srcRect t="1417" b="1417"/>
          <a:stretch/>
        </p:blipFill>
        <p:spPr>
          <a:xfrm>
            <a:off x="4149436" y="647508"/>
            <a:ext cx="3990110" cy="399011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748455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90"/>
          <p:cNvSpPr txBox="1">
            <a:spLocks noGrp="1"/>
          </p:cNvSpPr>
          <p:nvPr>
            <p:ph type="title"/>
          </p:nvPr>
        </p:nvSpPr>
        <p:spPr>
          <a:xfrm>
            <a:off x="595733" y="304226"/>
            <a:ext cx="4596393" cy="20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latin typeface="Montserrat ExtraBold" panose="00000900000000000000" pitchFamily="50" charset="-52"/>
              </a:rPr>
              <a:t>Эпоха Великих географических открытий </a:t>
            </a:r>
            <a:endParaRPr sz="3200" dirty="0">
              <a:latin typeface="Montserrat ExtraBold" panose="00000900000000000000" pitchFamily="50" charset="-52"/>
            </a:endParaRPr>
          </a:p>
        </p:txBody>
      </p:sp>
      <p:sp>
        <p:nvSpPr>
          <p:cNvPr id="2059" name="Google Shape;2059;p90"/>
          <p:cNvSpPr txBox="1">
            <a:spLocks noGrp="1"/>
          </p:cNvSpPr>
          <p:nvPr>
            <p:ph type="subTitle" idx="1"/>
          </p:nvPr>
        </p:nvSpPr>
        <p:spPr>
          <a:xfrm>
            <a:off x="595733" y="2154815"/>
            <a:ext cx="4321707" cy="25005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Период в истории человечества, начавшийся в XV веке и продолжавшийся до XVII века, в ходе которого европейцы открывали новые земли и морские маршруты в Африку, Америку, Азию и Океанию в поисках новых торговых партнёров и источников товаров, пользовавшихся большим спросом в Европе.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60" name="Google Shape;2060;p90"/>
          <p:cNvPicPr preferRelativeResize="0"/>
          <p:nvPr/>
        </p:nvPicPr>
        <p:blipFill>
          <a:blip r:embed="rId3">
            <a:alphaModFix amt="92000"/>
          </a:blip>
          <a:stretch>
            <a:fillRect/>
          </a:stretch>
        </p:blipFill>
        <p:spPr>
          <a:xfrm>
            <a:off x="5040833" y="677972"/>
            <a:ext cx="3787556" cy="3787556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61" name="Google Shape;2061;p90"/>
          <p:cNvSpPr/>
          <p:nvPr/>
        </p:nvSpPr>
        <p:spPr>
          <a:xfrm flipH="1">
            <a:off x="4795238" y="110407"/>
            <a:ext cx="193235" cy="74897"/>
          </a:xfrm>
          <a:custGeom>
            <a:avLst/>
            <a:gdLst/>
            <a:ahLst/>
            <a:cxnLst/>
            <a:rect l="l" t="t" r="r" b="b"/>
            <a:pathLst>
              <a:path w="5191" h="2012" fill="none" extrusionOk="0">
                <a:moveTo>
                  <a:pt x="1353" y="1"/>
                </a:moveTo>
                <a:lnTo>
                  <a:pt x="1353" y="1"/>
                </a:lnTo>
                <a:lnTo>
                  <a:pt x="1134" y="1"/>
                </a:lnTo>
                <a:lnTo>
                  <a:pt x="878" y="74"/>
                </a:lnTo>
                <a:lnTo>
                  <a:pt x="695" y="147"/>
                </a:lnTo>
                <a:lnTo>
                  <a:pt x="476" y="257"/>
                </a:lnTo>
                <a:lnTo>
                  <a:pt x="476" y="257"/>
                </a:lnTo>
                <a:lnTo>
                  <a:pt x="329" y="330"/>
                </a:lnTo>
                <a:lnTo>
                  <a:pt x="220" y="440"/>
                </a:lnTo>
                <a:lnTo>
                  <a:pt x="0" y="659"/>
                </a:lnTo>
                <a:lnTo>
                  <a:pt x="0" y="659"/>
                </a:lnTo>
                <a:lnTo>
                  <a:pt x="110" y="805"/>
                </a:lnTo>
                <a:lnTo>
                  <a:pt x="110" y="805"/>
                </a:lnTo>
                <a:lnTo>
                  <a:pt x="293" y="769"/>
                </a:lnTo>
                <a:lnTo>
                  <a:pt x="403" y="769"/>
                </a:lnTo>
                <a:lnTo>
                  <a:pt x="476" y="732"/>
                </a:lnTo>
                <a:lnTo>
                  <a:pt x="476" y="732"/>
                </a:lnTo>
                <a:lnTo>
                  <a:pt x="622" y="659"/>
                </a:lnTo>
                <a:lnTo>
                  <a:pt x="805" y="586"/>
                </a:lnTo>
                <a:lnTo>
                  <a:pt x="951" y="549"/>
                </a:lnTo>
                <a:lnTo>
                  <a:pt x="1097" y="513"/>
                </a:lnTo>
                <a:lnTo>
                  <a:pt x="1097" y="513"/>
                </a:lnTo>
                <a:lnTo>
                  <a:pt x="1243" y="549"/>
                </a:lnTo>
                <a:lnTo>
                  <a:pt x="1389" y="586"/>
                </a:lnTo>
                <a:lnTo>
                  <a:pt x="1718" y="732"/>
                </a:lnTo>
                <a:lnTo>
                  <a:pt x="1718" y="732"/>
                </a:lnTo>
                <a:lnTo>
                  <a:pt x="1901" y="805"/>
                </a:lnTo>
                <a:lnTo>
                  <a:pt x="2120" y="842"/>
                </a:lnTo>
                <a:lnTo>
                  <a:pt x="2120" y="842"/>
                </a:lnTo>
                <a:lnTo>
                  <a:pt x="2523" y="915"/>
                </a:lnTo>
                <a:lnTo>
                  <a:pt x="2888" y="1061"/>
                </a:lnTo>
                <a:lnTo>
                  <a:pt x="3034" y="1171"/>
                </a:lnTo>
                <a:lnTo>
                  <a:pt x="3180" y="1280"/>
                </a:lnTo>
                <a:lnTo>
                  <a:pt x="3327" y="1390"/>
                </a:lnTo>
                <a:lnTo>
                  <a:pt x="3436" y="1573"/>
                </a:lnTo>
                <a:lnTo>
                  <a:pt x="3436" y="1573"/>
                </a:lnTo>
                <a:lnTo>
                  <a:pt x="3656" y="1792"/>
                </a:lnTo>
                <a:lnTo>
                  <a:pt x="3875" y="1938"/>
                </a:lnTo>
                <a:lnTo>
                  <a:pt x="4094" y="2011"/>
                </a:lnTo>
                <a:lnTo>
                  <a:pt x="4314" y="2011"/>
                </a:lnTo>
                <a:lnTo>
                  <a:pt x="4314" y="2011"/>
                </a:lnTo>
                <a:lnTo>
                  <a:pt x="4606" y="2011"/>
                </a:lnTo>
                <a:lnTo>
                  <a:pt x="4862" y="1975"/>
                </a:lnTo>
                <a:lnTo>
                  <a:pt x="4862" y="1975"/>
                </a:lnTo>
                <a:lnTo>
                  <a:pt x="4935" y="1938"/>
                </a:lnTo>
                <a:lnTo>
                  <a:pt x="5045" y="1902"/>
                </a:lnTo>
                <a:lnTo>
                  <a:pt x="5191" y="1755"/>
                </a:lnTo>
                <a:lnTo>
                  <a:pt x="5191" y="1755"/>
                </a:lnTo>
                <a:lnTo>
                  <a:pt x="5081" y="1573"/>
                </a:lnTo>
                <a:lnTo>
                  <a:pt x="5008" y="1463"/>
                </a:lnTo>
                <a:lnTo>
                  <a:pt x="4935" y="1427"/>
                </a:lnTo>
                <a:lnTo>
                  <a:pt x="4935" y="1427"/>
                </a:lnTo>
                <a:lnTo>
                  <a:pt x="3327" y="659"/>
                </a:lnTo>
                <a:lnTo>
                  <a:pt x="2523" y="293"/>
                </a:lnTo>
                <a:lnTo>
                  <a:pt x="2084" y="147"/>
                </a:lnTo>
                <a:lnTo>
                  <a:pt x="1682" y="38"/>
                </a:lnTo>
                <a:lnTo>
                  <a:pt x="1682" y="38"/>
                </a:lnTo>
                <a:lnTo>
                  <a:pt x="1353" y="1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90"/>
          <p:cNvSpPr/>
          <p:nvPr/>
        </p:nvSpPr>
        <p:spPr>
          <a:xfrm flipH="1">
            <a:off x="4683675" y="181171"/>
            <a:ext cx="107506" cy="43590"/>
          </a:xfrm>
          <a:custGeom>
            <a:avLst/>
            <a:gdLst/>
            <a:ahLst/>
            <a:cxnLst/>
            <a:rect l="l" t="t" r="r" b="b"/>
            <a:pathLst>
              <a:path w="2888" h="1171" fill="none" extrusionOk="0">
                <a:moveTo>
                  <a:pt x="622" y="1"/>
                </a:moveTo>
                <a:lnTo>
                  <a:pt x="622" y="1"/>
                </a:lnTo>
                <a:lnTo>
                  <a:pt x="585" y="622"/>
                </a:lnTo>
                <a:lnTo>
                  <a:pt x="585" y="622"/>
                </a:lnTo>
                <a:lnTo>
                  <a:pt x="0" y="805"/>
                </a:lnTo>
                <a:lnTo>
                  <a:pt x="0" y="805"/>
                </a:lnTo>
                <a:lnTo>
                  <a:pt x="0" y="914"/>
                </a:lnTo>
                <a:lnTo>
                  <a:pt x="0" y="914"/>
                </a:lnTo>
                <a:lnTo>
                  <a:pt x="695" y="1097"/>
                </a:lnTo>
                <a:lnTo>
                  <a:pt x="1024" y="1170"/>
                </a:lnTo>
                <a:lnTo>
                  <a:pt x="1353" y="1170"/>
                </a:lnTo>
                <a:lnTo>
                  <a:pt x="1353" y="1170"/>
                </a:lnTo>
                <a:lnTo>
                  <a:pt x="1426" y="1170"/>
                </a:lnTo>
                <a:lnTo>
                  <a:pt x="1426" y="1170"/>
                </a:lnTo>
                <a:lnTo>
                  <a:pt x="1791" y="1134"/>
                </a:lnTo>
                <a:lnTo>
                  <a:pt x="2157" y="1061"/>
                </a:lnTo>
                <a:lnTo>
                  <a:pt x="2888" y="841"/>
                </a:lnTo>
                <a:lnTo>
                  <a:pt x="2888" y="841"/>
                </a:lnTo>
                <a:lnTo>
                  <a:pt x="2851" y="695"/>
                </a:lnTo>
                <a:lnTo>
                  <a:pt x="2815" y="549"/>
                </a:lnTo>
                <a:lnTo>
                  <a:pt x="2742" y="439"/>
                </a:lnTo>
                <a:lnTo>
                  <a:pt x="2632" y="366"/>
                </a:lnTo>
                <a:lnTo>
                  <a:pt x="2413" y="220"/>
                </a:lnTo>
                <a:lnTo>
                  <a:pt x="2193" y="147"/>
                </a:lnTo>
                <a:lnTo>
                  <a:pt x="2193" y="147"/>
                </a:lnTo>
                <a:lnTo>
                  <a:pt x="1828" y="74"/>
                </a:lnTo>
                <a:lnTo>
                  <a:pt x="1426" y="37"/>
                </a:lnTo>
                <a:lnTo>
                  <a:pt x="622" y="1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3" name="Google Shape;2063;p90"/>
          <p:cNvSpPr/>
          <p:nvPr/>
        </p:nvSpPr>
        <p:spPr>
          <a:xfrm flipH="1">
            <a:off x="4840132" y="209760"/>
            <a:ext cx="27249" cy="17719"/>
          </a:xfrm>
          <a:custGeom>
            <a:avLst/>
            <a:gdLst/>
            <a:ahLst/>
            <a:cxnLst/>
            <a:rect l="l" t="t" r="r" b="b"/>
            <a:pathLst>
              <a:path w="732" h="476" fill="none" extrusionOk="0">
                <a:moveTo>
                  <a:pt x="366" y="0"/>
                </a:moveTo>
                <a:lnTo>
                  <a:pt x="366" y="0"/>
                </a:lnTo>
                <a:lnTo>
                  <a:pt x="220" y="37"/>
                </a:lnTo>
                <a:lnTo>
                  <a:pt x="1" y="73"/>
                </a:lnTo>
                <a:lnTo>
                  <a:pt x="1" y="73"/>
                </a:lnTo>
                <a:lnTo>
                  <a:pt x="110" y="329"/>
                </a:lnTo>
                <a:lnTo>
                  <a:pt x="183" y="402"/>
                </a:lnTo>
                <a:lnTo>
                  <a:pt x="220" y="439"/>
                </a:lnTo>
                <a:lnTo>
                  <a:pt x="220" y="439"/>
                </a:lnTo>
                <a:lnTo>
                  <a:pt x="366" y="475"/>
                </a:lnTo>
                <a:lnTo>
                  <a:pt x="366" y="475"/>
                </a:lnTo>
                <a:lnTo>
                  <a:pt x="512" y="475"/>
                </a:lnTo>
                <a:lnTo>
                  <a:pt x="695" y="402"/>
                </a:lnTo>
                <a:lnTo>
                  <a:pt x="695" y="402"/>
                </a:lnTo>
                <a:lnTo>
                  <a:pt x="732" y="293"/>
                </a:lnTo>
                <a:lnTo>
                  <a:pt x="732" y="220"/>
                </a:lnTo>
                <a:lnTo>
                  <a:pt x="732" y="183"/>
                </a:lnTo>
                <a:lnTo>
                  <a:pt x="732" y="183"/>
                </a:lnTo>
                <a:lnTo>
                  <a:pt x="585" y="73"/>
                </a:lnTo>
                <a:lnTo>
                  <a:pt x="403" y="0"/>
                </a:lnTo>
                <a:lnTo>
                  <a:pt x="403" y="0"/>
                </a:lnTo>
                <a:lnTo>
                  <a:pt x="366" y="0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4" name="Google Shape;2064;p90"/>
          <p:cNvSpPr/>
          <p:nvPr/>
        </p:nvSpPr>
        <p:spPr>
          <a:xfrm flipH="1">
            <a:off x="4633310" y="207043"/>
            <a:ext cx="17719" cy="19059"/>
          </a:xfrm>
          <a:custGeom>
            <a:avLst/>
            <a:gdLst/>
            <a:ahLst/>
            <a:cxnLst/>
            <a:rect l="l" t="t" r="r" b="b"/>
            <a:pathLst>
              <a:path w="476" h="512" fill="none" extrusionOk="0">
                <a:moveTo>
                  <a:pt x="220" y="0"/>
                </a:moveTo>
                <a:lnTo>
                  <a:pt x="220" y="0"/>
                </a:lnTo>
                <a:lnTo>
                  <a:pt x="73" y="219"/>
                </a:lnTo>
                <a:lnTo>
                  <a:pt x="0" y="366"/>
                </a:lnTo>
                <a:lnTo>
                  <a:pt x="0" y="366"/>
                </a:lnTo>
                <a:lnTo>
                  <a:pt x="73" y="475"/>
                </a:lnTo>
                <a:lnTo>
                  <a:pt x="220" y="512"/>
                </a:lnTo>
                <a:lnTo>
                  <a:pt x="220" y="512"/>
                </a:lnTo>
                <a:lnTo>
                  <a:pt x="220" y="512"/>
                </a:lnTo>
                <a:lnTo>
                  <a:pt x="220" y="512"/>
                </a:lnTo>
                <a:lnTo>
                  <a:pt x="366" y="402"/>
                </a:lnTo>
                <a:lnTo>
                  <a:pt x="475" y="256"/>
                </a:lnTo>
                <a:lnTo>
                  <a:pt x="475" y="256"/>
                </a:lnTo>
                <a:lnTo>
                  <a:pt x="220" y="0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5" name="Google Shape;2065;p90"/>
          <p:cNvPicPr preferRelativeResize="0"/>
          <p:nvPr/>
        </p:nvPicPr>
        <p:blipFill rotWithShape="1">
          <a:blip r:embed="rId4">
            <a:alphaModFix amt="41000"/>
          </a:blip>
          <a:srcRect r="58976"/>
          <a:stretch/>
        </p:blipFill>
        <p:spPr>
          <a:xfrm rot="-8" flipH="1">
            <a:off x="3729446" y="-2551697"/>
            <a:ext cx="2833676" cy="4474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97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66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244569">
            <a:off x="-2575321" y="-1287806"/>
            <a:ext cx="10491362" cy="653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4A71E0-2210-498D-99B1-FB35059AB1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48352" y="1743424"/>
            <a:ext cx="2644016" cy="3001642"/>
          </a:xfrm>
          <a:prstGeom prst="rect">
            <a:avLst/>
          </a:prstGeom>
        </p:spPr>
      </p:pic>
      <p:sp>
        <p:nvSpPr>
          <p:cNvPr id="6" name="Google Shape;219;p25">
            <a:extLst>
              <a:ext uri="{FF2B5EF4-FFF2-40B4-BE49-F238E27FC236}">
                <a16:creationId xmlns:a16="http://schemas.microsoft.com/office/drawing/2014/main" id="{AB464631-14C0-4F03-844D-E19716011331}"/>
              </a:ext>
            </a:extLst>
          </p:cNvPr>
          <p:cNvSpPr/>
          <p:nvPr/>
        </p:nvSpPr>
        <p:spPr>
          <a:xfrm rot="10800000" flipV="1">
            <a:off x="1399498" y="1770390"/>
            <a:ext cx="2541724" cy="2947709"/>
          </a:xfrm>
          <a:custGeom>
            <a:avLst/>
            <a:gdLst/>
            <a:ahLst/>
            <a:cxnLst/>
            <a:rect l="l" t="t" r="r" b="b"/>
            <a:pathLst>
              <a:path w="2162583" h="2135492" extrusionOk="0">
                <a:moveTo>
                  <a:pt x="0" y="0"/>
                </a:moveTo>
                <a:lnTo>
                  <a:pt x="2162583" y="0"/>
                </a:lnTo>
                <a:lnTo>
                  <a:pt x="2162583" y="2135492"/>
                </a:lnTo>
                <a:lnTo>
                  <a:pt x="0" y="2135492"/>
                </a:lnTo>
                <a:close/>
              </a:path>
            </a:pathLst>
          </a:custGeom>
          <a:solidFill>
            <a:srgbClr val="806753">
              <a:alpha val="54901"/>
            </a:srgb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8" name="Google Shape;996;p66">
            <a:extLst>
              <a:ext uri="{FF2B5EF4-FFF2-40B4-BE49-F238E27FC236}">
                <a16:creationId xmlns:a16="http://schemas.microsoft.com/office/drawing/2014/main" id="{9455F08F-2441-42AF-BFB5-4DFA233A13C6}"/>
              </a:ext>
            </a:extLst>
          </p:cNvPr>
          <p:cNvSpPr txBox="1">
            <a:spLocks/>
          </p:cNvSpPr>
          <p:nvPr/>
        </p:nvSpPr>
        <p:spPr>
          <a:xfrm>
            <a:off x="1348352" y="371467"/>
            <a:ext cx="5018868" cy="1192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9pPr>
          </a:lstStyle>
          <a:p>
            <a:r>
              <a:rPr lang="ru-RU" dirty="0">
                <a:latin typeface="Montserrat ExtraBold" panose="00000900000000000000" pitchFamily="50" charset="-52"/>
              </a:rPr>
              <a:t>Экспедиция </a:t>
            </a:r>
            <a:r>
              <a:rPr lang="ru-RU" dirty="0" err="1">
                <a:latin typeface="Montserrat ExtraBold" panose="00000900000000000000" pitchFamily="50" charset="-52"/>
              </a:rPr>
              <a:t>Бартоломеу</a:t>
            </a:r>
            <a:r>
              <a:rPr lang="ru-RU" dirty="0">
                <a:latin typeface="Montserrat ExtraBold" panose="00000900000000000000" pitchFamily="50" charset="-52"/>
              </a:rPr>
              <a:t> </a:t>
            </a:r>
            <a:r>
              <a:rPr lang="ru-RU" dirty="0" err="1">
                <a:latin typeface="Montserrat ExtraBold" panose="00000900000000000000" pitchFamily="50" charset="-52"/>
              </a:rPr>
              <a:t>Диаша</a:t>
            </a:r>
            <a:endParaRPr lang="en-US" dirty="0">
              <a:latin typeface="Montserrat ExtraBold" panose="00000900000000000000" pitchFamily="50" charset="-52"/>
            </a:endParaRPr>
          </a:p>
        </p:txBody>
      </p:sp>
      <p:sp>
        <p:nvSpPr>
          <p:cNvPr id="7" name="Google Shape;219;p25">
            <a:extLst>
              <a:ext uri="{FF2B5EF4-FFF2-40B4-BE49-F238E27FC236}">
                <a16:creationId xmlns:a16="http://schemas.microsoft.com/office/drawing/2014/main" id="{84DF0A4D-AFE3-444C-AAC7-0435872DA123}"/>
              </a:ext>
            </a:extLst>
          </p:cNvPr>
          <p:cNvSpPr/>
          <p:nvPr/>
        </p:nvSpPr>
        <p:spPr>
          <a:xfrm rot="10800000" flipV="1">
            <a:off x="4590391" y="1770390"/>
            <a:ext cx="2771304" cy="2947709"/>
          </a:xfrm>
          <a:custGeom>
            <a:avLst/>
            <a:gdLst/>
            <a:ahLst/>
            <a:cxnLst/>
            <a:rect l="l" t="t" r="r" b="b"/>
            <a:pathLst>
              <a:path w="2162583" h="2135492" extrusionOk="0">
                <a:moveTo>
                  <a:pt x="0" y="0"/>
                </a:moveTo>
                <a:lnTo>
                  <a:pt x="2162583" y="0"/>
                </a:lnTo>
                <a:lnTo>
                  <a:pt x="2162583" y="2135492"/>
                </a:lnTo>
                <a:lnTo>
                  <a:pt x="0" y="2135492"/>
                </a:lnTo>
                <a:close/>
              </a:path>
            </a:pathLst>
          </a:custGeom>
          <a:solidFill>
            <a:srgbClr val="806753">
              <a:alpha val="54901"/>
            </a:srgbClr>
          </a:solidFill>
          <a:ln>
            <a:solidFill>
              <a:schemeClr val="accent1">
                <a:lumMod val="90000"/>
                <a:lumOff val="10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997" name="Google Shape;997;p66"/>
          <p:cNvSpPr txBox="1">
            <a:spLocks noGrp="1"/>
          </p:cNvSpPr>
          <p:nvPr>
            <p:ph type="body" idx="1"/>
          </p:nvPr>
        </p:nvSpPr>
        <p:spPr>
          <a:xfrm>
            <a:off x="4678118" y="1850151"/>
            <a:ext cx="2771305" cy="25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результате этой экспедиции был открыт мыс Доброй Надежды, который </a:t>
            </a:r>
            <a:r>
              <a:rPr lang="ru-RU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Диаш</a:t>
            </a: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назвал Мысом Бурь, так как открытию предшествовал жестокий шторм. Но король Хуан II позже переименовал его в мыс Доброй Надежды, так как он являлся символом надежды на то, что морской путь в Индию наконец-то найден.</a:t>
            </a:r>
          </a:p>
        </p:txBody>
      </p:sp>
    </p:spTree>
    <p:extLst>
      <p:ext uri="{BB962C8B-B14F-4D97-AF65-F5344CB8AC3E}">
        <p14:creationId xmlns:p14="http://schemas.microsoft.com/office/powerpoint/2010/main" val="4192799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118"/>
          <p:cNvSpPr txBox="1">
            <a:spLocks noGrp="1"/>
          </p:cNvSpPr>
          <p:nvPr>
            <p:ph type="title"/>
          </p:nvPr>
        </p:nvSpPr>
        <p:spPr>
          <a:xfrm>
            <a:off x="511402" y="590695"/>
            <a:ext cx="4739100" cy="11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ontserrat ExtraBold" panose="00000900000000000000" pitchFamily="50" charset="-52"/>
              </a:rPr>
              <a:t>Васко да Гама</a:t>
            </a:r>
            <a:endParaRPr lang="en-US" dirty="0">
              <a:latin typeface="Montserrat ExtraBold" panose="00000900000000000000" pitchFamily="50" charset="-52"/>
            </a:endParaRPr>
          </a:p>
        </p:txBody>
      </p:sp>
      <p:sp>
        <p:nvSpPr>
          <p:cNvPr id="3014" name="Google Shape;3014;p118"/>
          <p:cNvSpPr txBox="1">
            <a:spLocks noGrp="1"/>
          </p:cNvSpPr>
          <p:nvPr>
            <p:ph type="body" idx="1"/>
          </p:nvPr>
        </p:nvSpPr>
        <p:spPr>
          <a:xfrm>
            <a:off x="511403" y="1479385"/>
            <a:ext cx="3354016" cy="35702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(1469–1524) — португальский мореплаватель, первооткрыватель морского пути из Европы в Индию.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На родине Васко да Гаму встречали как героя, он получил титул «Адмирал Индийского океана».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Позже Васко да Гама совершил ещё два путешествия в Индию. А в 1524 году он был назначен вице-королём Индии, где вскоре и умер.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ru-RU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015" name="Google Shape;3015;p118"/>
          <p:cNvPicPr preferRelativeResize="0"/>
          <p:nvPr/>
        </p:nvPicPr>
        <p:blipFill rotWithShape="1">
          <a:blip r:embed="rId3"/>
          <a:srcRect l="244" t="861" r="-244" b="26448"/>
          <a:stretch/>
        </p:blipFill>
        <p:spPr>
          <a:xfrm>
            <a:off x="4357993" y="501090"/>
            <a:ext cx="4051715" cy="40517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950710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66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735313">
            <a:off x="1674838" y="-1104514"/>
            <a:ext cx="10491362" cy="653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4A71E0-2210-498D-99B1-FB35059AB1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731102">
            <a:off x="5262029" y="2125015"/>
            <a:ext cx="3696880" cy="2593976"/>
          </a:xfrm>
          <a:prstGeom prst="rect">
            <a:avLst/>
          </a:prstGeom>
        </p:spPr>
      </p:pic>
      <p:sp>
        <p:nvSpPr>
          <p:cNvPr id="6" name="Google Shape;219;p25">
            <a:extLst>
              <a:ext uri="{FF2B5EF4-FFF2-40B4-BE49-F238E27FC236}">
                <a16:creationId xmlns:a16="http://schemas.microsoft.com/office/drawing/2014/main" id="{AB464631-14C0-4F03-844D-E19716011331}"/>
              </a:ext>
            </a:extLst>
          </p:cNvPr>
          <p:cNvSpPr/>
          <p:nvPr/>
        </p:nvSpPr>
        <p:spPr>
          <a:xfrm rot="11539956" flipV="1">
            <a:off x="5311401" y="2149633"/>
            <a:ext cx="3598137" cy="2544738"/>
          </a:xfrm>
          <a:custGeom>
            <a:avLst/>
            <a:gdLst/>
            <a:ahLst/>
            <a:cxnLst/>
            <a:rect l="l" t="t" r="r" b="b"/>
            <a:pathLst>
              <a:path w="2162583" h="2135492" extrusionOk="0">
                <a:moveTo>
                  <a:pt x="0" y="0"/>
                </a:moveTo>
                <a:lnTo>
                  <a:pt x="2162583" y="0"/>
                </a:lnTo>
                <a:lnTo>
                  <a:pt x="2162583" y="2135492"/>
                </a:lnTo>
                <a:lnTo>
                  <a:pt x="0" y="2135492"/>
                </a:lnTo>
                <a:close/>
              </a:path>
            </a:pathLst>
          </a:custGeom>
          <a:solidFill>
            <a:srgbClr val="806753">
              <a:alpha val="54901"/>
            </a:srgb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8" name="Google Shape;996;p66">
            <a:extLst>
              <a:ext uri="{FF2B5EF4-FFF2-40B4-BE49-F238E27FC236}">
                <a16:creationId xmlns:a16="http://schemas.microsoft.com/office/drawing/2014/main" id="{9455F08F-2441-42AF-BFB5-4DFA233A13C6}"/>
              </a:ext>
            </a:extLst>
          </p:cNvPr>
          <p:cNvSpPr txBox="1">
            <a:spLocks/>
          </p:cNvSpPr>
          <p:nvPr/>
        </p:nvSpPr>
        <p:spPr>
          <a:xfrm>
            <a:off x="1906749" y="257489"/>
            <a:ext cx="6989736" cy="1192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knut Antiqua"/>
              <a:buNone/>
              <a:defRPr sz="3400" b="1" i="0" u="none" strike="noStrike" cap="none">
                <a:solidFill>
                  <a:schemeClr val="dk1"/>
                </a:solidFill>
                <a:latin typeface="Inknut Antiqua"/>
                <a:ea typeface="Inknut Antiqua"/>
                <a:cs typeface="Inknut Antiqua"/>
                <a:sym typeface="Inknut Antiqua"/>
              </a:defRPr>
            </a:lvl9pPr>
          </a:lstStyle>
          <a:p>
            <a:r>
              <a:rPr lang="ru-RU" dirty="0">
                <a:latin typeface="Montserrat ExtraBold" panose="00000900000000000000" pitchFamily="50" charset="-52"/>
              </a:rPr>
              <a:t>Экспедиция Васко да Гамы</a:t>
            </a:r>
            <a:endParaRPr lang="en-US" dirty="0">
              <a:latin typeface="Montserrat ExtraBold" panose="00000900000000000000" pitchFamily="50" charset="-52"/>
            </a:endParaRPr>
          </a:p>
        </p:txBody>
      </p:sp>
      <p:sp>
        <p:nvSpPr>
          <p:cNvPr id="9" name="Google Shape;219;p25">
            <a:extLst>
              <a:ext uri="{FF2B5EF4-FFF2-40B4-BE49-F238E27FC236}">
                <a16:creationId xmlns:a16="http://schemas.microsoft.com/office/drawing/2014/main" id="{DB8D9FF7-63AE-4772-B988-C1B7BC9CA819}"/>
              </a:ext>
            </a:extLst>
          </p:cNvPr>
          <p:cNvSpPr/>
          <p:nvPr/>
        </p:nvSpPr>
        <p:spPr>
          <a:xfrm rot="10800000" flipV="1">
            <a:off x="363747" y="994295"/>
            <a:ext cx="4456225" cy="3612859"/>
          </a:xfrm>
          <a:custGeom>
            <a:avLst/>
            <a:gdLst/>
            <a:ahLst/>
            <a:cxnLst/>
            <a:rect l="l" t="t" r="r" b="b"/>
            <a:pathLst>
              <a:path w="2162583" h="2135492" extrusionOk="0">
                <a:moveTo>
                  <a:pt x="0" y="0"/>
                </a:moveTo>
                <a:lnTo>
                  <a:pt x="2162583" y="0"/>
                </a:lnTo>
                <a:lnTo>
                  <a:pt x="2162583" y="2135492"/>
                </a:lnTo>
                <a:lnTo>
                  <a:pt x="0" y="2135492"/>
                </a:lnTo>
                <a:close/>
              </a:path>
            </a:pathLst>
          </a:custGeom>
          <a:solidFill>
            <a:srgbClr val="806753">
              <a:alpha val="54901"/>
            </a:srgb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997" name="Google Shape;997;p66"/>
          <p:cNvSpPr txBox="1">
            <a:spLocks noGrp="1"/>
          </p:cNvSpPr>
          <p:nvPr>
            <p:ph type="body" idx="1"/>
          </p:nvPr>
        </p:nvSpPr>
        <p:spPr>
          <a:xfrm>
            <a:off x="348252" y="1013384"/>
            <a:ext cx="4549211" cy="3612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Экспедиция Васко да Гамы в 1497–1499 годах совершила несколько открытий: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был проложен первый морской путь в Индию вокруг Африки;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доказано, что Индийский и Атлантический океаны соединены между собой;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нанесена на карту более точная береговая линия Африки;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ru-RU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нанесены на карту некоторые острова, Индийского океана, в том числе самый большой остров у берегов Африки — Мадагаскар.</a:t>
            </a:r>
          </a:p>
        </p:txBody>
      </p:sp>
    </p:spTree>
    <p:extLst>
      <p:ext uri="{BB962C8B-B14F-4D97-AF65-F5344CB8AC3E}">
        <p14:creationId xmlns:p14="http://schemas.microsoft.com/office/powerpoint/2010/main" val="999183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EC7241A-9CFB-4CF4-9212-53725C06C791}"/>
              </a:ext>
            </a:extLst>
          </p:cNvPr>
          <p:cNvSpPr/>
          <p:nvPr/>
        </p:nvSpPr>
        <p:spPr>
          <a:xfrm>
            <a:off x="800004" y="810885"/>
            <a:ext cx="3493390" cy="3925421"/>
          </a:xfrm>
          <a:prstGeom prst="roundRect">
            <a:avLst/>
          </a:prstGeom>
          <a:solidFill>
            <a:srgbClr val="806753">
              <a:alpha val="54901"/>
            </a:srgbClr>
          </a:solidFill>
          <a:ln>
            <a:solidFill>
              <a:schemeClr val="accent1">
                <a:lumMod val="90000"/>
                <a:lumOff val="10000"/>
              </a:schemeClr>
            </a:solidFill>
          </a:ln>
        </p:spPr>
        <p:txBody>
          <a:bodyPr/>
          <a:lstStyle/>
          <a:p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EF89F-5C50-4FDA-824A-81A010563522}"/>
              </a:ext>
            </a:extLst>
          </p:cNvPr>
          <p:cNvSpPr txBox="1"/>
          <p:nvPr/>
        </p:nvSpPr>
        <p:spPr>
          <a:xfrm>
            <a:off x="1003045" y="1004541"/>
            <a:ext cx="381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ru-RU" sz="3000" kern="1200" dirty="0">
                <a:solidFill>
                  <a:srgbClr val="553410"/>
                </a:solidFill>
                <a:latin typeface="Montserrat ExtraBold" panose="00000900000000000000" pitchFamily="50" charset="-52"/>
                <a:ea typeface="+mn-ea"/>
                <a:cs typeface="+mn-cs"/>
              </a:rPr>
              <a:t>ОТВЕТИМ </a:t>
            </a:r>
          </a:p>
          <a:p>
            <a:pPr defTabSz="685800">
              <a:buClrTx/>
              <a:defRPr/>
            </a:pPr>
            <a:r>
              <a:rPr lang="ru-RU" sz="3000" kern="1200" dirty="0">
                <a:solidFill>
                  <a:srgbClr val="553410"/>
                </a:solidFill>
                <a:latin typeface="Montserrat ExtraBold" panose="00000900000000000000" pitchFamily="50" charset="-52"/>
                <a:ea typeface="+mn-ea"/>
                <a:cs typeface="+mn-cs"/>
              </a:rPr>
              <a:t>НА ВОПРОСЫ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744CDDB-2477-4800-9F41-C54D9D19E18A}"/>
              </a:ext>
            </a:extLst>
          </p:cNvPr>
          <p:cNvCxnSpPr>
            <a:cxnSpLocks/>
          </p:cNvCxnSpPr>
          <p:nvPr/>
        </p:nvCxnSpPr>
        <p:spPr>
          <a:xfrm>
            <a:off x="1071563" y="2010008"/>
            <a:ext cx="2943225" cy="0"/>
          </a:xfrm>
          <a:prstGeom prst="line">
            <a:avLst/>
          </a:prstGeom>
          <a:noFill/>
          <a:ln w="38100" cap="flat" cmpd="sng" algn="ctr">
            <a:solidFill>
              <a:srgbClr val="553410"/>
            </a:solidFill>
            <a:prstDash val="solid"/>
            <a:miter lim="800000"/>
          </a:ln>
          <a:effectLst/>
        </p:spPr>
      </p:cxn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4B82632-98AD-4D04-BEEC-FB8AB668AE2E}"/>
              </a:ext>
            </a:extLst>
          </p:cNvPr>
          <p:cNvGrpSpPr/>
          <p:nvPr/>
        </p:nvGrpSpPr>
        <p:grpSpPr>
          <a:xfrm>
            <a:off x="7932302" y="2153426"/>
            <a:ext cx="4610711" cy="1200330"/>
            <a:chOff x="10576404" y="1015336"/>
            <a:chExt cx="6147615" cy="1600438"/>
          </a:xfrm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0647B1CF-6FFA-4193-A5EF-85D86D5C32AD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08056341-9127-4AE2-85D6-A765CA9C4220}"/>
                </a:ext>
              </a:extLst>
            </p:cNvPr>
            <p:cNvSpPr/>
            <p:nvPr/>
          </p:nvSpPr>
          <p:spPr>
            <a:xfrm>
              <a:off x="10576404" y="1030862"/>
              <a:ext cx="1463583" cy="1463582"/>
            </a:xfrm>
            <a:prstGeom prst="ellipse">
              <a:avLst/>
            </a:pr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88C4E9A-5FDA-43C6-8CB4-6C86E73B6BD0}"/>
                </a:ext>
              </a:extLst>
            </p:cNvPr>
            <p:cNvSpPr txBox="1"/>
            <p:nvPr/>
          </p:nvSpPr>
          <p:spPr>
            <a:xfrm>
              <a:off x="10820780" y="1015336"/>
              <a:ext cx="499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7200" kern="1200" dirty="0">
                  <a:solidFill>
                    <a:srgbClr val="553410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26BD11-75E9-4D11-9A6D-24294EFAC97C}"/>
                </a:ext>
              </a:extLst>
            </p:cNvPr>
            <p:cNvSpPr txBox="1"/>
            <p:nvPr/>
          </p:nvSpPr>
          <p:spPr>
            <a:xfrm>
              <a:off x="12058744" y="1189742"/>
              <a:ext cx="4665275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Перечислите виды судов, характерных для эпохи Великих географических открытий.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Каких результатов добилась экспедиция </a:t>
              </a:r>
              <a:r>
                <a:rPr lang="ru-RU" sz="1100" kern="1200" dirty="0" err="1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Бартоломеу</a:t>
              </a: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 </a:t>
              </a:r>
              <a:r>
                <a:rPr lang="ru-RU" sz="1100" kern="1200" dirty="0" err="1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Диаша</a:t>
              </a: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?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 Васко да Гама?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54D18C97-4371-48B0-8220-8507601915E5}"/>
              </a:ext>
            </a:extLst>
          </p:cNvPr>
          <p:cNvGrpSpPr/>
          <p:nvPr/>
        </p:nvGrpSpPr>
        <p:grpSpPr>
          <a:xfrm>
            <a:off x="7901877" y="3535976"/>
            <a:ext cx="4583441" cy="1200330"/>
            <a:chOff x="10576404" y="1015336"/>
            <a:chExt cx="6111255" cy="1600438"/>
          </a:xfrm>
        </p:grpSpPr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A7F91C7F-3B9F-4CEB-9FF7-2D58DE873641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9833707B-AA65-4DF3-A473-6D721A71617F}"/>
                </a:ext>
              </a:extLst>
            </p:cNvPr>
            <p:cNvSpPr/>
            <p:nvPr/>
          </p:nvSpPr>
          <p:spPr>
            <a:xfrm>
              <a:off x="10576404" y="1030862"/>
              <a:ext cx="1463583" cy="1463582"/>
            </a:xfrm>
            <a:prstGeom prst="ellipse">
              <a:avLst/>
            </a:pr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A0CECB-1CC1-41FD-BD70-E1F22C9A96D6}"/>
                </a:ext>
              </a:extLst>
            </p:cNvPr>
            <p:cNvSpPr txBox="1"/>
            <p:nvPr/>
          </p:nvSpPr>
          <p:spPr>
            <a:xfrm>
              <a:off x="10820780" y="1015336"/>
              <a:ext cx="499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7200" kern="1200" dirty="0">
                  <a:solidFill>
                    <a:srgbClr val="553410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6B93253-DF27-474A-B2EF-04A60CFA4540}"/>
                </a:ext>
              </a:extLst>
            </p:cNvPr>
            <p:cNvSpPr txBox="1"/>
            <p:nvPr/>
          </p:nvSpPr>
          <p:spPr>
            <a:xfrm>
              <a:off x="12058745" y="1145344"/>
              <a:ext cx="4628914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навигационные приборы использовались в эпоху Великих географических открытий? 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 Америго Веспуччи?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географическое объекты были названы в честь мореплавателей эпохи?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CBE4F5B-CE66-490F-9B1E-F8A4233CB78D}"/>
              </a:ext>
            </a:extLst>
          </p:cNvPr>
          <p:cNvGrpSpPr/>
          <p:nvPr/>
        </p:nvGrpSpPr>
        <p:grpSpPr>
          <a:xfrm>
            <a:off x="7932302" y="759231"/>
            <a:ext cx="4583441" cy="1200330"/>
            <a:chOff x="10576404" y="1017231"/>
            <a:chExt cx="6111255" cy="1600438"/>
          </a:xfrm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9964616C-B93A-4A54-9F6C-9A596370F16E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766F946-1BB9-4515-9906-5D4760E8ACFE}"/>
                </a:ext>
              </a:extLst>
            </p:cNvPr>
            <p:cNvSpPr/>
            <p:nvPr/>
          </p:nvSpPr>
          <p:spPr>
            <a:xfrm>
              <a:off x="10576404" y="1030862"/>
              <a:ext cx="1463583" cy="1463582"/>
            </a:xfrm>
            <a:prstGeom prst="ellipse">
              <a:avLst/>
            </a:pr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8284CF-2844-404B-ADF2-E79430E94A90}"/>
                </a:ext>
              </a:extLst>
            </p:cNvPr>
            <p:cNvSpPr txBox="1"/>
            <p:nvPr/>
          </p:nvSpPr>
          <p:spPr>
            <a:xfrm>
              <a:off x="10770468" y="1017231"/>
              <a:ext cx="499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7200" kern="1200" dirty="0">
                  <a:solidFill>
                    <a:srgbClr val="553410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696844-8DBB-4B7A-B70C-7869E9EF60B1}"/>
                </a:ext>
              </a:extLst>
            </p:cNvPr>
            <p:cNvSpPr txBox="1"/>
            <p:nvPr/>
          </p:nvSpPr>
          <p:spPr>
            <a:xfrm>
              <a:off x="12135672" y="1162489"/>
              <a:ext cx="4511420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Почему европейцам необходимо было искать морской путь в Индию? 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 Христофор Колумб?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Почему коренных жителей Америки называют индейцами?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7636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EC7241A-9CFB-4CF4-9212-53725C06C791}"/>
              </a:ext>
            </a:extLst>
          </p:cNvPr>
          <p:cNvSpPr/>
          <p:nvPr/>
        </p:nvSpPr>
        <p:spPr>
          <a:xfrm>
            <a:off x="800004" y="810885"/>
            <a:ext cx="3493390" cy="3925421"/>
          </a:xfrm>
          <a:prstGeom prst="roundRect">
            <a:avLst/>
          </a:prstGeom>
          <a:solidFill>
            <a:srgbClr val="806753">
              <a:alpha val="54901"/>
            </a:srgbClr>
          </a:solidFill>
          <a:ln>
            <a:solidFill>
              <a:schemeClr val="accent1">
                <a:lumMod val="90000"/>
                <a:lumOff val="10000"/>
              </a:schemeClr>
            </a:solidFill>
          </a:ln>
        </p:spPr>
        <p:txBody>
          <a:bodyPr/>
          <a:lstStyle/>
          <a:p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EF89F-5C50-4FDA-824A-81A010563522}"/>
              </a:ext>
            </a:extLst>
          </p:cNvPr>
          <p:cNvSpPr txBox="1"/>
          <p:nvPr/>
        </p:nvSpPr>
        <p:spPr>
          <a:xfrm>
            <a:off x="1003045" y="1004541"/>
            <a:ext cx="381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ru-RU" sz="3000" kern="1200" dirty="0">
                <a:solidFill>
                  <a:srgbClr val="553410"/>
                </a:solidFill>
                <a:latin typeface="Montserrat ExtraBold" panose="00000900000000000000" pitchFamily="50" charset="-52"/>
                <a:ea typeface="+mn-ea"/>
                <a:cs typeface="+mn-cs"/>
              </a:rPr>
              <a:t>ОТВЕТИМ </a:t>
            </a:r>
          </a:p>
          <a:p>
            <a:pPr defTabSz="685800">
              <a:buClrTx/>
              <a:defRPr/>
            </a:pPr>
            <a:r>
              <a:rPr lang="ru-RU" sz="3000" kern="1200" dirty="0">
                <a:solidFill>
                  <a:srgbClr val="553410"/>
                </a:solidFill>
                <a:latin typeface="Montserrat ExtraBold" panose="00000900000000000000" pitchFamily="50" charset="-52"/>
                <a:ea typeface="+mn-ea"/>
                <a:cs typeface="+mn-cs"/>
              </a:rPr>
              <a:t>НА ВОПРОСЫ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744CDDB-2477-4800-9F41-C54D9D19E18A}"/>
              </a:ext>
            </a:extLst>
          </p:cNvPr>
          <p:cNvCxnSpPr>
            <a:cxnSpLocks/>
          </p:cNvCxnSpPr>
          <p:nvPr/>
        </p:nvCxnSpPr>
        <p:spPr>
          <a:xfrm>
            <a:off x="1071563" y="2010008"/>
            <a:ext cx="2943225" cy="0"/>
          </a:xfrm>
          <a:prstGeom prst="line">
            <a:avLst/>
          </a:prstGeom>
          <a:noFill/>
          <a:ln w="38100" cap="flat" cmpd="sng" algn="ctr">
            <a:solidFill>
              <a:srgbClr val="553410"/>
            </a:solidFill>
            <a:prstDash val="solid"/>
            <a:miter lim="800000"/>
          </a:ln>
          <a:effectLst/>
        </p:spPr>
      </p:cxn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4B82632-98AD-4D04-BEEC-FB8AB668AE2E}"/>
              </a:ext>
            </a:extLst>
          </p:cNvPr>
          <p:cNvGrpSpPr/>
          <p:nvPr/>
        </p:nvGrpSpPr>
        <p:grpSpPr>
          <a:xfrm>
            <a:off x="7932302" y="2153426"/>
            <a:ext cx="4610711" cy="1200330"/>
            <a:chOff x="10576404" y="1015336"/>
            <a:chExt cx="6147615" cy="1600438"/>
          </a:xfrm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0647B1CF-6FFA-4193-A5EF-85D86D5C32AD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08056341-9127-4AE2-85D6-A765CA9C4220}"/>
                </a:ext>
              </a:extLst>
            </p:cNvPr>
            <p:cNvSpPr/>
            <p:nvPr/>
          </p:nvSpPr>
          <p:spPr>
            <a:xfrm>
              <a:off x="10576404" y="1030862"/>
              <a:ext cx="1463583" cy="1463582"/>
            </a:xfrm>
            <a:prstGeom prst="ellipse">
              <a:avLst/>
            </a:pr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88C4E9A-5FDA-43C6-8CB4-6C86E73B6BD0}"/>
                </a:ext>
              </a:extLst>
            </p:cNvPr>
            <p:cNvSpPr txBox="1"/>
            <p:nvPr/>
          </p:nvSpPr>
          <p:spPr>
            <a:xfrm>
              <a:off x="10820780" y="1015336"/>
              <a:ext cx="499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7200" kern="1200" dirty="0">
                  <a:solidFill>
                    <a:srgbClr val="553410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26BD11-75E9-4D11-9A6D-24294EFAC97C}"/>
                </a:ext>
              </a:extLst>
            </p:cNvPr>
            <p:cNvSpPr txBox="1"/>
            <p:nvPr/>
          </p:nvSpPr>
          <p:spPr>
            <a:xfrm>
              <a:off x="12058744" y="1189742"/>
              <a:ext cx="4665275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Перечислите виды судов, характерных для эпохи Великих географических открытий.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Каких результатов добилась экспедиция </a:t>
              </a:r>
              <a:r>
                <a:rPr lang="ru-RU" sz="1100" kern="1200" dirty="0" err="1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Бартоломеу</a:t>
              </a: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 </a:t>
              </a:r>
              <a:r>
                <a:rPr lang="ru-RU" sz="1100" kern="1200" dirty="0" err="1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Диаша</a:t>
              </a: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?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 Васко да Гама?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54D18C97-4371-48B0-8220-8507601915E5}"/>
              </a:ext>
            </a:extLst>
          </p:cNvPr>
          <p:cNvGrpSpPr/>
          <p:nvPr/>
        </p:nvGrpSpPr>
        <p:grpSpPr>
          <a:xfrm>
            <a:off x="7901877" y="3535976"/>
            <a:ext cx="4583441" cy="1200330"/>
            <a:chOff x="10576404" y="1015336"/>
            <a:chExt cx="6111255" cy="1600438"/>
          </a:xfrm>
        </p:grpSpPr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A7F91C7F-3B9F-4CEB-9FF7-2D58DE873641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9833707B-AA65-4DF3-A473-6D721A71617F}"/>
                </a:ext>
              </a:extLst>
            </p:cNvPr>
            <p:cNvSpPr/>
            <p:nvPr/>
          </p:nvSpPr>
          <p:spPr>
            <a:xfrm>
              <a:off x="10576404" y="1030862"/>
              <a:ext cx="1463583" cy="1463582"/>
            </a:xfrm>
            <a:prstGeom prst="ellipse">
              <a:avLst/>
            </a:pr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A0CECB-1CC1-41FD-BD70-E1F22C9A96D6}"/>
                </a:ext>
              </a:extLst>
            </p:cNvPr>
            <p:cNvSpPr txBox="1"/>
            <p:nvPr/>
          </p:nvSpPr>
          <p:spPr>
            <a:xfrm>
              <a:off x="10820780" y="1015336"/>
              <a:ext cx="499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7200" kern="1200" dirty="0">
                  <a:solidFill>
                    <a:srgbClr val="553410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6B93253-DF27-474A-B2EF-04A60CFA4540}"/>
                </a:ext>
              </a:extLst>
            </p:cNvPr>
            <p:cNvSpPr txBox="1"/>
            <p:nvPr/>
          </p:nvSpPr>
          <p:spPr>
            <a:xfrm>
              <a:off x="12058745" y="1145344"/>
              <a:ext cx="4628914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навигационные приборы использовались в эпоху Великих географических открытий? 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 Америго Веспуччи?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географическое объекты были названы в честь мореплавателей эпохи?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CBE4F5B-CE66-490F-9B1E-F8A4233CB78D}"/>
              </a:ext>
            </a:extLst>
          </p:cNvPr>
          <p:cNvGrpSpPr/>
          <p:nvPr/>
        </p:nvGrpSpPr>
        <p:grpSpPr>
          <a:xfrm>
            <a:off x="4560559" y="759231"/>
            <a:ext cx="4583441" cy="1200330"/>
            <a:chOff x="10576404" y="1017231"/>
            <a:chExt cx="6111255" cy="1600438"/>
          </a:xfrm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9964616C-B93A-4A54-9F6C-9A596370F16E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766F946-1BB9-4515-9906-5D4760E8ACFE}"/>
                </a:ext>
              </a:extLst>
            </p:cNvPr>
            <p:cNvSpPr/>
            <p:nvPr/>
          </p:nvSpPr>
          <p:spPr>
            <a:xfrm>
              <a:off x="10576404" y="1030862"/>
              <a:ext cx="1463583" cy="1463582"/>
            </a:xfrm>
            <a:prstGeom prst="ellipse">
              <a:avLst/>
            </a:pr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8284CF-2844-404B-ADF2-E79430E94A90}"/>
                </a:ext>
              </a:extLst>
            </p:cNvPr>
            <p:cNvSpPr txBox="1"/>
            <p:nvPr/>
          </p:nvSpPr>
          <p:spPr>
            <a:xfrm>
              <a:off x="10770468" y="1017231"/>
              <a:ext cx="499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7200" kern="1200" dirty="0">
                  <a:solidFill>
                    <a:srgbClr val="553410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696844-8DBB-4B7A-B70C-7869E9EF60B1}"/>
                </a:ext>
              </a:extLst>
            </p:cNvPr>
            <p:cNvSpPr txBox="1"/>
            <p:nvPr/>
          </p:nvSpPr>
          <p:spPr>
            <a:xfrm>
              <a:off x="12135672" y="1162489"/>
              <a:ext cx="4511420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Почему европейцам необходимо было искать морской путь в Индию? 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 Христофор Колумб?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Почему коренных жителей Америки называют индейцами?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BF2E42B-6CFD-45EB-A871-95A0E0C1B9AA}"/>
              </a:ext>
            </a:extLst>
          </p:cNvPr>
          <p:cNvSpPr txBox="1"/>
          <p:nvPr/>
        </p:nvSpPr>
        <p:spPr>
          <a:xfrm>
            <a:off x="1003045" y="2074039"/>
            <a:ext cx="309790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Путешествие в страны Востока по суше и далее через Индийский океан в XV веке становится опасным, так как эти территории контролировались турками. Возникает необходимость поиска новых путей из Европы в Азию. Христофор Колумб первым пересёк Атлантический океан и положил начало исследованию Южной и Центральной Америки.</a:t>
            </a:r>
          </a:p>
          <a:p>
            <a:r>
              <a:rPr lang="ru-RU" sz="1200" dirty="0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Он считал, что добрался до Индии, поэтому назвал местных жителей индейцами.</a:t>
            </a:r>
          </a:p>
          <a:p>
            <a:endParaRPr lang="ru-RU" sz="1100" dirty="0">
              <a:solidFill>
                <a:srgbClr val="55341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74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EC7241A-9CFB-4CF4-9212-53725C06C791}"/>
              </a:ext>
            </a:extLst>
          </p:cNvPr>
          <p:cNvSpPr/>
          <p:nvPr/>
        </p:nvSpPr>
        <p:spPr>
          <a:xfrm>
            <a:off x="800004" y="810885"/>
            <a:ext cx="3493390" cy="3925421"/>
          </a:xfrm>
          <a:prstGeom prst="roundRect">
            <a:avLst/>
          </a:prstGeom>
          <a:solidFill>
            <a:srgbClr val="806753">
              <a:alpha val="54901"/>
            </a:srgbClr>
          </a:solidFill>
          <a:ln>
            <a:solidFill>
              <a:schemeClr val="accent1">
                <a:lumMod val="90000"/>
                <a:lumOff val="10000"/>
              </a:schemeClr>
            </a:solidFill>
          </a:ln>
        </p:spPr>
        <p:txBody>
          <a:bodyPr/>
          <a:lstStyle/>
          <a:p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EF89F-5C50-4FDA-824A-81A010563522}"/>
              </a:ext>
            </a:extLst>
          </p:cNvPr>
          <p:cNvSpPr txBox="1"/>
          <p:nvPr/>
        </p:nvSpPr>
        <p:spPr>
          <a:xfrm>
            <a:off x="1003045" y="1004541"/>
            <a:ext cx="381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ru-RU" sz="3000" kern="1200" dirty="0">
                <a:solidFill>
                  <a:srgbClr val="553410"/>
                </a:solidFill>
                <a:latin typeface="Montserrat ExtraBold" panose="00000900000000000000" pitchFamily="50" charset="-52"/>
                <a:ea typeface="+mn-ea"/>
                <a:cs typeface="+mn-cs"/>
              </a:rPr>
              <a:t>ОТВЕТИМ </a:t>
            </a:r>
          </a:p>
          <a:p>
            <a:pPr defTabSz="685800">
              <a:buClrTx/>
              <a:defRPr/>
            </a:pPr>
            <a:r>
              <a:rPr lang="ru-RU" sz="3000" kern="1200" dirty="0">
                <a:solidFill>
                  <a:srgbClr val="553410"/>
                </a:solidFill>
                <a:latin typeface="Montserrat ExtraBold" panose="00000900000000000000" pitchFamily="50" charset="-52"/>
                <a:ea typeface="+mn-ea"/>
                <a:cs typeface="+mn-cs"/>
              </a:rPr>
              <a:t>НА ВОПРОСЫ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744CDDB-2477-4800-9F41-C54D9D19E18A}"/>
              </a:ext>
            </a:extLst>
          </p:cNvPr>
          <p:cNvCxnSpPr>
            <a:cxnSpLocks/>
          </p:cNvCxnSpPr>
          <p:nvPr/>
        </p:nvCxnSpPr>
        <p:spPr>
          <a:xfrm>
            <a:off x="1071563" y="2010008"/>
            <a:ext cx="2943225" cy="0"/>
          </a:xfrm>
          <a:prstGeom prst="line">
            <a:avLst/>
          </a:prstGeom>
          <a:noFill/>
          <a:ln w="38100" cap="flat" cmpd="sng" algn="ctr">
            <a:solidFill>
              <a:srgbClr val="553410"/>
            </a:solidFill>
            <a:prstDash val="solid"/>
            <a:miter lim="800000"/>
          </a:ln>
          <a:effectLst/>
        </p:spPr>
      </p:cxn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4B82632-98AD-4D04-BEEC-FB8AB668AE2E}"/>
              </a:ext>
            </a:extLst>
          </p:cNvPr>
          <p:cNvGrpSpPr/>
          <p:nvPr/>
        </p:nvGrpSpPr>
        <p:grpSpPr>
          <a:xfrm>
            <a:off x="4572000" y="2153426"/>
            <a:ext cx="4610711" cy="1200330"/>
            <a:chOff x="10576404" y="1015336"/>
            <a:chExt cx="6147615" cy="1600438"/>
          </a:xfrm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0647B1CF-6FFA-4193-A5EF-85D86D5C32AD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08056341-9127-4AE2-85D6-A765CA9C4220}"/>
                </a:ext>
              </a:extLst>
            </p:cNvPr>
            <p:cNvSpPr/>
            <p:nvPr/>
          </p:nvSpPr>
          <p:spPr>
            <a:xfrm>
              <a:off x="10576404" y="1030862"/>
              <a:ext cx="1463583" cy="1463582"/>
            </a:xfrm>
            <a:prstGeom prst="ellipse">
              <a:avLst/>
            </a:pr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88C4E9A-5FDA-43C6-8CB4-6C86E73B6BD0}"/>
                </a:ext>
              </a:extLst>
            </p:cNvPr>
            <p:cNvSpPr txBox="1"/>
            <p:nvPr/>
          </p:nvSpPr>
          <p:spPr>
            <a:xfrm>
              <a:off x="10820780" y="1015336"/>
              <a:ext cx="499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7200" kern="1200" dirty="0">
                  <a:solidFill>
                    <a:srgbClr val="553410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26BD11-75E9-4D11-9A6D-24294EFAC97C}"/>
                </a:ext>
              </a:extLst>
            </p:cNvPr>
            <p:cNvSpPr txBox="1"/>
            <p:nvPr/>
          </p:nvSpPr>
          <p:spPr>
            <a:xfrm>
              <a:off x="12058744" y="1189742"/>
              <a:ext cx="4665275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Перечислите виды судов, характерных для эпохи Великих географических открытий.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Каких результатов добилась экспедиция </a:t>
              </a:r>
              <a:r>
                <a:rPr lang="ru-RU" sz="1100" kern="1200" dirty="0" err="1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Бартоломеу</a:t>
              </a: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 </a:t>
              </a:r>
              <a:r>
                <a:rPr lang="ru-RU" sz="1100" kern="1200" dirty="0" err="1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Диаша</a:t>
              </a: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?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 Васко да Гама?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54D18C97-4371-48B0-8220-8507601915E5}"/>
              </a:ext>
            </a:extLst>
          </p:cNvPr>
          <p:cNvGrpSpPr/>
          <p:nvPr/>
        </p:nvGrpSpPr>
        <p:grpSpPr>
          <a:xfrm>
            <a:off x="7901877" y="3535976"/>
            <a:ext cx="4583441" cy="1200330"/>
            <a:chOff x="10576404" y="1015336"/>
            <a:chExt cx="6111255" cy="1600438"/>
          </a:xfrm>
        </p:grpSpPr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A7F91C7F-3B9F-4CEB-9FF7-2D58DE873641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9833707B-AA65-4DF3-A473-6D721A71617F}"/>
                </a:ext>
              </a:extLst>
            </p:cNvPr>
            <p:cNvSpPr/>
            <p:nvPr/>
          </p:nvSpPr>
          <p:spPr>
            <a:xfrm>
              <a:off x="10576404" y="1030862"/>
              <a:ext cx="1463583" cy="1463582"/>
            </a:xfrm>
            <a:prstGeom prst="ellipse">
              <a:avLst/>
            </a:pr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A0CECB-1CC1-41FD-BD70-E1F22C9A96D6}"/>
                </a:ext>
              </a:extLst>
            </p:cNvPr>
            <p:cNvSpPr txBox="1"/>
            <p:nvPr/>
          </p:nvSpPr>
          <p:spPr>
            <a:xfrm>
              <a:off x="10820780" y="1015336"/>
              <a:ext cx="499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7200" kern="1200" dirty="0">
                  <a:solidFill>
                    <a:srgbClr val="553410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6B93253-DF27-474A-B2EF-04A60CFA4540}"/>
                </a:ext>
              </a:extLst>
            </p:cNvPr>
            <p:cNvSpPr txBox="1"/>
            <p:nvPr/>
          </p:nvSpPr>
          <p:spPr>
            <a:xfrm>
              <a:off x="12058745" y="1145344"/>
              <a:ext cx="4628914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навигационные приборы использовались в эпоху Великих географических открытий? 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 Америго Веспуччи?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географическое объекты были названы в честь мореплавателей эпохи?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CBE4F5B-CE66-490F-9B1E-F8A4233CB78D}"/>
              </a:ext>
            </a:extLst>
          </p:cNvPr>
          <p:cNvGrpSpPr/>
          <p:nvPr/>
        </p:nvGrpSpPr>
        <p:grpSpPr>
          <a:xfrm>
            <a:off x="7901877" y="759231"/>
            <a:ext cx="4583441" cy="1200330"/>
            <a:chOff x="10576404" y="1017231"/>
            <a:chExt cx="6111255" cy="1600438"/>
          </a:xfrm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9964616C-B93A-4A54-9F6C-9A596370F16E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766F946-1BB9-4515-9906-5D4760E8ACFE}"/>
                </a:ext>
              </a:extLst>
            </p:cNvPr>
            <p:cNvSpPr/>
            <p:nvPr/>
          </p:nvSpPr>
          <p:spPr>
            <a:xfrm>
              <a:off x="10576404" y="1030862"/>
              <a:ext cx="1463583" cy="1463582"/>
            </a:xfrm>
            <a:prstGeom prst="ellipse">
              <a:avLst/>
            </a:pr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8284CF-2844-404B-ADF2-E79430E94A90}"/>
                </a:ext>
              </a:extLst>
            </p:cNvPr>
            <p:cNvSpPr txBox="1"/>
            <p:nvPr/>
          </p:nvSpPr>
          <p:spPr>
            <a:xfrm>
              <a:off x="10770468" y="1017231"/>
              <a:ext cx="499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7200" kern="1200" dirty="0">
                  <a:solidFill>
                    <a:srgbClr val="553410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696844-8DBB-4B7A-B70C-7869E9EF60B1}"/>
                </a:ext>
              </a:extLst>
            </p:cNvPr>
            <p:cNvSpPr txBox="1"/>
            <p:nvPr/>
          </p:nvSpPr>
          <p:spPr>
            <a:xfrm>
              <a:off x="12135672" y="1162489"/>
              <a:ext cx="4511420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Почему европейцам необходимо было искать морской путь в Индию? 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 Христофор Колумб?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Почему коренных жителей Америки называют индейцами?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BF2E42B-6CFD-45EB-A871-95A0E0C1B9AA}"/>
              </a:ext>
            </a:extLst>
          </p:cNvPr>
          <p:cNvSpPr txBox="1"/>
          <p:nvPr/>
        </p:nvSpPr>
        <p:spPr>
          <a:xfrm>
            <a:off x="1003045" y="2074039"/>
            <a:ext cx="309790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Каравелла — тип парусного судна, распространённый в Европе, особенно в Португалии и Испании, во второй половине XV — начале XVI века. </a:t>
            </a:r>
            <a:r>
              <a:rPr lang="ru-RU" sz="1200" dirty="0" err="1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Каракка</a:t>
            </a:r>
            <a:r>
              <a:rPr lang="ru-RU" sz="1200" dirty="0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— большое парусное судно XV–XVI веков, распространённое во всей Европе. Галеон — большое многопалубное парусное судно. </a:t>
            </a:r>
          </a:p>
          <a:p>
            <a:r>
              <a:rPr lang="ru-RU" sz="1200" dirty="0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результате экспедиции </a:t>
            </a:r>
            <a:r>
              <a:rPr lang="ru-RU" sz="1200" dirty="0" err="1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Бартоломеу</a:t>
            </a:r>
            <a:r>
              <a:rPr lang="ru-RU" sz="1200" dirty="0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200" dirty="0" err="1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Диаша</a:t>
            </a:r>
            <a:r>
              <a:rPr lang="ru-RU" sz="1200" dirty="0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был открыт мыс Доброй Надежды. </a:t>
            </a:r>
          </a:p>
          <a:p>
            <a:r>
              <a:rPr lang="ru-RU" sz="1200" dirty="0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Васко Да Гама первооткрыватель морского пути из Европы в Индию.</a:t>
            </a:r>
          </a:p>
          <a:p>
            <a:endParaRPr lang="ru-RU" sz="1100" dirty="0">
              <a:solidFill>
                <a:srgbClr val="55341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17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EC7241A-9CFB-4CF4-9212-53725C06C791}"/>
              </a:ext>
            </a:extLst>
          </p:cNvPr>
          <p:cNvSpPr/>
          <p:nvPr/>
        </p:nvSpPr>
        <p:spPr>
          <a:xfrm>
            <a:off x="800004" y="810885"/>
            <a:ext cx="3493390" cy="3925421"/>
          </a:xfrm>
          <a:prstGeom prst="roundRect">
            <a:avLst/>
          </a:prstGeom>
          <a:solidFill>
            <a:srgbClr val="806753">
              <a:alpha val="54901"/>
            </a:srgbClr>
          </a:solidFill>
          <a:ln>
            <a:solidFill>
              <a:schemeClr val="accent1">
                <a:lumMod val="90000"/>
                <a:lumOff val="10000"/>
              </a:schemeClr>
            </a:solidFill>
          </a:ln>
        </p:spPr>
        <p:txBody>
          <a:bodyPr/>
          <a:lstStyle/>
          <a:p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EF89F-5C50-4FDA-824A-81A010563522}"/>
              </a:ext>
            </a:extLst>
          </p:cNvPr>
          <p:cNvSpPr txBox="1"/>
          <p:nvPr/>
        </p:nvSpPr>
        <p:spPr>
          <a:xfrm>
            <a:off x="1003045" y="1004541"/>
            <a:ext cx="381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ru-RU" sz="3000" kern="1200" dirty="0">
                <a:solidFill>
                  <a:srgbClr val="553410"/>
                </a:solidFill>
                <a:latin typeface="Montserrat ExtraBold" panose="00000900000000000000" pitchFamily="50" charset="-52"/>
                <a:ea typeface="+mn-ea"/>
                <a:cs typeface="+mn-cs"/>
              </a:rPr>
              <a:t>ОТВЕТИМ </a:t>
            </a:r>
          </a:p>
          <a:p>
            <a:pPr defTabSz="685800">
              <a:buClrTx/>
              <a:defRPr/>
            </a:pPr>
            <a:r>
              <a:rPr lang="ru-RU" sz="3000" kern="1200" dirty="0">
                <a:solidFill>
                  <a:srgbClr val="553410"/>
                </a:solidFill>
                <a:latin typeface="Montserrat ExtraBold" panose="00000900000000000000" pitchFamily="50" charset="-52"/>
                <a:ea typeface="+mn-ea"/>
                <a:cs typeface="+mn-cs"/>
              </a:rPr>
              <a:t>НА ВОПРОСЫ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744CDDB-2477-4800-9F41-C54D9D19E18A}"/>
              </a:ext>
            </a:extLst>
          </p:cNvPr>
          <p:cNvCxnSpPr>
            <a:cxnSpLocks/>
          </p:cNvCxnSpPr>
          <p:nvPr/>
        </p:nvCxnSpPr>
        <p:spPr>
          <a:xfrm>
            <a:off x="1071563" y="2010008"/>
            <a:ext cx="2943225" cy="0"/>
          </a:xfrm>
          <a:prstGeom prst="line">
            <a:avLst/>
          </a:prstGeom>
          <a:noFill/>
          <a:ln w="38100" cap="flat" cmpd="sng" algn="ctr">
            <a:solidFill>
              <a:srgbClr val="553410"/>
            </a:solidFill>
            <a:prstDash val="solid"/>
            <a:miter lim="800000"/>
          </a:ln>
          <a:effectLst/>
        </p:spPr>
      </p:cxn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4B82632-98AD-4D04-BEEC-FB8AB668AE2E}"/>
              </a:ext>
            </a:extLst>
          </p:cNvPr>
          <p:cNvGrpSpPr/>
          <p:nvPr/>
        </p:nvGrpSpPr>
        <p:grpSpPr>
          <a:xfrm>
            <a:off x="7901877" y="2153426"/>
            <a:ext cx="4610711" cy="1200330"/>
            <a:chOff x="10576404" y="1015336"/>
            <a:chExt cx="6147615" cy="1600438"/>
          </a:xfrm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0647B1CF-6FFA-4193-A5EF-85D86D5C32AD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08056341-9127-4AE2-85D6-A765CA9C4220}"/>
                </a:ext>
              </a:extLst>
            </p:cNvPr>
            <p:cNvSpPr/>
            <p:nvPr/>
          </p:nvSpPr>
          <p:spPr>
            <a:xfrm>
              <a:off x="10576404" y="1030862"/>
              <a:ext cx="1463583" cy="1463582"/>
            </a:xfrm>
            <a:prstGeom prst="ellipse">
              <a:avLst/>
            </a:pr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88C4E9A-5FDA-43C6-8CB4-6C86E73B6BD0}"/>
                </a:ext>
              </a:extLst>
            </p:cNvPr>
            <p:cNvSpPr txBox="1"/>
            <p:nvPr/>
          </p:nvSpPr>
          <p:spPr>
            <a:xfrm>
              <a:off x="10820780" y="1015336"/>
              <a:ext cx="499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7200" kern="1200" dirty="0">
                  <a:solidFill>
                    <a:srgbClr val="553410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26BD11-75E9-4D11-9A6D-24294EFAC97C}"/>
                </a:ext>
              </a:extLst>
            </p:cNvPr>
            <p:cNvSpPr txBox="1"/>
            <p:nvPr/>
          </p:nvSpPr>
          <p:spPr>
            <a:xfrm>
              <a:off x="12058744" y="1189742"/>
              <a:ext cx="4665275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Перечислите виды судов, характерных для эпохи Великих географических открытий.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Каких результатов добилась экспедиция </a:t>
              </a:r>
              <a:r>
                <a:rPr lang="ru-RU" sz="1100" kern="1200" dirty="0" err="1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Бартоломеу</a:t>
              </a: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 </a:t>
              </a:r>
              <a:r>
                <a:rPr lang="ru-RU" sz="1100" kern="1200" dirty="0" err="1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Диаша</a:t>
              </a: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?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 Васко да Гама?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54D18C97-4371-48B0-8220-8507601915E5}"/>
              </a:ext>
            </a:extLst>
          </p:cNvPr>
          <p:cNvGrpSpPr/>
          <p:nvPr/>
        </p:nvGrpSpPr>
        <p:grpSpPr>
          <a:xfrm>
            <a:off x="4560559" y="3535976"/>
            <a:ext cx="4583441" cy="1200330"/>
            <a:chOff x="10576404" y="1015336"/>
            <a:chExt cx="6111255" cy="1600438"/>
          </a:xfrm>
        </p:grpSpPr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A7F91C7F-3B9F-4CEB-9FF7-2D58DE873641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9833707B-AA65-4DF3-A473-6D721A71617F}"/>
                </a:ext>
              </a:extLst>
            </p:cNvPr>
            <p:cNvSpPr/>
            <p:nvPr/>
          </p:nvSpPr>
          <p:spPr>
            <a:xfrm>
              <a:off x="10576404" y="1030862"/>
              <a:ext cx="1463583" cy="1463582"/>
            </a:xfrm>
            <a:prstGeom prst="ellipse">
              <a:avLst/>
            </a:pr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A0CECB-1CC1-41FD-BD70-E1F22C9A96D6}"/>
                </a:ext>
              </a:extLst>
            </p:cNvPr>
            <p:cNvSpPr txBox="1"/>
            <p:nvPr/>
          </p:nvSpPr>
          <p:spPr>
            <a:xfrm>
              <a:off x="10820780" y="1015336"/>
              <a:ext cx="499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7200" kern="1200" dirty="0">
                  <a:solidFill>
                    <a:srgbClr val="553410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6B93253-DF27-474A-B2EF-04A60CFA4540}"/>
                </a:ext>
              </a:extLst>
            </p:cNvPr>
            <p:cNvSpPr txBox="1"/>
            <p:nvPr/>
          </p:nvSpPr>
          <p:spPr>
            <a:xfrm>
              <a:off x="12058745" y="1145344"/>
              <a:ext cx="4628914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навигационные приборы использовались в эпоху Великих географических открытий? 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 Америго Веспуччи?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географическое объекты были названы в честь мореплавателей эпохи?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CBE4F5B-CE66-490F-9B1E-F8A4233CB78D}"/>
              </a:ext>
            </a:extLst>
          </p:cNvPr>
          <p:cNvGrpSpPr/>
          <p:nvPr/>
        </p:nvGrpSpPr>
        <p:grpSpPr>
          <a:xfrm>
            <a:off x="7901877" y="759231"/>
            <a:ext cx="4583441" cy="1200330"/>
            <a:chOff x="10576404" y="1017231"/>
            <a:chExt cx="6111255" cy="1600438"/>
          </a:xfrm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9964616C-B93A-4A54-9F6C-9A596370F16E}"/>
                </a:ext>
              </a:extLst>
            </p:cNvPr>
            <p:cNvSpPr/>
            <p:nvPr/>
          </p:nvSpPr>
          <p:spPr>
            <a:xfrm>
              <a:off x="11564611" y="1071069"/>
              <a:ext cx="5123048" cy="1400175"/>
            </a:xfrm>
            <a:custGeom>
              <a:avLst/>
              <a:gdLst>
                <a:gd name="connsiteX0" fmla="*/ 0 w 5123048"/>
                <a:gd name="connsiteY0" fmla="*/ 0 h 1400175"/>
                <a:gd name="connsiteX1" fmla="*/ 5123048 w 5123048"/>
                <a:gd name="connsiteY1" fmla="*/ 0 h 1400175"/>
                <a:gd name="connsiteX2" fmla="*/ 5123048 w 5123048"/>
                <a:gd name="connsiteY2" fmla="*/ 1400175 h 1400175"/>
                <a:gd name="connsiteX3" fmla="*/ 0 w 5123048"/>
                <a:gd name="connsiteY3" fmla="*/ 1400175 h 1400175"/>
                <a:gd name="connsiteX4" fmla="*/ 0 w 5123048"/>
                <a:gd name="connsiteY4" fmla="*/ 1382932 h 1400175"/>
                <a:gd name="connsiteX5" fmla="*/ 45741 w 5123048"/>
                <a:gd name="connsiteY5" fmla="*/ 1368286 h 1400175"/>
                <a:gd name="connsiteX6" fmla="*/ 475140 w 5123048"/>
                <a:gd name="connsiteY6" fmla="*/ 700088 h 1400175"/>
                <a:gd name="connsiteX7" fmla="*/ 45741 w 5123048"/>
                <a:gd name="connsiteY7" fmla="*/ 31890 h 1400175"/>
                <a:gd name="connsiteX8" fmla="*/ 0 w 5123048"/>
                <a:gd name="connsiteY8" fmla="*/ 17244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048" h="1400175">
                  <a:moveTo>
                    <a:pt x="0" y="0"/>
                  </a:moveTo>
                  <a:lnTo>
                    <a:pt x="5123048" y="0"/>
                  </a:lnTo>
                  <a:lnTo>
                    <a:pt x="5123048" y="1400175"/>
                  </a:lnTo>
                  <a:lnTo>
                    <a:pt x="0" y="1400175"/>
                  </a:lnTo>
                  <a:lnTo>
                    <a:pt x="0" y="1382932"/>
                  </a:lnTo>
                  <a:lnTo>
                    <a:pt x="45741" y="1368286"/>
                  </a:lnTo>
                  <a:cubicBezTo>
                    <a:pt x="298081" y="1258197"/>
                    <a:pt x="475140" y="1000471"/>
                    <a:pt x="475140" y="700088"/>
                  </a:cubicBezTo>
                  <a:cubicBezTo>
                    <a:pt x="475140" y="399706"/>
                    <a:pt x="298081" y="141979"/>
                    <a:pt x="45741" y="31890"/>
                  </a:cubicBezTo>
                  <a:lnTo>
                    <a:pt x="0" y="17244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766F946-1BB9-4515-9906-5D4760E8ACFE}"/>
                </a:ext>
              </a:extLst>
            </p:cNvPr>
            <p:cNvSpPr/>
            <p:nvPr/>
          </p:nvSpPr>
          <p:spPr>
            <a:xfrm>
              <a:off x="10576404" y="1030862"/>
              <a:ext cx="1463583" cy="1463582"/>
            </a:xfrm>
            <a:prstGeom prst="ellipse">
              <a:avLst/>
            </a:prstGeom>
            <a:solidFill>
              <a:srgbClr val="806753">
                <a:alpha val="54901"/>
              </a:srgb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/>
            <a:lstStyle/>
            <a:p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8284CF-2844-404B-ADF2-E79430E94A90}"/>
                </a:ext>
              </a:extLst>
            </p:cNvPr>
            <p:cNvSpPr txBox="1"/>
            <p:nvPr/>
          </p:nvSpPr>
          <p:spPr>
            <a:xfrm>
              <a:off x="10770468" y="1017231"/>
              <a:ext cx="4994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7200" kern="1200" dirty="0">
                  <a:solidFill>
                    <a:srgbClr val="553410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696844-8DBB-4B7A-B70C-7869E9EF60B1}"/>
                </a:ext>
              </a:extLst>
            </p:cNvPr>
            <p:cNvSpPr txBox="1"/>
            <p:nvPr/>
          </p:nvSpPr>
          <p:spPr>
            <a:xfrm>
              <a:off x="12135672" y="1162489"/>
              <a:ext cx="4511420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Почему европейцам необходимо было искать морской путь в Индию? 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Какие открытия совершил Христофор Колумб?</a:t>
              </a:r>
            </a:p>
            <a:p>
              <a:pPr defTabSz="685800">
                <a:buClrTx/>
                <a:defRPr/>
              </a:pPr>
              <a:r>
                <a:rPr lang="ru-RU" sz="1100" kern="1200" dirty="0">
                  <a:solidFill>
                    <a:srgbClr val="55341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Почему коренных жителей Америки называют индейцами?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BF2E42B-6CFD-45EB-A871-95A0E0C1B9AA}"/>
              </a:ext>
            </a:extLst>
          </p:cNvPr>
          <p:cNvSpPr txBox="1"/>
          <p:nvPr/>
        </p:nvSpPr>
        <p:spPr>
          <a:xfrm>
            <a:off x="1003045" y="2074039"/>
            <a:ext cx="3097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Были усовершенствованы компас, астролябия и секстант. </a:t>
            </a:r>
          </a:p>
          <a:p>
            <a:r>
              <a:rPr lang="ru-RU" sz="1200" dirty="0">
                <a:solidFill>
                  <a:srgbClr val="55341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Постоянные плавания вдоль восточных и северных берегов натолкнули Америго Веспуччи на мысль, что земли, в которых он побывал, не являются частью Азии, как считал Христофор Колумб, а принадлежат новому континенту, который впоследствии был назван его именем. В честь Христофора Колумба названа страна в Южной Америке, река в Северной Америке. </a:t>
            </a:r>
            <a:endParaRPr lang="ru-RU" sz="1100" dirty="0">
              <a:solidFill>
                <a:srgbClr val="55341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06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A78EC325-1FC9-4CF9-81F0-10DDD1D36827}"/>
              </a:ext>
            </a:extLst>
          </p:cNvPr>
          <p:cNvSpPr txBox="1"/>
          <p:nvPr/>
        </p:nvSpPr>
        <p:spPr>
          <a:xfrm>
            <a:off x="1003045" y="1004540"/>
            <a:ext cx="42921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ru-RU" sz="4050" kern="1200" dirty="0">
                <a:solidFill>
                  <a:srgbClr val="553410"/>
                </a:solidFill>
                <a:latin typeface="Montserrat ExtraBold" panose="00000900000000000000" pitchFamily="50" charset="-52"/>
                <a:ea typeface="+mn-ea"/>
                <a:cs typeface="+mn-cs"/>
              </a:rPr>
              <a:t>СПАСИБО ЗА ВНИМАНИЕ</a:t>
            </a:r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449223B-DB3F-4D56-AF39-D921AFB4BDAA}"/>
              </a:ext>
            </a:extLst>
          </p:cNvPr>
          <p:cNvGrpSpPr/>
          <p:nvPr/>
        </p:nvGrpSpPr>
        <p:grpSpPr>
          <a:xfrm>
            <a:off x="1096517" y="2571750"/>
            <a:ext cx="4629476" cy="1127698"/>
            <a:chOff x="1471499" y="3007934"/>
            <a:chExt cx="6172635" cy="1503597"/>
          </a:xfrm>
        </p:grpSpPr>
        <p:sp>
          <p:nvSpPr>
            <p:cNvPr id="76" name="Объект 2">
              <a:extLst>
                <a:ext uri="{FF2B5EF4-FFF2-40B4-BE49-F238E27FC236}">
                  <a16:creationId xmlns:a16="http://schemas.microsoft.com/office/drawing/2014/main" id="{175F8E2D-88B7-471F-9B07-6A53E0E72355}"/>
                </a:ext>
              </a:extLst>
            </p:cNvPr>
            <p:cNvSpPr txBox="1">
              <a:spLocks/>
            </p:cNvSpPr>
            <p:nvPr/>
          </p:nvSpPr>
          <p:spPr>
            <a:xfrm>
              <a:off x="2308612" y="4023246"/>
              <a:ext cx="5335522" cy="3877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>
                <a:spcBef>
                  <a:spcPts val="750"/>
                </a:spcBef>
                <a:buNone/>
                <a:defRPr/>
              </a:pPr>
              <a:r>
                <a:rPr lang="en-US" sz="2100" dirty="0">
                  <a:solidFill>
                    <a:srgbClr val="553410"/>
                  </a:solidFill>
                  <a:latin typeface="Montserrat" panose="00000500000000000000" pitchFamily="50" charset="-52"/>
                  <a:ea typeface="VTB Group Cond Book" panose="020B0506050504020204" pitchFamily="34" charset="-52"/>
                  <a:cs typeface="+mn-cs"/>
                </a:rPr>
                <a:t>461igf@mail.ru</a:t>
              </a:r>
            </a:p>
          </p:txBody>
        </p:sp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F1559B1D-428B-4D10-B8B5-26ECDAAC0B68}"/>
                </a:ext>
              </a:extLst>
            </p:cNvPr>
            <p:cNvGrpSpPr/>
            <p:nvPr/>
          </p:nvGrpSpPr>
          <p:grpSpPr>
            <a:xfrm>
              <a:off x="1473980" y="3848204"/>
              <a:ext cx="663327" cy="663327"/>
              <a:chOff x="1473980" y="3848204"/>
              <a:chExt cx="663327" cy="663327"/>
            </a:xfrm>
          </p:grpSpPr>
          <p:sp>
            <p:nvSpPr>
              <p:cNvPr id="82" name="Oval 49">
                <a:extLst>
                  <a:ext uri="{FF2B5EF4-FFF2-40B4-BE49-F238E27FC236}">
                    <a16:creationId xmlns:a16="http://schemas.microsoft.com/office/drawing/2014/main" id="{BB60C919-FD08-4713-9EFF-D752B166964B}"/>
                  </a:ext>
                </a:extLst>
              </p:cNvPr>
              <p:cNvSpPr/>
              <p:nvPr/>
            </p:nvSpPr>
            <p:spPr>
              <a:xfrm>
                <a:off x="1473980" y="3848204"/>
                <a:ext cx="663327" cy="663327"/>
              </a:xfrm>
              <a:prstGeom prst="ellipse">
                <a:avLst/>
              </a:prstGeom>
              <a:solidFill>
                <a:srgbClr val="553410"/>
              </a:solidFill>
              <a:ln w="12700" cap="flat" cmpd="sng" algn="ctr">
                <a:noFill/>
                <a:prstDash val="solid"/>
                <a:miter lim="800000"/>
              </a:ln>
              <a:effectLst>
                <a:glow>
                  <a:schemeClr val="bg1"/>
                </a:glow>
                <a:outerShdw blurRad="1270000" sx="102000" sy="102000" algn="ctr" rotWithShape="0">
                  <a:srgbClr val="367CFF">
                    <a:alpha val="13000"/>
                  </a:srgbClr>
                </a:outerShdw>
                <a:softEdge rad="0"/>
              </a:effectLst>
            </p:spPr>
            <p:txBody>
    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732">
                  <a:buClrTx/>
                </a:pPr>
                <a:endParaRPr lang="ru-RU" sz="338" b="1" dirty="0">
                  <a:solidFill>
                    <a:srgbClr val="FFFFFF"/>
                  </a:solidFill>
                  <a:latin typeface="Oswald Light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83" name="Рисунок 25">
                <a:extLst>
                  <a:ext uri="{FF2B5EF4-FFF2-40B4-BE49-F238E27FC236}">
                    <a16:creationId xmlns:a16="http://schemas.microsoft.com/office/drawing/2014/main" id="{63EF0AFA-E587-4AC7-BF15-75A7E22EE102}"/>
                  </a:ext>
                </a:extLst>
              </p:cNvPr>
              <p:cNvSpPr/>
              <p:nvPr/>
            </p:nvSpPr>
            <p:spPr>
              <a:xfrm>
                <a:off x="1625694" y="4051332"/>
                <a:ext cx="359899" cy="257070"/>
              </a:xfrm>
              <a:custGeom>
                <a:avLst/>
                <a:gdLst>
                  <a:gd name="connsiteX0" fmla="*/ 347046 w 359899"/>
                  <a:gd name="connsiteY0" fmla="*/ 0 h 257070"/>
                  <a:gd name="connsiteX1" fmla="*/ 12854 w 359899"/>
                  <a:gd name="connsiteY1" fmla="*/ 0 h 257070"/>
                  <a:gd name="connsiteX2" fmla="*/ 0 w 359899"/>
                  <a:gd name="connsiteY2" fmla="*/ 12853 h 257070"/>
                  <a:gd name="connsiteX3" fmla="*/ 0 w 359899"/>
                  <a:gd name="connsiteY3" fmla="*/ 244217 h 257070"/>
                  <a:gd name="connsiteX4" fmla="*/ 12854 w 359899"/>
                  <a:gd name="connsiteY4" fmla="*/ 257071 h 257070"/>
                  <a:gd name="connsiteX5" fmla="*/ 347046 w 359899"/>
                  <a:gd name="connsiteY5" fmla="*/ 257071 h 257070"/>
                  <a:gd name="connsiteX6" fmla="*/ 359900 w 359899"/>
                  <a:gd name="connsiteY6" fmla="*/ 244217 h 257070"/>
                  <a:gd name="connsiteX7" fmla="*/ 359900 w 359899"/>
                  <a:gd name="connsiteY7" fmla="*/ 12853 h 257070"/>
                  <a:gd name="connsiteX8" fmla="*/ 347046 w 359899"/>
                  <a:gd name="connsiteY8" fmla="*/ 0 h 257070"/>
                  <a:gd name="connsiteX9" fmla="*/ 325966 w 359899"/>
                  <a:gd name="connsiteY9" fmla="*/ 25707 h 257070"/>
                  <a:gd name="connsiteX10" fmla="*/ 179950 w 359899"/>
                  <a:gd name="connsiteY10" fmla="*/ 138022 h 257070"/>
                  <a:gd name="connsiteX11" fmla="*/ 33933 w 359899"/>
                  <a:gd name="connsiteY11" fmla="*/ 25707 h 257070"/>
                  <a:gd name="connsiteX12" fmla="*/ 325966 w 359899"/>
                  <a:gd name="connsiteY12" fmla="*/ 25707 h 257070"/>
                  <a:gd name="connsiteX13" fmla="*/ 334192 w 359899"/>
                  <a:gd name="connsiteY13" fmla="*/ 231364 h 257070"/>
                  <a:gd name="connsiteX14" fmla="*/ 25707 w 359899"/>
                  <a:gd name="connsiteY14" fmla="*/ 231364 h 257070"/>
                  <a:gd name="connsiteX15" fmla="*/ 25707 w 359899"/>
                  <a:gd name="connsiteY15" fmla="*/ 51812 h 257070"/>
                  <a:gd name="connsiteX16" fmla="*/ 172122 w 359899"/>
                  <a:gd name="connsiteY16" fmla="*/ 164435 h 257070"/>
                  <a:gd name="connsiteX17" fmla="*/ 187778 w 359899"/>
                  <a:gd name="connsiteY17" fmla="*/ 164435 h 257070"/>
                  <a:gd name="connsiteX18" fmla="*/ 334192 w 359899"/>
                  <a:gd name="connsiteY18" fmla="*/ 51812 h 257070"/>
                  <a:gd name="connsiteX19" fmla="*/ 334192 w 359899"/>
                  <a:gd name="connsiteY19" fmla="*/ 231364 h 25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9899" h="257070">
                    <a:moveTo>
                      <a:pt x="347046" y="0"/>
                    </a:moveTo>
                    <a:lnTo>
                      <a:pt x="12854" y="0"/>
                    </a:lnTo>
                    <a:cubicBezTo>
                      <a:pt x="5755" y="0"/>
                      <a:pt x="0" y="5755"/>
                      <a:pt x="0" y="12853"/>
                    </a:cubicBezTo>
                    <a:lnTo>
                      <a:pt x="0" y="244217"/>
                    </a:lnTo>
                    <a:cubicBezTo>
                      <a:pt x="0" y="251316"/>
                      <a:pt x="5755" y="257071"/>
                      <a:pt x="12854" y="257071"/>
                    </a:cubicBezTo>
                    <a:lnTo>
                      <a:pt x="347046" y="257071"/>
                    </a:lnTo>
                    <a:cubicBezTo>
                      <a:pt x="354145" y="257071"/>
                      <a:pt x="359900" y="251316"/>
                      <a:pt x="359900" y="244217"/>
                    </a:cubicBezTo>
                    <a:lnTo>
                      <a:pt x="359900" y="12853"/>
                    </a:lnTo>
                    <a:cubicBezTo>
                      <a:pt x="359900" y="5755"/>
                      <a:pt x="354145" y="0"/>
                      <a:pt x="347046" y="0"/>
                    </a:cubicBezTo>
                    <a:close/>
                    <a:moveTo>
                      <a:pt x="325966" y="25707"/>
                    </a:moveTo>
                    <a:lnTo>
                      <a:pt x="179950" y="138022"/>
                    </a:lnTo>
                    <a:lnTo>
                      <a:pt x="33933" y="25707"/>
                    </a:lnTo>
                    <a:lnTo>
                      <a:pt x="325966" y="25707"/>
                    </a:lnTo>
                    <a:close/>
                    <a:moveTo>
                      <a:pt x="334192" y="231364"/>
                    </a:moveTo>
                    <a:lnTo>
                      <a:pt x="25707" y="231364"/>
                    </a:lnTo>
                    <a:lnTo>
                      <a:pt x="25707" y="51812"/>
                    </a:lnTo>
                    <a:lnTo>
                      <a:pt x="172122" y="164435"/>
                    </a:lnTo>
                    <a:cubicBezTo>
                      <a:pt x="176739" y="167980"/>
                      <a:pt x="183161" y="167980"/>
                      <a:pt x="187778" y="164435"/>
                    </a:cubicBezTo>
                    <a:lnTo>
                      <a:pt x="334192" y="51812"/>
                    </a:lnTo>
                    <a:lnTo>
                      <a:pt x="334192" y="231364"/>
                    </a:lnTo>
                    <a:close/>
                  </a:path>
                </a:pathLst>
              </a:custGeom>
              <a:solidFill>
                <a:schemeClr val="accent2"/>
              </a:solidFill>
              <a:ln w="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ru-RU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21E3A844-A055-4D1F-9915-D1CA13612463}"/>
                </a:ext>
              </a:extLst>
            </p:cNvPr>
            <p:cNvGrpSpPr/>
            <p:nvPr/>
          </p:nvGrpSpPr>
          <p:grpSpPr>
            <a:xfrm>
              <a:off x="1471499" y="3007934"/>
              <a:ext cx="663327" cy="663327"/>
              <a:chOff x="1471499" y="3007934"/>
              <a:chExt cx="663327" cy="663327"/>
            </a:xfrm>
          </p:grpSpPr>
          <p:sp>
            <p:nvSpPr>
              <p:cNvPr id="80" name="Oval 49">
                <a:extLst>
                  <a:ext uri="{FF2B5EF4-FFF2-40B4-BE49-F238E27FC236}">
                    <a16:creationId xmlns:a16="http://schemas.microsoft.com/office/drawing/2014/main" id="{724FE078-8D8D-4633-AE15-AC77CBD5D56E}"/>
                  </a:ext>
                </a:extLst>
              </p:cNvPr>
              <p:cNvSpPr/>
              <p:nvPr/>
            </p:nvSpPr>
            <p:spPr>
              <a:xfrm>
                <a:off x="1471499" y="3007934"/>
                <a:ext cx="663327" cy="663327"/>
              </a:xfrm>
              <a:prstGeom prst="ellipse">
                <a:avLst/>
              </a:prstGeom>
              <a:solidFill>
                <a:srgbClr val="553410"/>
              </a:solidFill>
              <a:ln w="12700" cap="flat" cmpd="sng" algn="ctr">
                <a:noFill/>
                <a:prstDash val="solid"/>
                <a:miter lim="800000"/>
              </a:ln>
              <a:effectLst>
                <a:glow>
                  <a:schemeClr val="bg1"/>
                </a:glow>
                <a:outerShdw blurRad="1270000" sx="102000" sy="102000" algn="ctr" rotWithShape="0">
                  <a:srgbClr val="367CFF">
                    <a:alpha val="13000"/>
                  </a:srgbClr>
                </a:outerShdw>
                <a:softEdge rad="0"/>
              </a:effectLst>
            </p:spPr>
            <p:txBody>
    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732">
                  <a:buClrTx/>
                </a:pPr>
                <a:endParaRPr lang="ru-RU" sz="338" b="1" dirty="0">
                  <a:solidFill>
                    <a:srgbClr val="FFFFFF"/>
                  </a:solidFill>
                  <a:latin typeface="Oswald Light" pitchFamily="2" charset="-52"/>
                  <a:ea typeface="+mn-ea"/>
                  <a:cs typeface="+mn-cs"/>
                </a:endParaRPr>
              </a:p>
            </p:txBody>
          </p:sp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35E2CB4F-9B16-4192-94C3-2DAA294A4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4666" y="3142164"/>
                <a:ext cx="431939" cy="431939"/>
              </a:xfrm>
              <a:prstGeom prst="rect">
                <a:avLst/>
              </a:prstGeom>
            </p:spPr>
          </p:pic>
        </p:grpSp>
        <p:sp>
          <p:nvSpPr>
            <p:cNvPr id="79" name="Объект 2">
              <a:extLst>
                <a:ext uri="{FF2B5EF4-FFF2-40B4-BE49-F238E27FC236}">
                  <a16:creationId xmlns:a16="http://schemas.microsoft.com/office/drawing/2014/main" id="{170A5AA7-D79E-48F0-8FE5-627C7DFC76CC}"/>
                </a:ext>
              </a:extLst>
            </p:cNvPr>
            <p:cNvSpPr txBox="1">
              <a:spLocks/>
            </p:cNvSpPr>
            <p:nvPr/>
          </p:nvSpPr>
          <p:spPr>
            <a:xfrm>
              <a:off x="2308612" y="3184550"/>
              <a:ext cx="5335522" cy="3877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AFF"/>
                </a:buClr>
                <a:buFont typeface="Arial" panose="020B0604020202020204" pitchFamily="34" charset="0"/>
                <a:buChar char="•"/>
                <a:defRPr sz="1000" b="0" i="0" kern="1200">
                  <a:solidFill>
                    <a:schemeClr val="bg2">
                      <a:lumMod val="50000"/>
                    </a:schemeClr>
                  </a:solidFill>
                  <a:latin typeface="VTB Group Cond Light" charset="0"/>
                  <a:ea typeface="VTB Group Cond Light" charset="0"/>
                  <a:cs typeface="VTB Group Cond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>
                <a:spcBef>
                  <a:spcPts val="750"/>
                </a:spcBef>
                <a:buNone/>
                <a:defRPr/>
              </a:pPr>
              <a:r>
                <a:rPr lang="en-US" sz="2100" dirty="0">
                  <a:solidFill>
                    <a:srgbClr val="553410"/>
                  </a:solidFill>
                  <a:latin typeface="Montserrat" panose="00000500000000000000" pitchFamily="50" charset="-52"/>
                  <a:ea typeface="VTB Group Cond Book" panose="020B0506050504020204" pitchFamily="34" charset="-52"/>
                  <a:cs typeface="+mn-cs"/>
                </a:rPr>
                <a:t>t.me/</a:t>
              </a:r>
              <a:r>
                <a:rPr lang="en-US" sz="2100" dirty="0" err="1">
                  <a:solidFill>
                    <a:srgbClr val="553410"/>
                  </a:solidFill>
                  <a:latin typeface="Montserrat" panose="00000500000000000000" pitchFamily="50" charset="-52"/>
                  <a:ea typeface="VTB Group Cond Book" panose="020B0506050504020204" pitchFamily="34" charset="-52"/>
                  <a:cs typeface="+mn-cs"/>
                </a:rPr>
                <a:t>geographtime</a:t>
              </a:r>
              <a:endParaRPr lang="en-US" sz="2100" dirty="0">
                <a:solidFill>
                  <a:srgbClr val="553410"/>
                </a:solidFill>
                <a:latin typeface="Montserrat" panose="00000500000000000000" pitchFamily="50" charset="-52"/>
                <a:ea typeface="VTB Group Cond Book" panose="020B0506050504020204" pitchFamily="34" charset="-52"/>
                <a:cs typeface="+mn-cs"/>
              </a:endParaRPr>
            </a:p>
          </p:txBody>
        </p:sp>
      </p:grpSp>
      <p:grpSp>
        <p:nvGrpSpPr>
          <p:cNvPr id="84" name="IPHONE DEVICE 01">
            <a:extLst>
              <a:ext uri="{FF2B5EF4-FFF2-40B4-BE49-F238E27FC236}">
                <a16:creationId xmlns:a16="http://schemas.microsoft.com/office/drawing/2014/main" id="{DDC3A513-4241-4B4E-93C7-377A02182DF6}"/>
              </a:ext>
            </a:extLst>
          </p:cNvPr>
          <p:cNvGrpSpPr/>
          <p:nvPr/>
        </p:nvGrpSpPr>
        <p:grpSpPr>
          <a:xfrm>
            <a:off x="6244096" y="621804"/>
            <a:ext cx="2102174" cy="4164818"/>
            <a:chOff x="19601840" y="3549898"/>
            <a:chExt cx="2357437" cy="4670913"/>
          </a:xfrm>
        </p:grpSpPr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7693CD7E-05CF-4435-82D5-328ABF221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3821" y="3549898"/>
              <a:ext cx="2307981" cy="4670913"/>
            </a:xfrm>
            <a:custGeom>
              <a:avLst/>
              <a:gdLst>
                <a:gd name="T0" fmla="*/ 1830 w 1854"/>
                <a:gd name="T1" fmla="*/ 3460 h 3747"/>
                <a:gd name="T2" fmla="*/ 1830 w 1854"/>
                <a:gd name="T3" fmla="*/ 3460 h 3747"/>
                <a:gd name="T4" fmla="*/ 1568 w 1854"/>
                <a:gd name="T5" fmla="*/ 3723 h 3747"/>
                <a:gd name="T6" fmla="*/ 302 w 1854"/>
                <a:gd name="T7" fmla="*/ 3723 h 3747"/>
                <a:gd name="T8" fmla="*/ 302 w 1854"/>
                <a:gd name="T9" fmla="*/ 3723 h 3747"/>
                <a:gd name="T10" fmla="*/ 23 w 1854"/>
                <a:gd name="T11" fmla="*/ 3444 h 3747"/>
                <a:gd name="T12" fmla="*/ 23 w 1854"/>
                <a:gd name="T13" fmla="*/ 310 h 3747"/>
                <a:gd name="T14" fmla="*/ 23 w 1854"/>
                <a:gd name="T15" fmla="*/ 310 h 3747"/>
                <a:gd name="T16" fmla="*/ 310 w 1854"/>
                <a:gd name="T17" fmla="*/ 24 h 3747"/>
                <a:gd name="T18" fmla="*/ 1534 w 1854"/>
                <a:gd name="T19" fmla="*/ 24 h 3747"/>
                <a:gd name="T20" fmla="*/ 1534 w 1854"/>
                <a:gd name="T21" fmla="*/ 24 h 3747"/>
                <a:gd name="T22" fmla="*/ 1830 w 1854"/>
                <a:gd name="T23" fmla="*/ 320 h 3747"/>
                <a:gd name="T24" fmla="*/ 1830 w 1854"/>
                <a:gd name="T25" fmla="*/ 3460 h 3747"/>
                <a:gd name="T26" fmla="*/ 1534 w 1854"/>
                <a:gd name="T27" fmla="*/ 0 h 3747"/>
                <a:gd name="T28" fmla="*/ 310 w 1854"/>
                <a:gd name="T29" fmla="*/ 0 h 3747"/>
                <a:gd name="T30" fmla="*/ 310 w 1854"/>
                <a:gd name="T31" fmla="*/ 0 h 3747"/>
                <a:gd name="T32" fmla="*/ 0 w 1854"/>
                <a:gd name="T33" fmla="*/ 310 h 3747"/>
                <a:gd name="T34" fmla="*/ 0 w 1854"/>
                <a:gd name="T35" fmla="*/ 3444 h 3747"/>
                <a:gd name="T36" fmla="*/ 0 w 1854"/>
                <a:gd name="T37" fmla="*/ 3444 h 3747"/>
                <a:gd name="T38" fmla="*/ 302 w 1854"/>
                <a:gd name="T39" fmla="*/ 3746 h 3747"/>
                <a:gd name="T40" fmla="*/ 1568 w 1854"/>
                <a:gd name="T41" fmla="*/ 3746 h 3747"/>
                <a:gd name="T42" fmla="*/ 1568 w 1854"/>
                <a:gd name="T43" fmla="*/ 3746 h 3747"/>
                <a:gd name="T44" fmla="*/ 1853 w 1854"/>
                <a:gd name="T45" fmla="*/ 3460 h 3747"/>
                <a:gd name="T46" fmla="*/ 1853 w 1854"/>
                <a:gd name="T47" fmla="*/ 320 h 3747"/>
                <a:gd name="T48" fmla="*/ 1853 w 1854"/>
                <a:gd name="T49" fmla="*/ 320 h 3747"/>
                <a:gd name="T50" fmla="*/ 1534 w 1854"/>
                <a:gd name="T51" fmla="*/ 0 h 3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4" h="3747">
                  <a:moveTo>
                    <a:pt x="1830" y="3460"/>
                  </a:moveTo>
                  <a:lnTo>
                    <a:pt x="1830" y="3460"/>
                  </a:lnTo>
                  <a:cubicBezTo>
                    <a:pt x="1830" y="3605"/>
                    <a:pt x="1713" y="3723"/>
                    <a:pt x="1568" y="3723"/>
                  </a:cubicBezTo>
                  <a:lnTo>
                    <a:pt x="302" y="3723"/>
                  </a:lnTo>
                  <a:lnTo>
                    <a:pt x="302" y="3723"/>
                  </a:lnTo>
                  <a:cubicBezTo>
                    <a:pt x="148" y="3723"/>
                    <a:pt x="23" y="3598"/>
                    <a:pt x="23" y="3444"/>
                  </a:cubicBezTo>
                  <a:lnTo>
                    <a:pt x="23" y="310"/>
                  </a:lnTo>
                  <a:lnTo>
                    <a:pt x="23" y="310"/>
                  </a:lnTo>
                  <a:cubicBezTo>
                    <a:pt x="23" y="152"/>
                    <a:pt x="152" y="24"/>
                    <a:pt x="310" y="24"/>
                  </a:cubicBezTo>
                  <a:lnTo>
                    <a:pt x="1534" y="24"/>
                  </a:lnTo>
                  <a:lnTo>
                    <a:pt x="1534" y="24"/>
                  </a:lnTo>
                  <a:cubicBezTo>
                    <a:pt x="1697" y="24"/>
                    <a:pt x="1830" y="156"/>
                    <a:pt x="1830" y="320"/>
                  </a:cubicBezTo>
                  <a:lnTo>
                    <a:pt x="1830" y="3460"/>
                  </a:lnTo>
                  <a:close/>
                  <a:moveTo>
                    <a:pt x="1534" y="0"/>
                  </a:moveTo>
                  <a:lnTo>
                    <a:pt x="310" y="0"/>
                  </a:lnTo>
                  <a:lnTo>
                    <a:pt x="310" y="0"/>
                  </a:lnTo>
                  <a:cubicBezTo>
                    <a:pt x="139" y="0"/>
                    <a:pt x="0" y="140"/>
                    <a:pt x="0" y="310"/>
                  </a:cubicBezTo>
                  <a:lnTo>
                    <a:pt x="0" y="3444"/>
                  </a:lnTo>
                  <a:lnTo>
                    <a:pt x="0" y="3444"/>
                  </a:lnTo>
                  <a:cubicBezTo>
                    <a:pt x="0" y="3611"/>
                    <a:pt x="136" y="3746"/>
                    <a:pt x="302" y="3746"/>
                  </a:cubicBezTo>
                  <a:lnTo>
                    <a:pt x="1568" y="3746"/>
                  </a:lnTo>
                  <a:lnTo>
                    <a:pt x="1568" y="3746"/>
                  </a:lnTo>
                  <a:cubicBezTo>
                    <a:pt x="1726" y="3746"/>
                    <a:pt x="1853" y="3618"/>
                    <a:pt x="1853" y="3460"/>
                  </a:cubicBezTo>
                  <a:lnTo>
                    <a:pt x="1853" y="320"/>
                  </a:lnTo>
                  <a:lnTo>
                    <a:pt x="1853" y="320"/>
                  </a:lnTo>
                  <a:cubicBezTo>
                    <a:pt x="1853" y="144"/>
                    <a:pt x="1710" y="0"/>
                    <a:pt x="1534" y="0"/>
                  </a:cubicBezTo>
                  <a:close/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4899" kern="1200" dirty="0">
                <a:solidFill>
                  <a:prstClr val="black"/>
                </a:solidFill>
                <a:latin typeface="Audiowide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299B45E8-49FD-4480-A3B6-F488F4A27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1296" y="3577373"/>
              <a:ext cx="2253029" cy="4610465"/>
            </a:xfrm>
            <a:custGeom>
              <a:avLst/>
              <a:gdLst>
                <a:gd name="T0" fmla="*/ 1511 w 1808"/>
                <a:gd name="T1" fmla="*/ 0 h 3700"/>
                <a:gd name="T2" fmla="*/ 287 w 1808"/>
                <a:gd name="T3" fmla="*/ 0 h 3700"/>
                <a:gd name="T4" fmla="*/ 287 w 1808"/>
                <a:gd name="T5" fmla="*/ 0 h 3700"/>
                <a:gd name="T6" fmla="*/ 0 w 1808"/>
                <a:gd name="T7" fmla="*/ 286 h 3700"/>
                <a:gd name="T8" fmla="*/ 0 w 1808"/>
                <a:gd name="T9" fmla="*/ 3420 h 3700"/>
                <a:gd name="T10" fmla="*/ 0 w 1808"/>
                <a:gd name="T11" fmla="*/ 3420 h 3700"/>
                <a:gd name="T12" fmla="*/ 279 w 1808"/>
                <a:gd name="T13" fmla="*/ 3699 h 3700"/>
                <a:gd name="T14" fmla="*/ 1545 w 1808"/>
                <a:gd name="T15" fmla="*/ 3699 h 3700"/>
                <a:gd name="T16" fmla="*/ 1545 w 1808"/>
                <a:gd name="T17" fmla="*/ 3699 h 3700"/>
                <a:gd name="T18" fmla="*/ 1807 w 1808"/>
                <a:gd name="T19" fmla="*/ 3436 h 3700"/>
                <a:gd name="T20" fmla="*/ 1807 w 1808"/>
                <a:gd name="T21" fmla="*/ 296 h 3700"/>
                <a:gd name="T22" fmla="*/ 1807 w 1808"/>
                <a:gd name="T23" fmla="*/ 296 h 3700"/>
                <a:gd name="T24" fmla="*/ 1511 w 1808"/>
                <a:gd name="T25" fmla="*/ 0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8" h="3700">
                  <a:moveTo>
                    <a:pt x="1511" y="0"/>
                  </a:moveTo>
                  <a:lnTo>
                    <a:pt x="287" y="0"/>
                  </a:lnTo>
                  <a:lnTo>
                    <a:pt x="287" y="0"/>
                  </a:lnTo>
                  <a:cubicBezTo>
                    <a:pt x="129" y="0"/>
                    <a:pt x="0" y="128"/>
                    <a:pt x="0" y="286"/>
                  </a:cubicBezTo>
                  <a:lnTo>
                    <a:pt x="0" y="3420"/>
                  </a:lnTo>
                  <a:lnTo>
                    <a:pt x="0" y="3420"/>
                  </a:lnTo>
                  <a:cubicBezTo>
                    <a:pt x="0" y="3574"/>
                    <a:pt x="125" y="3699"/>
                    <a:pt x="279" y="3699"/>
                  </a:cubicBezTo>
                  <a:lnTo>
                    <a:pt x="1545" y="3699"/>
                  </a:lnTo>
                  <a:lnTo>
                    <a:pt x="1545" y="3699"/>
                  </a:lnTo>
                  <a:cubicBezTo>
                    <a:pt x="1690" y="3699"/>
                    <a:pt x="1807" y="3581"/>
                    <a:pt x="1807" y="3436"/>
                  </a:cubicBezTo>
                  <a:lnTo>
                    <a:pt x="1807" y="296"/>
                  </a:lnTo>
                  <a:lnTo>
                    <a:pt x="1807" y="296"/>
                  </a:lnTo>
                  <a:cubicBezTo>
                    <a:pt x="1807" y="132"/>
                    <a:pt x="1674" y="0"/>
                    <a:pt x="151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4899" kern="1200" dirty="0">
                <a:solidFill>
                  <a:prstClr val="black"/>
                </a:solidFill>
                <a:latin typeface="Audiowide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A657A1E5-D1B7-4519-917A-9C4585A50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4330216"/>
              <a:ext cx="27475" cy="346199"/>
            </a:xfrm>
            <a:custGeom>
              <a:avLst/>
              <a:gdLst>
                <a:gd name="T0" fmla="*/ 0 w 21"/>
                <a:gd name="T1" fmla="*/ 7 h 280"/>
                <a:gd name="T2" fmla="*/ 0 w 21"/>
                <a:gd name="T3" fmla="*/ 273 h 280"/>
                <a:gd name="T4" fmla="*/ 0 w 21"/>
                <a:gd name="T5" fmla="*/ 273 h 280"/>
                <a:gd name="T6" fmla="*/ 6 w 21"/>
                <a:gd name="T7" fmla="*/ 279 h 280"/>
                <a:gd name="T8" fmla="*/ 20 w 21"/>
                <a:gd name="T9" fmla="*/ 279 h 280"/>
                <a:gd name="T10" fmla="*/ 20 w 21"/>
                <a:gd name="T11" fmla="*/ 0 h 280"/>
                <a:gd name="T12" fmla="*/ 6 w 21"/>
                <a:gd name="T13" fmla="*/ 0 h 280"/>
                <a:gd name="T14" fmla="*/ 6 w 21"/>
                <a:gd name="T15" fmla="*/ 0 h 280"/>
                <a:gd name="T16" fmla="*/ 0 w 21"/>
                <a:gd name="T17" fmla="*/ 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80">
                  <a:moveTo>
                    <a:pt x="0" y="7"/>
                  </a:moveTo>
                  <a:lnTo>
                    <a:pt x="0" y="273"/>
                  </a:lnTo>
                  <a:lnTo>
                    <a:pt x="0" y="273"/>
                  </a:lnTo>
                  <a:cubicBezTo>
                    <a:pt x="0" y="277"/>
                    <a:pt x="3" y="279"/>
                    <a:pt x="6" y="279"/>
                  </a:cubicBezTo>
                  <a:lnTo>
                    <a:pt x="20" y="279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4899" kern="1200" dirty="0">
                <a:solidFill>
                  <a:prstClr val="black"/>
                </a:solidFill>
                <a:latin typeface="Audiowide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74981E1E-7787-4B5E-B20C-0560AB5BF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105038"/>
              <a:ext cx="27475" cy="274759"/>
            </a:xfrm>
            <a:custGeom>
              <a:avLst/>
              <a:gdLst>
                <a:gd name="T0" fmla="*/ 0 w 21"/>
                <a:gd name="T1" fmla="*/ 7 h 221"/>
                <a:gd name="T2" fmla="*/ 0 w 21"/>
                <a:gd name="T3" fmla="*/ 213 h 221"/>
                <a:gd name="T4" fmla="*/ 0 w 21"/>
                <a:gd name="T5" fmla="*/ 213 h 221"/>
                <a:gd name="T6" fmla="*/ 6 w 21"/>
                <a:gd name="T7" fmla="*/ 220 h 221"/>
                <a:gd name="T8" fmla="*/ 20 w 21"/>
                <a:gd name="T9" fmla="*/ 220 h 221"/>
                <a:gd name="T10" fmla="*/ 20 w 21"/>
                <a:gd name="T11" fmla="*/ 0 h 221"/>
                <a:gd name="T12" fmla="*/ 6 w 21"/>
                <a:gd name="T13" fmla="*/ 0 h 221"/>
                <a:gd name="T14" fmla="*/ 6 w 21"/>
                <a:gd name="T15" fmla="*/ 0 h 221"/>
                <a:gd name="T16" fmla="*/ 0 w 21"/>
                <a:gd name="T17" fmla="*/ 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1">
                  <a:moveTo>
                    <a:pt x="0" y="7"/>
                  </a:moveTo>
                  <a:lnTo>
                    <a:pt x="0" y="213"/>
                  </a:lnTo>
                  <a:lnTo>
                    <a:pt x="0" y="213"/>
                  </a:lnTo>
                  <a:cubicBezTo>
                    <a:pt x="0" y="217"/>
                    <a:pt x="3" y="220"/>
                    <a:pt x="6" y="220"/>
                  </a:cubicBezTo>
                  <a:lnTo>
                    <a:pt x="20" y="220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4899" kern="1200" dirty="0">
                <a:solidFill>
                  <a:prstClr val="black"/>
                </a:solidFill>
                <a:latin typeface="Audiowide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F54B305A-EB7B-4C31-A3D4-B1D8FA9F0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451234"/>
              <a:ext cx="27475" cy="274759"/>
            </a:xfrm>
            <a:custGeom>
              <a:avLst/>
              <a:gdLst>
                <a:gd name="T0" fmla="*/ 0 w 21"/>
                <a:gd name="T1" fmla="*/ 5 h 219"/>
                <a:gd name="T2" fmla="*/ 0 w 21"/>
                <a:gd name="T3" fmla="*/ 212 h 219"/>
                <a:gd name="T4" fmla="*/ 0 w 21"/>
                <a:gd name="T5" fmla="*/ 212 h 219"/>
                <a:gd name="T6" fmla="*/ 6 w 21"/>
                <a:gd name="T7" fmla="*/ 218 h 219"/>
                <a:gd name="T8" fmla="*/ 20 w 21"/>
                <a:gd name="T9" fmla="*/ 218 h 219"/>
                <a:gd name="T10" fmla="*/ 20 w 21"/>
                <a:gd name="T11" fmla="*/ 0 h 219"/>
                <a:gd name="T12" fmla="*/ 6 w 21"/>
                <a:gd name="T13" fmla="*/ 0 h 219"/>
                <a:gd name="T14" fmla="*/ 6 w 21"/>
                <a:gd name="T15" fmla="*/ 0 h 219"/>
                <a:gd name="T16" fmla="*/ 0 w 21"/>
                <a:gd name="T17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9">
                  <a:moveTo>
                    <a:pt x="0" y="5"/>
                  </a:moveTo>
                  <a:lnTo>
                    <a:pt x="0" y="212"/>
                  </a:lnTo>
                  <a:lnTo>
                    <a:pt x="0" y="212"/>
                  </a:lnTo>
                  <a:cubicBezTo>
                    <a:pt x="0" y="216"/>
                    <a:pt x="3" y="218"/>
                    <a:pt x="6" y="218"/>
                  </a:cubicBezTo>
                  <a:lnTo>
                    <a:pt x="20" y="218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2"/>
                    <a:pt x="0" y="5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4899" kern="1200" dirty="0">
                <a:solidFill>
                  <a:prstClr val="black"/>
                </a:solidFill>
                <a:latin typeface="Audiowide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9F06D639-DE20-4566-8426-552F79CCA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1802" y="4357693"/>
              <a:ext cx="27475" cy="626451"/>
            </a:xfrm>
            <a:custGeom>
              <a:avLst/>
              <a:gdLst>
                <a:gd name="T0" fmla="*/ 11 w 22"/>
                <a:gd name="T1" fmla="*/ 0 h 503"/>
                <a:gd name="T2" fmla="*/ 0 w 22"/>
                <a:gd name="T3" fmla="*/ 0 h 503"/>
                <a:gd name="T4" fmla="*/ 0 w 22"/>
                <a:gd name="T5" fmla="*/ 502 h 503"/>
                <a:gd name="T6" fmla="*/ 11 w 22"/>
                <a:gd name="T7" fmla="*/ 502 h 503"/>
                <a:gd name="T8" fmla="*/ 11 w 22"/>
                <a:gd name="T9" fmla="*/ 502 h 503"/>
                <a:gd name="T10" fmla="*/ 21 w 22"/>
                <a:gd name="T11" fmla="*/ 492 h 503"/>
                <a:gd name="T12" fmla="*/ 21 w 22"/>
                <a:gd name="T13" fmla="*/ 8 h 503"/>
                <a:gd name="T14" fmla="*/ 21 w 22"/>
                <a:gd name="T15" fmla="*/ 8 h 503"/>
                <a:gd name="T16" fmla="*/ 11 w 22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03">
                  <a:moveTo>
                    <a:pt x="11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11" y="502"/>
                  </a:lnTo>
                  <a:lnTo>
                    <a:pt x="11" y="502"/>
                  </a:lnTo>
                  <a:cubicBezTo>
                    <a:pt x="16" y="502"/>
                    <a:pt x="21" y="497"/>
                    <a:pt x="21" y="492"/>
                  </a:cubicBezTo>
                  <a:lnTo>
                    <a:pt x="21" y="8"/>
                  </a:lnTo>
                  <a:lnTo>
                    <a:pt x="21" y="8"/>
                  </a:lnTo>
                  <a:cubicBezTo>
                    <a:pt x="21" y="4"/>
                    <a:pt x="16" y="0"/>
                    <a:pt x="11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4899" kern="1200" dirty="0">
                <a:solidFill>
                  <a:prstClr val="black"/>
                </a:solidFill>
                <a:latin typeface="Audiowide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AC5F80C8-FBDD-4C69-AA99-A0A2B21C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" b="173"/>
          <a:stretch/>
        </p:blipFill>
        <p:spPr>
          <a:xfrm>
            <a:off x="6374162" y="719191"/>
            <a:ext cx="1837140" cy="3965141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234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92"/>
          <p:cNvSpPr txBox="1">
            <a:spLocks noGrp="1"/>
          </p:cNvSpPr>
          <p:nvPr>
            <p:ph type="title"/>
          </p:nvPr>
        </p:nvSpPr>
        <p:spPr>
          <a:xfrm>
            <a:off x="888130" y="2243919"/>
            <a:ext cx="6769039" cy="12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1">
                    <a:lumMod val="20000"/>
                    <a:lumOff val="80000"/>
                  </a:schemeClr>
                </a:solidFill>
                <a:latin typeface="Montserrat ExtraBold" panose="00000900000000000000" pitchFamily="50" charset="-52"/>
              </a:rPr>
              <a:t>Путешествие в страны Востока по суше и далее через Индийский океан в XV веке становится опасным, так как эти территории контролировались турками. Возникает необходимость поиска новых путей из Европы в Азию.</a:t>
            </a:r>
            <a:endParaRPr sz="2000" dirty="0">
              <a:solidFill>
                <a:schemeClr val="bg1">
                  <a:lumMod val="20000"/>
                  <a:lumOff val="80000"/>
                </a:schemeClr>
              </a:solidFill>
              <a:latin typeface="Montserr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54471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60D82F-C967-46E6-AB65-011DF837C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514" y="547823"/>
            <a:ext cx="6688972" cy="3140682"/>
          </a:xfrm>
          <a:prstGeom prst="rect">
            <a:avLst/>
          </a:prstGeom>
        </p:spPr>
      </p:pic>
      <p:sp>
        <p:nvSpPr>
          <p:cNvPr id="8" name="Google Shape;2447;p104">
            <a:extLst>
              <a:ext uri="{FF2B5EF4-FFF2-40B4-BE49-F238E27FC236}">
                <a16:creationId xmlns:a16="http://schemas.microsoft.com/office/drawing/2014/main" id="{A8238961-F5A0-4C2D-81EF-4A9A485CF839}"/>
              </a:ext>
            </a:extLst>
          </p:cNvPr>
          <p:cNvSpPr/>
          <p:nvPr/>
        </p:nvSpPr>
        <p:spPr>
          <a:xfrm>
            <a:off x="1173195" y="484400"/>
            <a:ext cx="6913419" cy="3293872"/>
          </a:xfrm>
          <a:prstGeom prst="roundRect">
            <a:avLst>
              <a:gd name="adj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94"/>
          <p:cNvSpPr txBox="1">
            <a:spLocks noGrp="1"/>
          </p:cNvSpPr>
          <p:nvPr>
            <p:ph type="subTitle" idx="1"/>
          </p:nvPr>
        </p:nvSpPr>
        <p:spPr>
          <a:xfrm>
            <a:off x="1131631" y="3932675"/>
            <a:ext cx="7069252" cy="874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Планисфера </a:t>
            </a:r>
            <a:r>
              <a:rPr lang="ru-RU" sz="1400" dirty="0" err="1">
                <a:latin typeface="Roboto" panose="02000000000000000000" pitchFamily="2" charset="0"/>
                <a:ea typeface="Roboto" panose="02000000000000000000" pitchFamily="2" charset="0"/>
              </a:rPr>
              <a:t>Кантино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 (1502), старейшая из сохранившихся португальских навигационных карт, показывающая результаты экспедиций Васко да Гамы, Христофора Колумба и других исследователей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p116"/>
          <p:cNvSpPr txBox="1">
            <a:spLocks noGrp="1"/>
          </p:cNvSpPr>
          <p:nvPr>
            <p:ph type="title"/>
          </p:nvPr>
        </p:nvSpPr>
        <p:spPr>
          <a:xfrm>
            <a:off x="4391850" y="1089565"/>
            <a:ext cx="379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ontserrat ExtraBold" panose="00000900000000000000" pitchFamily="50" charset="-52"/>
              </a:rPr>
              <a:t>Секстант</a:t>
            </a:r>
            <a:endParaRPr dirty="0">
              <a:latin typeface="Montserrat ExtraBold" panose="00000900000000000000" pitchFamily="50" charset="-52"/>
            </a:endParaRPr>
          </a:p>
        </p:txBody>
      </p:sp>
      <p:sp>
        <p:nvSpPr>
          <p:cNvPr id="2999" name="Google Shape;2999;p116"/>
          <p:cNvSpPr txBox="1">
            <a:spLocks noGrp="1"/>
          </p:cNvSpPr>
          <p:nvPr>
            <p:ph type="subTitle" idx="1"/>
          </p:nvPr>
        </p:nvSpPr>
        <p:spPr>
          <a:xfrm>
            <a:off x="4640250" y="1749407"/>
            <a:ext cx="35436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инструмент для измерения высоты небесных светил над горизонтом или углов между видимыми предметами на берегу для определения местоположения наблюдателя. С помощью секстанта можно измерять углы до 140°.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00" name="Google Shape;3000;p116"/>
          <p:cNvSpPr/>
          <p:nvPr/>
        </p:nvSpPr>
        <p:spPr>
          <a:xfrm>
            <a:off x="1283337" y="604547"/>
            <a:ext cx="2908619" cy="3702205"/>
          </a:xfrm>
          <a:custGeom>
            <a:avLst/>
            <a:gdLst/>
            <a:ahLst/>
            <a:cxnLst/>
            <a:rect l="l" t="t" r="r" b="b"/>
            <a:pathLst>
              <a:path w="70249" h="95461" extrusionOk="0">
                <a:moveTo>
                  <a:pt x="35124" y="3590"/>
                </a:moveTo>
                <a:lnTo>
                  <a:pt x="35466" y="3675"/>
                </a:lnTo>
                <a:lnTo>
                  <a:pt x="35723" y="3846"/>
                </a:lnTo>
                <a:lnTo>
                  <a:pt x="35894" y="4103"/>
                </a:lnTo>
                <a:lnTo>
                  <a:pt x="35979" y="4444"/>
                </a:lnTo>
                <a:lnTo>
                  <a:pt x="35894" y="4786"/>
                </a:lnTo>
                <a:lnTo>
                  <a:pt x="35723" y="5043"/>
                </a:lnTo>
                <a:lnTo>
                  <a:pt x="35466" y="5299"/>
                </a:lnTo>
                <a:lnTo>
                  <a:pt x="34783" y="5299"/>
                </a:lnTo>
                <a:lnTo>
                  <a:pt x="34526" y="5043"/>
                </a:lnTo>
                <a:lnTo>
                  <a:pt x="34355" y="4786"/>
                </a:lnTo>
                <a:lnTo>
                  <a:pt x="34270" y="4444"/>
                </a:lnTo>
                <a:lnTo>
                  <a:pt x="34355" y="4103"/>
                </a:lnTo>
                <a:lnTo>
                  <a:pt x="34526" y="3846"/>
                </a:lnTo>
                <a:lnTo>
                  <a:pt x="34783" y="3675"/>
                </a:lnTo>
                <a:lnTo>
                  <a:pt x="35124" y="3590"/>
                </a:lnTo>
                <a:close/>
                <a:moveTo>
                  <a:pt x="64950" y="8547"/>
                </a:moveTo>
                <a:lnTo>
                  <a:pt x="64950" y="86914"/>
                </a:lnTo>
                <a:lnTo>
                  <a:pt x="5299" y="86914"/>
                </a:lnTo>
                <a:lnTo>
                  <a:pt x="5299" y="8547"/>
                </a:lnTo>
                <a:close/>
                <a:moveTo>
                  <a:pt x="35552" y="89307"/>
                </a:moveTo>
                <a:lnTo>
                  <a:pt x="35894" y="89478"/>
                </a:lnTo>
                <a:lnTo>
                  <a:pt x="36235" y="89649"/>
                </a:lnTo>
                <a:lnTo>
                  <a:pt x="36492" y="89905"/>
                </a:lnTo>
                <a:lnTo>
                  <a:pt x="36748" y="90162"/>
                </a:lnTo>
                <a:lnTo>
                  <a:pt x="36919" y="90504"/>
                </a:lnTo>
                <a:lnTo>
                  <a:pt x="37005" y="90845"/>
                </a:lnTo>
                <a:lnTo>
                  <a:pt x="37090" y="91273"/>
                </a:lnTo>
                <a:lnTo>
                  <a:pt x="37005" y="91615"/>
                </a:lnTo>
                <a:lnTo>
                  <a:pt x="36919" y="92042"/>
                </a:lnTo>
                <a:lnTo>
                  <a:pt x="36748" y="92384"/>
                </a:lnTo>
                <a:lnTo>
                  <a:pt x="36492" y="92640"/>
                </a:lnTo>
                <a:lnTo>
                  <a:pt x="36235" y="92896"/>
                </a:lnTo>
                <a:lnTo>
                  <a:pt x="35894" y="93067"/>
                </a:lnTo>
                <a:lnTo>
                  <a:pt x="35552" y="93153"/>
                </a:lnTo>
                <a:lnTo>
                  <a:pt x="35124" y="93238"/>
                </a:lnTo>
                <a:lnTo>
                  <a:pt x="34697" y="93153"/>
                </a:lnTo>
                <a:lnTo>
                  <a:pt x="34355" y="93067"/>
                </a:lnTo>
                <a:lnTo>
                  <a:pt x="34013" y="92896"/>
                </a:lnTo>
                <a:lnTo>
                  <a:pt x="33757" y="92640"/>
                </a:lnTo>
                <a:lnTo>
                  <a:pt x="33501" y="92384"/>
                </a:lnTo>
                <a:lnTo>
                  <a:pt x="33330" y="92042"/>
                </a:lnTo>
                <a:lnTo>
                  <a:pt x="33244" y="91615"/>
                </a:lnTo>
                <a:lnTo>
                  <a:pt x="33159" y="91273"/>
                </a:lnTo>
                <a:lnTo>
                  <a:pt x="33244" y="90845"/>
                </a:lnTo>
                <a:lnTo>
                  <a:pt x="33330" y="90504"/>
                </a:lnTo>
                <a:lnTo>
                  <a:pt x="33501" y="90162"/>
                </a:lnTo>
                <a:lnTo>
                  <a:pt x="33757" y="89905"/>
                </a:lnTo>
                <a:lnTo>
                  <a:pt x="34013" y="89649"/>
                </a:lnTo>
                <a:lnTo>
                  <a:pt x="34355" y="89478"/>
                </a:lnTo>
                <a:lnTo>
                  <a:pt x="34697" y="89307"/>
                </a:lnTo>
                <a:close/>
                <a:moveTo>
                  <a:pt x="3333" y="0"/>
                </a:moveTo>
                <a:lnTo>
                  <a:pt x="2649" y="86"/>
                </a:lnTo>
                <a:lnTo>
                  <a:pt x="2051" y="257"/>
                </a:lnTo>
                <a:lnTo>
                  <a:pt x="1453" y="599"/>
                </a:lnTo>
                <a:lnTo>
                  <a:pt x="1026" y="1026"/>
                </a:lnTo>
                <a:lnTo>
                  <a:pt x="598" y="1453"/>
                </a:lnTo>
                <a:lnTo>
                  <a:pt x="256" y="2052"/>
                </a:lnTo>
                <a:lnTo>
                  <a:pt x="85" y="2650"/>
                </a:lnTo>
                <a:lnTo>
                  <a:pt x="0" y="3333"/>
                </a:lnTo>
                <a:lnTo>
                  <a:pt x="0" y="92213"/>
                </a:lnTo>
                <a:lnTo>
                  <a:pt x="85" y="92811"/>
                </a:lnTo>
                <a:lnTo>
                  <a:pt x="256" y="93495"/>
                </a:lnTo>
                <a:lnTo>
                  <a:pt x="598" y="94007"/>
                </a:lnTo>
                <a:lnTo>
                  <a:pt x="1026" y="94520"/>
                </a:lnTo>
                <a:lnTo>
                  <a:pt x="1453" y="94862"/>
                </a:lnTo>
                <a:lnTo>
                  <a:pt x="2051" y="95204"/>
                </a:lnTo>
                <a:lnTo>
                  <a:pt x="2649" y="95375"/>
                </a:lnTo>
                <a:lnTo>
                  <a:pt x="3333" y="95460"/>
                </a:lnTo>
                <a:lnTo>
                  <a:pt x="66916" y="95460"/>
                </a:lnTo>
                <a:lnTo>
                  <a:pt x="67600" y="95375"/>
                </a:lnTo>
                <a:lnTo>
                  <a:pt x="68198" y="95204"/>
                </a:lnTo>
                <a:lnTo>
                  <a:pt x="68796" y="94862"/>
                </a:lnTo>
                <a:lnTo>
                  <a:pt x="69309" y="94520"/>
                </a:lnTo>
                <a:lnTo>
                  <a:pt x="69651" y="94007"/>
                </a:lnTo>
                <a:lnTo>
                  <a:pt x="69992" y="93495"/>
                </a:lnTo>
                <a:lnTo>
                  <a:pt x="70163" y="92811"/>
                </a:lnTo>
                <a:lnTo>
                  <a:pt x="70249" y="92213"/>
                </a:lnTo>
                <a:lnTo>
                  <a:pt x="70249" y="3333"/>
                </a:lnTo>
                <a:lnTo>
                  <a:pt x="70163" y="2650"/>
                </a:lnTo>
                <a:lnTo>
                  <a:pt x="69992" y="2052"/>
                </a:lnTo>
                <a:lnTo>
                  <a:pt x="69651" y="1453"/>
                </a:lnTo>
                <a:lnTo>
                  <a:pt x="69309" y="1026"/>
                </a:lnTo>
                <a:lnTo>
                  <a:pt x="68796" y="599"/>
                </a:lnTo>
                <a:lnTo>
                  <a:pt x="68198" y="257"/>
                </a:lnTo>
                <a:lnTo>
                  <a:pt x="67600" y="86"/>
                </a:lnTo>
                <a:lnTo>
                  <a:pt x="66916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84B5A8-88D6-45F8-90F8-A2CCF2254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80" t="-1" r="18935" b="1109"/>
          <a:stretch/>
        </p:blipFill>
        <p:spPr>
          <a:xfrm>
            <a:off x="1486830" y="936702"/>
            <a:ext cx="2497872" cy="30554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9" name="Google Shape;2989;p115"/>
          <p:cNvPicPr preferRelativeResize="0"/>
          <p:nvPr/>
        </p:nvPicPr>
        <p:blipFill>
          <a:blip r:embed="rId3"/>
          <a:srcRect l="883" r="883"/>
          <a:stretch/>
        </p:blipFill>
        <p:spPr>
          <a:xfrm>
            <a:off x="4430751" y="1501400"/>
            <a:ext cx="3583800" cy="2052122"/>
          </a:xfrm>
          <a:prstGeom prst="rect">
            <a:avLst/>
          </a:prstGeom>
          <a:noFill/>
          <a:ln>
            <a:noFill/>
          </a:ln>
        </p:spPr>
      </p:pic>
      <p:sp>
        <p:nvSpPr>
          <p:cNvPr id="2990" name="Google Shape;2990;p115"/>
          <p:cNvSpPr txBox="1">
            <a:spLocks noGrp="1"/>
          </p:cNvSpPr>
          <p:nvPr>
            <p:ph type="title"/>
          </p:nvPr>
        </p:nvSpPr>
        <p:spPr>
          <a:xfrm>
            <a:off x="719999" y="1432178"/>
            <a:ext cx="3154348" cy="10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ontserrat ExtraBold" panose="00000900000000000000" pitchFamily="50" charset="-52"/>
              </a:rPr>
              <a:t>Астролябия</a:t>
            </a:r>
            <a:endParaRPr dirty="0">
              <a:latin typeface="Montserrat ExtraBold" panose="00000900000000000000" pitchFamily="50" charset="-52"/>
            </a:endParaRPr>
          </a:p>
        </p:txBody>
      </p:sp>
      <p:sp>
        <p:nvSpPr>
          <p:cNvPr id="2991" name="Google Shape;2991;p115"/>
          <p:cNvSpPr txBox="1">
            <a:spLocks noGrp="1"/>
          </p:cNvSpPr>
          <p:nvPr>
            <p:ph type="subTitle" idx="1"/>
          </p:nvPr>
        </p:nvSpPr>
        <p:spPr>
          <a:xfrm>
            <a:off x="719999" y="2634622"/>
            <a:ext cx="3463281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</a:rPr>
              <a:t>прибор, позволяющий определить высоту светил над горизонтом. Во время Великих географических открытий этот прибор был одним из основных навигационных приборов.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92" name="Google Shape;2992;p115"/>
          <p:cNvSpPr/>
          <p:nvPr/>
        </p:nvSpPr>
        <p:spPr>
          <a:xfrm>
            <a:off x="4292400" y="1374011"/>
            <a:ext cx="3831271" cy="2945228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61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Google Shape;2070;p91"/>
          <p:cNvPicPr preferRelativeResize="0"/>
          <p:nvPr/>
        </p:nvPicPr>
        <p:blipFill rotWithShape="1">
          <a:blip r:embed="rId3"/>
          <a:srcRect l="12401" t="-2557" r="12599" b="2557"/>
          <a:stretch/>
        </p:blipFill>
        <p:spPr>
          <a:xfrm>
            <a:off x="-1695913" y="-914909"/>
            <a:ext cx="6396600" cy="6396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71" name="Google Shape;2071;p91"/>
          <p:cNvSpPr txBox="1">
            <a:spLocks noGrp="1"/>
          </p:cNvSpPr>
          <p:nvPr>
            <p:ph type="title"/>
          </p:nvPr>
        </p:nvSpPr>
        <p:spPr>
          <a:xfrm>
            <a:off x="5963138" y="1073203"/>
            <a:ext cx="2796300" cy="4209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ontserrat ExtraBold" panose="00000900000000000000" pitchFamily="50" charset="-52"/>
              </a:rPr>
              <a:t>Каравелла</a:t>
            </a:r>
            <a:endParaRPr dirty="0">
              <a:latin typeface="Montserrat ExtraBold" panose="00000900000000000000" pitchFamily="50" charset="-52"/>
            </a:endParaRPr>
          </a:p>
        </p:txBody>
      </p:sp>
      <p:sp>
        <p:nvSpPr>
          <p:cNvPr id="2072" name="Google Shape;2072;p91"/>
          <p:cNvSpPr txBox="1">
            <a:spLocks noGrp="1"/>
          </p:cNvSpPr>
          <p:nvPr>
            <p:ph type="subTitle" idx="1"/>
          </p:nvPr>
        </p:nvSpPr>
        <p:spPr>
          <a:xfrm>
            <a:off x="4795238" y="1575843"/>
            <a:ext cx="39642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тип парусного судна, распространённый в Европе, особенно в Португалии и Испании, во второй половине XV — начале XVI века. Один из первых и наиболее известный тип кораблей, с которых начиналась эпоха Великих географических открытий. Каравелла обычно представляет собой двух- или трёхмачтовое судно с косым латинским парусным вооружением (каравелла-</a:t>
            </a:r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</a:rPr>
              <a:t>латина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). Хотя на каравеллах нередко использовалось и прямое парусное вооружение (каравелла-</a:t>
            </a:r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</a:rPr>
              <a:t>редонда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).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73" name="Google Shape;2073;p91"/>
          <p:cNvSpPr/>
          <p:nvPr/>
        </p:nvSpPr>
        <p:spPr>
          <a:xfrm flipH="1">
            <a:off x="4795238" y="110407"/>
            <a:ext cx="193235" cy="74897"/>
          </a:xfrm>
          <a:custGeom>
            <a:avLst/>
            <a:gdLst/>
            <a:ahLst/>
            <a:cxnLst/>
            <a:rect l="l" t="t" r="r" b="b"/>
            <a:pathLst>
              <a:path w="5191" h="2012" fill="none" extrusionOk="0">
                <a:moveTo>
                  <a:pt x="1353" y="1"/>
                </a:moveTo>
                <a:lnTo>
                  <a:pt x="1353" y="1"/>
                </a:lnTo>
                <a:lnTo>
                  <a:pt x="1134" y="1"/>
                </a:lnTo>
                <a:lnTo>
                  <a:pt x="878" y="74"/>
                </a:lnTo>
                <a:lnTo>
                  <a:pt x="695" y="147"/>
                </a:lnTo>
                <a:lnTo>
                  <a:pt x="476" y="257"/>
                </a:lnTo>
                <a:lnTo>
                  <a:pt x="476" y="257"/>
                </a:lnTo>
                <a:lnTo>
                  <a:pt x="329" y="330"/>
                </a:lnTo>
                <a:lnTo>
                  <a:pt x="220" y="440"/>
                </a:lnTo>
                <a:lnTo>
                  <a:pt x="0" y="659"/>
                </a:lnTo>
                <a:lnTo>
                  <a:pt x="0" y="659"/>
                </a:lnTo>
                <a:lnTo>
                  <a:pt x="110" y="805"/>
                </a:lnTo>
                <a:lnTo>
                  <a:pt x="110" y="805"/>
                </a:lnTo>
                <a:lnTo>
                  <a:pt x="293" y="769"/>
                </a:lnTo>
                <a:lnTo>
                  <a:pt x="403" y="769"/>
                </a:lnTo>
                <a:lnTo>
                  <a:pt x="476" y="732"/>
                </a:lnTo>
                <a:lnTo>
                  <a:pt x="476" y="732"/>
                </a:lnTo>
                <a:lnTo>
                  <a:pt x="622" y="659"/>
                </a:lnTo>
                <a:lnTo>
                  <a:pt x="805" y="586"/>
                </a:lnTo>
                <a:lnTo>
                  <a:pt x="951" y="549"/>
                </a:lnTo>
                <a:lnTo>
                  <a:pt x="1097" y="513"/>
                </a:lnTo>
                <a:lnTo>
                  <a:pt x="1097" y="513"/>
                </a:lnTo>
                <a:lnTo>
                  <a:pt x="1243" y="549"/>
                </a:lnTo>
                <a:lnTo>
                  <a:pt x="1389" y="586"/>
                </a:lnTo>
                <a:lnTo>
                  <a:pt x="1718" y="732"/>
                </a:lnTo>
                <a:lnTo>
                  <a:pt x="1718" y="732"/>
                </a:lnTo>
                <a:lnTo>
                  <a:pt x="1901" y="805"/>
                </a:lnTo>
                <a:lnTo>
                  <a:pt x="2120" y="842"/>
                </a:lnTo>
                <a:lnTo>
                  <a:pt x="2120" y="842"/>
                </a:lnTo>
                <a:lnTo>
                  <a:pt x="2523" y="915"/>
                </a:lnTo>
                <a:lnTo>
                  <a:pt x="2888" y="1061"/>
                </a:lnTo>
                <a:lnTo>
                  <a:pt x="3034" y="1171"/>
                </a:lnTo>
                <a:lnTo>
                  <a:pt x="3180" y="1280"/>
                </a:lnTo>
                <a:lnTo>
                  <a:pt x="3327" y="1390"/>
                </a:lnTo>
                <a:lnTo>
                  <a:pt x="3436" y="1573"/>
                </a:lnTo>
                <a:lnTo>
                  <a:pt x="3436" y="1573"/>
                </a:lnTo>
                <a:lnTo>
                  <a:pt x="3656" y="1792"/>
                </a:lnTo>
                <a:lnTo>
                  <a:pt x="3875" y="1938"/>
                </a:lnTo>
                <a:lnTo>
                  <a:pt x="4094" y="2011"/>
                </a:lnTo>
                <a:lnTo>
                  <a:pt x="4314" y="2011"/>
                </a:lnTo>
                <a:lnTo>
                  <a:pt x="4314" y="2011"/>
                </a:lnTo>
                <a:lnTo>
                  <a:pt x="4606" y="2011"/>
                </a:lnTo>
                <a:lnTo>
                  <a:pt x="4862" y="1975"/>
                </a:lnTo>
                <a:lnTo>
                  <a:pt x="4862" y="1975"/>
                </a:lnTo>
                <a:lnTo>
                  <a:pt x="4935" y="1938"/>
                </a:lnTo>
                <a:lnTo>
                  <a:pt x="5045" y="1902"/>
                </a:lnTo>
                <a:lnTo>
                  <a:pt x="5191" y="1755"/>
                </a:lnTo>
                <a:lnTo>
                  <a:pt x="5191" y="1755"/>
                </a:lnTo>
                <a:lnTo>
                  <a:pt x="5081" y="1573"/>
                </a:lnTo>
                <a:lnTo>
                  <a:pt x="5008" y="1463"/>
                </a:lnTo>
                <a:lnTo>
                  <a:pt x="4935" y="1427"/>
                </a:lnTo>
                <a:lnTo>
                  <a:pt x="4935" y="1427"/>
                </a:lnTo>
                <a:lnTo>
                  <a:pt x="3327" y="659"/>
                </a:lnTo>
                <a:lnTo>
                  <a:pt x="2523" y="293"/>
                </a:lnTo>
                <a:lnTo>
                  <a:pt x="2084" y="147"/>
                </a:lnTo>
                <a:lnTo>
                  <a:pt x="1682" y="38"/>
                </a:lnTo>
                <a:lnTo>
                  <a:pt x="1682" y="38"/>
                </a:lnTo>
                <a:lnTo>
                  <a:pt x="1353" y="1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91"/>
          <p:cNvSpPr/>
          <p:nvPr/>
        </p:nvSpPr>
        <p:spPr>
          <a:xfrm flipH="1">
            <a:off x="5041300" y="-43579"/>
            <a:ext cx="107506" cy="43590"/>
          </a:xfrm>
          <a:custGeom>
            <a:avLst/>
            <a:gdLst/>
            <a:ahLst/>
            <a:cxnLst/>
            <a:rect l="l" t="t" r="r" b="b"/>
            <a:pathLst>
              <a:path w="2888" h="1171" fill="none" extrusionOk="0">
                <a:moveTo>
                  <a:pt x="622" y="1"/>
                </a:moveTo>
                <a:lnTo>
                  <a:pt x="622" y="1"/>
                </a:lnTo>
                <a:lnTo>
                  <a:pt x="585" y="622"/>
                </a:lnTo>
                <a:lnTo>
                  <a:pt x="585" y="622"/>
                </a:lnTo>
                <a:lnTo>
                  <a:pt x="0" y="805"/>
                </a:lnTo>
                <a:lnTo>
                  <a:pt x="0" y="805"/>
                </a:lnTo>
                <a:lnTo>
                  <a:pt x="0" y="914"/>
                </a:lnTo>
                <a:lnTo>
                  <a:pt x="0" y="914"/>
                </a:lnTo>
                <a:lnTo>
                  <a:pt x="695" y="1097"/>
                </a:lnTo>
                <a:lnTo>
                  <a:pt x="1024" y="1170"/>
                </a:lnTo>
                <a:lnTo>
                  <a:pt x="1353" y="1170"/>
                </a:lnTo>
                <a:lnTo>
                  <a:pt x="1353" y="1170"/>
                </a:lnTo>
                <a:lnTo>
                  <a:pt x="1426" y="1170"/>
                </a:lnTo>
                <a:lnTo>
                  <a:pt x="1426" y="1170"/>
                </a:lnTo>
                <a:lnTo>
                  <a:pt x="1791" y="1134"/>
                </a:lnTo>
                <a:lnTo>
                  <a:pt x="2157" y="1061"/>
                </a:lnTo>
                <a:lnTo>
                  <a:pt x="2888" y="841"/>
                </a:lnTo>
                <a:lnTo>
                  <a:pt x="2888" y="841"/>
                </a:lnTo>
                <a:lnTo>
                  <a:pt x="2851" y="695"/>
                </a:lnTo>
                <a:lnTo>
                  <a:pt x="2815" y="549"/>
                </a:lnTo>
                <a:lnTo>
                  <a:pt x="2742" y="439"/>
                </a:lnTo>
                <a:lnTo>
                  <a:pt x="2632" y="366"/>
                </a:lnTo>
                <a:lnTo>
                  <a:pt x="2413" y="220"/>
                </a:lnTo>
                <a:lnTo>
                  <a:pt x="2193" y="147"/>
                </a:lnTo>
                <a:lnTo>
                  <a:pt x="2193" y="147"/>
                </a:lnTo>
                <a:lnTo>
                  <a:pt x="1828" y="74"/>
                </a:lnTo>
                <a:lnTo>
                  <a:pt x="1426" y="37"/>
                </a:lnTo>
                <a:lnTo>
                  <a:pt x="622" y="1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91"/>
          <p:cNvSpPr/>
          <p:nvPr/>
        </p:nvSpPr>
        <p:spPr>
          <a:xfrm flipH="1">
            <a:off x="4840132" y="209760"/>
            <a:ext cx="27249" cy="17719"/>
          </a:xfrm>
          <a:custGeom>
            <a:avLst/>
            <a:gdLst/>
            <a:ahLst/>
            <a:cxnLst/>
            <a:rect l="l" t="t" r="r" b="b"/>
            <a:pathLst>
              <a:path w="732" h="476" fill="none" extrusionOk="0">
                <a:moveTo>
                  <a:pt x="366" y="0"/>
                </a:moveTo>
                <a:lnTo>
                  <a:pt x="366" y="0"/>
                </a:lnTo>
                <a:lnTo>
                  <a:pt x="220" y="37"/>
                </a:lnTo>
                <a:lnTo>
                  <a:pt x="1" y="73"/>
                </a:lnTo>
                <a:lnTo>
                  <a:pt x="1" y="73"/>
                </a:lnTo>
                <a:lnTo>
                  <a:pt x="110" y="329"/>
                </a:lnTo>
                <a:lnTo>
                  <a:pt x="183" y="402"/>
                </a:lnTo>
                <a:lnTo>
                  <a:pt x="220" y="439"/>
                </a:lnTo>
                <a:lnTo>
                  <a:pt x="220" y="439"/>
                </a:lnTo>
                <a:lnTo>
                  <a:pt x="366" y="475"/>
                </a:lnTo>
                <a:lnTo>
                  <a:pt x="366" y="475"/>
                </a:lnTo>
                <a:lnTo>
                  <a:pt x="512" y="475"/>
                </a:lnTo>
                <a:lnTo>
                  <a:pt x="695" y="402"/>
                </a:lnTo>
                <a:lnTo>
                  <a:pt x="695" y="402"/>
                </a:lnTo>
                <a:lnTo>
                  <a:pt x="732" y="293"/>
                </a:lnTo>
                <a:lnTo>
                  <a:pt x="732" y="220"/>
                </a:lnTo>
                <a:lnTo>
                  <a:pt x="732" y="183"/>
                </a:lnTo>
                <a:lnTo>
                  <a:pt x="732" y="183"/>
                </a:lnTo>
                <a:lnTo>
                  <a:pt x="585" y="73"/>
                </a:lnTo>
                <a:lnTo>
                  <a:pt x="403" y="0"/>
                </a:lnTo>
                <a:lnTo>
                  <a:pt x="403" y="0"/>
                </a:lnTo>
                <a:lnTo>
                  <a:pt x="366" y="0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91"/>
          <p:cNvSpPr/>
          <p:nvPr/>
        </p:nvSpPr>
        <p:spPr>
          <a:xfrm flipH="1">
            <a:off x="4633310" y="207043"/>
            <a:ext cx="17719" cy="19059"/>
          </a:xfrm>
          <a:custGeom>
            <a:avLst/>
            <a:gdLst/>
            <a:ahLst/>
            <a:cxnLst/>
            <a:rect l="l" t="t" r="r" b="b"/>
            <a:pathLst>
              <a:path w="476" h="512" fill="none" extrusionOk="0">
                <a:moveTo>
                  <a:pt x="220" y="0"/>
                </a:moveTo>
                <a:lnTo>
                  <a:pt x="220" y="0"/>
                </a:lnTo>
                <a:lnTo>
                  <a:pt x="73" y="219"/>
                </a:lnTo>
                <a:lnTo>
                  <a:pt x="0" y="366"/>
                </a:lnTo>
                <a:lnTo>
                  <a:pt x="0" y="366"/>
                </a:lnTo>
                <a:lnTo>
                  <a:pt x="73" y="475"/>
                </a:lnTo>
                <a:lnTo>
                  <a:pt x="220" y="512"/>
                </a:lnTo>
                <a:lnTo>
                  <a:pt x="220" y="512"/>
                </a:lnTo>
                <a:lnTo>
                  <a:pt x="220" y="512"/>
                </a:lnTo>
                <a:lnTo>
                  <a:pt x="220" y="512"/>
                </a:lnTo>
                <a:lnTo>
                  <a:pt x="366" y="402"/>
                </a:lnTo>
                <a:lnTo>
                  <a:pt x="475" y="256"/>
                </a:lnTo>
                <a:lnTo>
                  <a:pt x="475" y="256"/>
                </a:lnTo>
                <a:lnTo>
                  <a:pt x="220" y="0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7" name="Google Shape;2077;p91"/>
          <p:cNvPicPr preferRelativeResize="0"/>
          <p:nvPr/>
        </p:nvPicPr>
        <p:blipFill rotWithShape="1">
          <a:blip r:embed="rId4">
            <a:alphaModFix amt="41000"/>
          </a:blip>
          <a:srcRect r="60271"/>
          <a:stretch/>
        </p:blipFill>
        <p:spPr>
          <a:xfrm rot="-13" flipH="1">
            <a:off x="3614349" y="-1752895"/>
            <a:ext cx="2636150" cy="4298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818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91"/>
          <p:cNvSpPr txBox="1">
            <a:spLocks noGrp="1"/>
          </p:cNvSpPr>
          <p:nvPr>
            <p:ph type="title"/>
          </p:nvPr>
        </p:nvSpPr>
        <p:spPr>
          <a:xfrm>
            <a:off x="6059755" y="1073203"/>
            <a:ext cx="2796300" cy="4209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>
                <a:latin typeface="Montserrat ExtraBold" panose="00000900000000000000" pitchFamily="50" charset="-52"/>
              </a:rPr>
              <a:t>Каракка</a:t>
            </a:r>
            <a:endParaRPr dirty="0">
              <a:latin typeface="Montserrat ExtraBold" panose="00000900000000000000" pitchFamily="50" charset="-52"/>
            </a:endParaRPr>
          </a:p>
        </p:txBody>
      </p:sp>
      <p:sp>
        <p:nvSpPr>
          <p:cNvPr id="2072" name="Google Shape;2072;p91"/>
          <p:cNvSpPr txBox="1">
            <a:spLocks noGrp="1"/>
          </p:cNvSpPr>
          <p:nvPr>
            <p:ph type="subTitle" idx="1"/>
          </p:nvPr>
        </p:nvSpPr>
        <p:spPr>
          <a:xfrm>
            <a:off x="4891855" y="1575843"/>
            <a:ext cx="39642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большое парусное судно XV–XVI веков, распространённое во всей Европе. Отличалось исключительно хорошей по тем временам мореходностью, с чем связано активное использование </a:t>
            </a:r>
            <a:r>
              <a:rPr lang="ru-RU" sz="1600" dirty="0" err="1">
                <a:latin typeface="Roboto" panose="02000000000000000000" pitchFamily="2" charset="0"/>
                <a:ea typeface="Roboto" panose="02000000000000000000" pitchFamily="2" charset="0"/>
              </a:rPr>
              <a:t>каракк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 для плаваний в океанах в эпоху Великих географических открытий. Использовались и как торговые, и как военные корабли.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73" name="Google Shape;2073;p91"/>
          <p:cNvSpPr/>
          <p:nvPr/>
        </p:nvSpPr>
        <p:spPr>
          <a:xfrm flipH="1">
            <a:off x="4795238" y="110407"/>
            <a:ext cx="193235" cy="74897"/>
          </a:xfrm>
          <a:custGeom>
            <a:avLst/>
            <a:gdLst/>
            <a:ahLst/>
            <a:cxnLst/>
            <a:rect l="l" t="t" r="r" b="b"/>
            <a:pathLst>
              <a:path w="5191" h="2012" fill="none" extrusionOk="0">
                <a:moveTo>
                  <a:pt x="1353" y="1"/>
                </a:moveTo>
                <a:lnTo>
                  <a:pt x="1353" y="1"/>
                </a:lnTo>
                <a:lnTo>
                  <a:pt x="1134" y="1"/>
                </a:lnTo>
                <a:lnTo>
                  <a:pt x="878" y="74"/>
                </a:lnTo>
                <a:lnTo>
                  <a:pt x="695" y="147"/>
                </a:lnTo>
                <a:lnTo>
                  <a:pt x="476" y="257"/>
                </a:lnTo>
                <a:lnTo>
                  <a:pt x="476" y="257"/>
                </a:lnTo>
                <a:lnTo>
                  <a:pt x="329" y="330"/>
                </a:lnTo>
                <a:lnTo>
                  <a:pt x="220" y="440"/>
                </a:lnTo>
                <a:lnTo>
                  <a:pt x="0" y="659"/>
                </a:lnTo>
                <a:lnTo>
                  <a:pt x="0" y="659"/>
                </a:lnTo>
                <a:lnTo>
                  <a:pt x="110" y="805"/>
                </a:lnTo>
                <a:lnTo>
                  <a:pt x="110" y="805"/>
                </a:lnTo>
                <a:lnTo>
                  <a:pt x="293" y="769"/>
                </a:lnTo>
                <a:lnTo>
                  <a:pt x="403" y="769"/>
                </a:lnTo>
                <a:lnTo>
                  <a:pt x="476" y="732"/>
                </a:lnTo>
                <a:lnTo>
                  <a:pt x="476" y="732"/>
                </a:lnTo>
                <a:lnTo>
                  <a:pt x="622" y="659"/>
                </a:lnTo>
                <a:lnTo>
                  <a:pt x="805" y="586"/>
                </a:lnTo>
                <a:lnTo>
                  <a:pt x="951" y="549"/>
                </a:lnTo>
                <a:lnTo>
                  <a:pt x="1097" y="513"/>
                </a:lnTo>
                <a:lnTo>
                  <a:pt x="1097" y="513"/>
                </a:lnTo>
                <a:lnTo>
                  <a:pt x="1243" y="549"/>
                </a:lnTo>
                <a:lnTo>
                  <a:pt x="1389" y="586"/>
                </a:lnTo>
                <a:lnTo>
                  <a:pt x="1718" y="732"/>
                </a:lnTo>
                <a:lnTo>
                  <a:pt x="1718" y="732"/>
                </a:lnTo>
                <a:lnTo>
                  <a:pt x="1901" y="805"/>
                </a:lnTo>
                <a:lnTo>
                  <a:pt x="2120" y="842"/>
                </a:lnTo>
                <a:lnTo>
                  <a:pt x="2120" y="842"/>
                </a:lnTo>
                <a:lnTo>
                  <a:pt x="2523" y="915"/>
                </a:lnTo>
                <a:lnTo>
                  <a:pt x="2888" y="1061"/>
                </a:lnTo>
                <a:lnTo>
                  <a:pt x="3034" y="1171"/>
                </a:lnTo>
                <a:lnTo>
                  <a:pt x="3180" y="1280"/>
                </a:lnTo>
                <a:lnTo>
                  <a:pt x="3327" y="1390"/>
                </a:lnTo>
                <a:lnTo>
                  <a:pt x="3436" y="1573"/>
                </a:lnTo>
                <a:lnTo>
                  <a:pt x="3436" y="1573"/>
                </a:lnTo>
                <a:lnTo>
                  <a:pt x="3656" y="1792"/>
                </a:lnTo>
                <a:lnTo>
                  <a:pt x="3875" y="1938"/>
                </a:lnTo>
                <a:lnTo>
                  <a:pt x="4094" y="2011"/>
                </a:lnTo>
                <a:lnTo>
                  <a:pt x="4314" y="2011"/>
                </a:lnTo>
                <a:lnTo>
                  <a:pt x="4314" y="2011"/>
                </a:lnTo>
                <a:lnTo>
                  <a:pt x="4606" y="2011"/>
                </a:lnTo>
                <a:lnTo>
                  <a:pt x="4862" y="1975"/>
                </a:lnTo>
                <a:lnTo>
                  <a:pt x="4862" y="1975"/>
                </a:lnTo>
                <a:lnTo>
                  <a:pt x="4935" y="1938"/>
                </a:lnTo>
                <a:lnTo>
                  <a:pt x="5045" y="1902"/>
                </a:lnTo>
                <a:lnTo>
                  <a:pt x="5191" y="1755"/>
                </a:lnTo>
                <a:lnTo>
                  <a:pt x="5191" y="1755"/>
                </a:lnTo>
                <a:lnTo>
                  <a:pt x="5081" y="1573"/>
                </a:lnTo>
                <a:lnTo>
                  <a:pt x="5008" y="1463"/>
                </a:lnTo>
                <a:lnTo>
                  <a:pt x="4935" y="1427"/>
                </a:lnTo>
                <a:lnTo>
                  <a:pt x="4935" y="1427"/>
                </a:lnTo>
                <a:lnTo>
                  <a:pt x="3327" y="659"/>
                </a:lnTo>
                <a:lnTo>
                  <a:pt x="2523" y="293"/>
                </a:lnTo>
                <a:lnTo>
                  <a:pt x="2084" y="147"/>
                </a:lnTo>
                <a:lnTo>
                  <a:pt x="1682" y="38"/>
                </a:lnTo>
                <a:lnTo>
                  <a:pt x="1682" y="38"/>
                </a:lnTo>
                <a:lnTo>
                  <a:pt x="1353" y="1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91"/>
          <p:cNvSpPr/>
          <p:nvPr/>
        </p:nvSpPr>
        <p:spPr>
          <a:xfrm flipH="1">
            <a:off x="5041300" y="-43579"/>
            <a:ext cx="107506" cy="43590"/>
          </a:xfrm>
          <a:custGeom>
            <a:avLst/>
            <a:gdLst/>
            <a:ahLst/>
            <a:cxnLst/>
            <a:rect l="l" t="t" r="r" b="b"/>
            <a:pathLst>
              <a:path w="2888" h="1171" fill="none" extrusionOk="0">
                <a:moveTo>
                  <a:pt x="622" y="1"/>
                </a:moveTo>
                <a:lnTo>
                  <a:pt x="622" y="1"/>
                </a:lnTo>
                <a:lnTo>
                  <a:pt x="585" y="622"/>
                </a:lnTo>
                <a:lnTo>
                  <a:pt x="585" y="622"/>
                </a:lnTo>
                <a:lnTo>
                  <a:pt x="0" y="805"/>
                </a:lnTo>
                <a:lnTo>
                  <a:pt x="0" y="805"/>
                </a:lnTo>
                <a:lnTo>
                  <a:pt x="0" y="914"/>
                </a:lnTo>
                <a:lnTo>
                  <a:pt x="0" y="914"/>
                </a:lnTo>
                <a:lnTo>
                  <a:pt x="695" y="1097"/>
                </a:lnTo>
                <a:lnTo>
                  <a:pt x="1024" y="1170"/>
                </a:lnTo>
                <a:lnTo>
                  <a:pt x="1353" y="1170"/>
                </a:lnTo>
                <a:lnTo>
                  <a:pt x="1353" y="1170"/>
                </a:lnTo>
                <a:lnTo>
                  <a:pt x="1426" y="1170"/>
                </a:lnTo>
                <a:lnTo>
                  <a:pt x="1426" y="1170"/>
                </a:lnTo>
                <a:lnTo>
                  <a:pt x="1791" y="1134"/>
                </a:lnTo>
                <a:lnTo>
                  <a:pt x="2157" y="1061"/>
                </a:lnTo>
                <a:lnTo>
                  <a:pt x="2888" y="841"/>
                </a:lnTo>
                <a:lnTo>
                  <a:pt x="2888" y="841"/>
                </a:lnTo>
                <a:lnTo>
                  <a:pt x="2851" y="695"/>
                </a:lnTo>
                <a:lnTo>
                  <a:pt x="2815" y="549"/>
                </a:lnTo>
                <a:lnTo>
                  <a:pt x="2742" y="439"/>
                </a:lnTo>
                <a:lnTo>
                  <a:pt x="2632" y="366"/>
                </a:lnTo>
                <a:lnTo>
                  <a:pt x="2413" y="220"/>
                </a:lnTo>
                <a:lnTo>
                  <a:pt x="2193" y="147"/>
                </a:lnTo>
                <a:lnTo>
                  <a:pt x="2193" y="147"/>
                </a:lnTo>
                <a:lnTo>
                  <a:pt x="1828" y="74"/>
                </a:lnTo>
                <a:lnTo>
                  <a:pt x="1426" y="37"/>
                </a:lnTo>
                <a:lnTo>
                  <a:pt x="622" y="1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91"/>
          <p:cNvSpPr/>
          <p:nvPr/>
        </p:nvSpPr>
        <p:spPr>
          <a:xfrm flipH="1">
            <a:off x="4840132" y="209760"/>
            <a:ext cx="27249" cy="17719"/>
          </a:xfrm>
          <a:custGeom>
            <a:avLst/>
            <a:gdLst/>
            <a:ahLst/>
            <a:cxnLst/>
            <a:rect l="l" t="t" r="r" b="b"/>
            <a:pathLst>
              <a:path w="732" h="476" fill="none" extrusionOk="0">
                <a:moveTo>
                  <a:pt x="366" y="0"/>
                </a:moveTo>
                <a:lnTo>
                  <a:pt x="366" y="0"/>
                </a:lnTo>
                <a:lnTo>
                  <a:pt x="220" y="37"/>
                </a:lnTo>
                <a:lnTo>
                  <a:pt x="1" y="73"/>
                </a:lnTo>
                <a:lnTo>
                  <a:pt x="1" y="73"/>
                </a:lnTo>
                <a:lnTo>
                  <a:pt x="110" y="329"/>
                </a:lnTo>
                <a:lnTo>
                  <a:pt x="183" y="402"/>
                </a:lnTo>
                <a:lnTo>
                  <a:pt x="220" y="439"/>
                </a:lnTo>
                <a:lnTo>
                  <a:pt x="220" y="439"/>
                </a:lnTo>
                <a:lnTo>
                  <a:pt x="366" y="475"/>
                </a:lnTo>
                <a:lnTo>
                  <a:pt x="366" y="475"/>
                </a:lnTo>
                <a:lnTo>
                  <a:pt x="512" y="475"/>
                </a:lnTo>
                <a:lnTo>
                  <a:pt x="695" y="402"/>
                </a:lnTo>
                <a:lnTo>
                  <a:pt x="695" y="402"/>
                </a:lnTo>
                <a:lnTo>
                  <a:pt x="732" y="293"/>
                </a:lnTo>
                <a:lnTo>
                  <a:pt x="732" y="220"/>
                </a:lnTo>
                <a:lnTo>
                  <a:pt x="732" y="183"/>
                </a:lnTo>
                <a:lnTo>
                  <a:pt x="732" y="183"/>
                </a:lnTo>
                <a:lnTo>
                  <a:pt x="585" y="73"/>
                </a:lnTo>
                <a:lnTo>
                  <a:pt x="403" y="0"/>
                </a:lnTo>
                <a:lnTo>
                  <a:pt x="403" y="0"/>
                </a:lnTo>
                <a:lnTo>
                  <a:pt x="366" y="0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91"/>
          <p:cNvSpPr/>
          <p:nvPr/>
        </p:nvSpPr>
        <p:spPr>
          <a:xfrm flipH="1">
            <a:off x="4633310" y="207043"/>
            <a:ext cx="17719" cy="19059"/>
          </a:xfrm>
          <a:custGeom>
            <a:avLst/>
            <a:gdLst/>
            <a:ahLst/>
            <a:cxnLst/>
            <a:rect l="l" t="t" r="r" b="b"/>
            <a:pathLst>
              <a:path w="476" h="512" fill="none" extrusionOk="0">
                <a:moveTo>
                  <a:pt x="220" y="0"/>
                </a:moveTo>
                <a:lnTo>
                  <a:pt x="220" y="0"/>
                </a:lnTo>
                <a:lnTo>
                  <a:pt x="73" y="219"/>
                </a:lnTo>
                <a:lnTo>
                  <a:pt x="0" y="366"/>
                </a:lnTo>
                <a:lnTo>
                  <a:pt x="0" y="366"/>
                </a:lnTo>
                <a:lnTo>
                  <a:pt x="73" y="475"/>
                </a:lnTo>
                <a:lnTo>
                  <a:pt x="220" y="512"/>
                </a:lnTo>
                <a:lnTo>
                  <a:pt x="220" y="512"/>
                </a:lnTo>
                <a:lnTo>
                  <a:pt x="220" y="512"/>
                </a:lnTo>
                <a:lnTo>
                  <a:pt x="220" y="512"/>
                </a:lnTo>
                <a:lnTo>
                  <a:pt x="366" y="402"/>
                </a:lnTo>
                <a:lnTo>
                  <a:pt x="475" y="256"/>
                </a:lnTo>
                <a:lnTo>
                  <a:pt x="475" y="256"/>
                </a:lnTo>
                <a:lnTo>
                  <a:pt x="220" y="0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7" name="Google Shape;2077;p91"/>
          <p:cNvPicPr preferRelativeResize="0"/>
          <p:nvPr/>
        </p:nvPicPr>
        <p:blipFill rotWithShape="1">
          <a:blip r:embed="rId3">
            <a:alphaModFix amt="41000"/>
          </a:blip>
          <a:srcRect r="60271"/>
          <a:stretch/>
        </p:blipFill>
        <p:spPr>
          <a:xfrm rot="-13" flipH="1">
            <a:off x="3910797" y="-1440543"/>
            <a:ext cx="2636150" cy="429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0" name="Google Shape;2070;p91"/>
          <p:cNvPicPr preferRelativeResize="0"/>
          <p:nvPr/>
        </p:nvPicPr>
        <p:blipFill rotWithShape="1">
          <a:blip r:embed="rId4"/>
          <a:srcRect l="26277" t="-116" r="5731" b="116"/>
          <a:stretch/>
        </p:blipFill>
        <p:spPr>
          <a:xfrm>
            <a:off x="-1601362" y="-821768"/>
            <a:ext cx="6396600" cy="6396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435865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Google Shape;2070;p91"/>
          <p:cNvPicPr preferRelativeResize="0"/>
          <p:nvPr/>
        </p:nvPicPr>
        <p:blipFill rotWithShape="1">
          <a:blip r:embed="rId3"/>
          <a:srcRect l="8017" t="-1360" r="25483" b="1360"/>
          <a:stretch/>
        </p:blipFill>
        <p:spPr>
          <a:xfrm>
            <a:off x="-1411328" y="-821768"/>
            <a:ext cx="6396600" cy="6396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71" name="Google Shape;2071;p91"/>
          <p:cNvSpPr txBox="1">
            <a:spLocks noGrp="1"/>
          </p:cNvSpPr>
          <p:nvPr>
            <p:ph type="title"/>
          </p:nvPr>
        </p:nvSpPr>
        <p:spPr>
          <a:xfrm>
            <a:off x="6059755" y="477690"/>
            <a:ext cx="2796300" cy="4209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ontserrat ExtraBold" panose="00000900000000000000" pitchFamily="50" charset="-52"/>
              </a:rPr>
              <a:t>Галеон</a:t>
            </a:r>
            <a:endParaRPr dirty="0">
              <a:latin typeface="Montserrat ExtraBold" panose="00000900000000000000" pitchFamily="50" charset="-52"/>
            </a:endParaRPr>
          </a:p>
        </p:txBody>
      </p:sp>
      <p:sp>
        <p:nvSpPr>
          <p:cNvPr id="2072" name="Google Shape;2072;p91"/>
          <p:cNvSpPr txBox="1">
            <a:spLocks noGrp="1"/>
          </p:cNvSpPr>
          <p:nvPr>
            <p:ph type="subTitle" idx="1"/>
          </p:nvPr>
        </p:nvSpPr>
        <p:spPr>
          <a:xfrm>
            <a:off x="4891855" y="976403"/>
            <a:ext cx="39642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Галеон — большое многопалубное парусное судно XVI–XVIII веков с довольно сильным артиллерийским вооружением, использовавшееся как военное и торговое. Основным толчком к его созданию было возникновение необходимости совершать постоянные перевозки между Европой и американскими колониями. Наибольшую известность галеоны получили в качестве судов, перевозящих испанские сокровища, и в сражении Непобедимой армады, произошедшем в 1588 году.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73" name="Google Shape;2073;p91"/>
          <p:cNvSpPr/>
          <p:nvPr/>
        </p:nvSpPr>
        <p:spPr>
          <a:xfrm flipH="1">
            <a:off x="4795238" y="110407"/>
            <a:ext cx="193235" cy="74897"/>
          </a:xfrm>
          <a:custGeom>
            <a:avLst/>
            <a:gdLst/>
            <a:ahLst/>
            <a:cxnLst/>
            <a:rect l="l" t="t" r="r" b="b"/>
            <a:pathLst>
              <a:path w="5191" h="2012" fill="none" extrusionOk="0">
                <a:moveTo>
                  <a:pt x="1353" y="1"/>
                </a:moveTo>
                <a:lnTo>
                  <a:pt x="1353" y="1"/>
                </a:lnTo>
                <a:lnTo>
                  <a:pt x="1134" y="1"/>
                </a:lnTo>
                <a:lnTo>
                  <a:pt x="878" y="74"/>
                </a:lnTo>
                <a:lnTo>
                  <a:pt x="695" y="147"/>
                </a:lnTo>
                <a:lnTo>
                  <a:pt x="476" y="257"/>
                </a:lnTo>
                <a:lnTo>
                  <a:pt x="476" y="257"/>
                </a:lnTo>
                <a:lnTo>
                  <a:pt x="329" y="330"/>
                </a:lnTo>
                <a:lnTo>
                  <a:pt x="220" y="440"/>
                </a:lnTo>
                <a:lnTo>
                  <a:pt x="0" y="659"/>
                </a:lnTo>
                <a:lnTo>
                  <a:pt x="0" y="659"/>
                </a:lnTo>
                <a:lnTo>
                  <a:pt x="110" y="805"/>
                </a:lnTo>
                <a:lnTo>
                  <a:pt x="110" y="805"/>
                </a:lnTo>
                <a:lnTo>
                  <a:pt x="293" y="769"/>
                </a:lnTo>
                <a:lnTo>
                  <a:pt x="403" y="769"/>
                </a:lnTo>
                <a:lnTo>
                  <a:pt x="476" y="732"/>
                </a:lnTo>
                <a:lnTo>
                  <a:pt x="476" y="732"/>
                </a:lnTo>
                <a:lnTo>
                  <a:pt x="622" y="659"/>
                </a:lnTo>
                <a:lnTo>
                  <a:pt x="805" y="586"/>
                </a:lnTo>
                <a:lnTo>
                  <a:pt x="951" y="549"/>
                </a:lnTo>
                <a:lnTo>
                  <a:pt x="1097" y="513"/>
                </a:lnTo>
                <a:lnTo>
                  <a:pt x="1097" y="513"/>
                </a:lnTo>
                <a:lnTo>
                  <a:pt x="1243" y="549"/>
                </a:lnTo>
                <a:lnTo>
                  <a:pt x="1389" y="586"/>
                </a:lnTo>
                <a:lnTo>
                  <a:pt x="1718" y="732"/>
                </a:lnTo>
                <a:lnTo>
                  <a:pt x="1718" y="732"/>
                </a:lnTo>
                <a:lnTo>
                  <a:pt x="1901" y="805"/>
                </a:lnTo>
                <a:lnTo>
                  <a:pt x="2120" y="842"/>
                </a:lnTo>
                <a:lnTo>
                  <a:pt x="2120" y="842"/>
                </a:lnTo>
                <a:lnTo>
                  <a:pt x="2523" y="915"/>
                </a:lnTo>
                <a:lnTo>
                  <a:pt x="2888" y="1061"/>
                </a:lnTo>
                <a:lnTo>
                  <a:pt x="3034" y="1171"/>
                </a:lnTo>
                <a:lnTo>
                  <a:pt x="3180" y="1280"/>
                </a:lnTo>
                <a:lnTo>
                  <a:pt x="3327" y="1390"/>
                </a:lnTo>
                <a:lnTo>
                  <a:pt x="3436" y="1573"/>
                </a:lnTo>
                <a:lnTo>
                  <a:pt x="3436" y="1573"/>
                </a:lnTo>
                <a:lnTo>
                  <a:pt x="3656" y="1792"/>
                </a:lnTo>
                <a:lnTo>
                  <a:pt x="3875" y="1938"/>
                </a:lnTo>
                <a:lnTo>
                  <a:pt x="4094" y="2011"/>
                </a:lnTo>
                <a:lnTo>
                  <a:pt x="4314" y="2011"/>
                </a:lnTo>
                <a:lnTo>
                  <a:pt x="4314" y="2011"/>
                </a:lnTo>
                <a:lnTo>
                  <a:pt x="4606" y="2011"/>
                </a:lnTo>
                <a:lnTo>
                  <a:pt x="4862" y="1975"/>
                </a:lnTo>
                <a:lnTo>
                  <a:pt x="4862" y="1975"/>
                </a:lnTo>
                <a:lnTo>
                  <a:pt x="4935" y="1938"/>
                </a:lnTo>
                <a:lnTo>
                  <a:pt x="5045" y="1902"/>
                </a:lnTo>
                <a:lnTo>
                  <a:pt x="5191" y="1755"/>
                </a:lnTo>
                <a:lnTo>
                  <a:pt x="5191" y="1755"/>
                </a:lnTo>
                <a:lnTo>
                  <a:pt x="5081" y="1573"/>
                </a:lnTo>
                <a:lnTo>
                  <a:pt x="5008" y="1463"/>
                </a:lnTo>
                <a:lnTo>
                  <a:pt x="4935" y="1427"/>
                </a:lnTo>
                <a:lnTo>
                  <a:pt x="4935" y="1427"/>
                </a:lnTo>
                <a:lnTo>
                  <a:pt x="3327" y="659"/>
                </a:lnTo>
                <a:lnTo>
                  <a:pt x="2523" y="293"/>
                </a:lnTo>
                <a:lnTo>
                  <a:pt x="2084" y="147"/>
                </a:lnTo>
                <a:lnTo>
                  <a:pt x="1682" y="38"/>
                </a:lnTo>
                <a:lnTo>
                  <a:pt x="1682" y="38"/>
                </a:lnTo>
                <a:lnTo>
                  <a:pt x="1353" y="1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91"/>
          <p:cNvSpPr/>
          <p:nvPr/>
        </p:nvSpPr>
        <p:spPr>
          <a:xfrm flipH="1">
            <a:off x="5041300" y="-43579"/>
            <a:ext cx="107506" cy="43590"/>
          </a:xfrm>
          <a:custGeom>
            <a:avLst/>
            <a:gdLst/>
            <a:ahLst/>
            <a:cxnLst/>
            <a:rect l="l" t="t" r="r" b="b"/>
            <a:pathLst>
              <a:path w="2888" h="1171" fill="none" extrusionOk="0">
                <a:moveTo>
                  <a:pt x="622" y="1"/>
                </a:moveTo>
                <a:lnTo>
                  <a:pt x="622" y="1"/>
                </a:lnTo>
                <a:lnTo>
                  <a:pt x="585" y="622"/>
                </a:lnTo>
                <a:lnTo>
                  <a:pt x="585" y="622"/>
                </a:lnTo>
                <a:lnTo>
                  <a:pt x="0" y="805"/>
                </a:lnTo>
                <a:lnTo>
                  <a:pt x="0" y="805"/>
                </a:lnTo>
                <a:lnTo>
                  <a:pt x="0" y="914"/>
                </a:lnTo>
                <a:lnTo>
                  <a:pt x="0" y="914"/>
                </a:lnTo>
                <a:lnTo>
                  <a:pt x="695" y="1097"/>
                </a:lnTo>
                <a:lnTo>
                  <a:pt x="1024" y="1170"/>
                </a:lnTo>
                <a:lnTo>
                  <a:pt x="1353" y="1170"/>
                </a:lnTo>
                <a:lnTo>
                  <a:pt x="1353" y="1170"/>
                </a:lnTo>
                <a:lnTo>
                  <a:pt x="1426" y="1170"/>
                </a:lnTo>
                <a:lnTo>
                  <a:pt x="1426" y="1170"/>
                </a:lnTo>
                <a:lnTo>
                  <a:pt x="1791" y="1134"/>
                </a:lnTo>
                <a:lnTo>
                  <a:pt x="2157" y="1061"/>
                </a:lnTo>
                <a:lnTo>
                  <a:pt x="2888" y="841"/>
                </a:lnTo>
                <a:lnTo>
                  <a:pt x="2888" y="841"/>
                </a:lnTo>
                <a:lnTo>
                  <a:pt x="2851" y="695"/>
                </a:lnTo>
                <a:lnTo>
                  <a:pt x="2815" y="549"/>
                </a:lnTo>
                <a:lnTo>
                  <a:pt x="2742" y="439"/>
                </a:lnTo>
                <a:lnTo>
                  <a:pt x="2632" y="366"/>
                </a:lnTo>
                <a:lnTo>
                  <a:pt x="2413" y="220"/>
                </a:lnTo>
                <a:lnTo>
                  <a:pt x="2193" y="147"/>
                </a:lnTo>
                <a:lnTo>
                  <a:pt x="2193" y="147"/>
                </a:lnTo>
                <a:lnTo>
                  <a:pt x="1828" y="74"/>
                </a:lnTo>
                <a:lnTo>
                  <a:pt x="1426" y="37"/>
                </a:lnTo>
                <a:lnTo>
                  <a:pt x="622" y="1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91"/>
          <p:cNvSpPr/>
          <p:nvPr/>
        </p:nvSpPr>
        <p:spPr>
          <a:xfrm flipH="1">
            <a:off x="4840132" y="209760"/>
            <a:ext cx="27249" cy="17719"/>
          </a:xfrm>
          <a:custGeom>
            <a:avLst/>
            <a:gdLst/>
            <a:ahLst/>
            <a:cxnLst/>
            <a:rect l="l" t="t" r="r" b="b"/>
            <a:pathLst>
              <a:path w="732" h="476" fill="none" extrusionOk="0">
                <a:moveTo>
                  <a:pt x="366" y="0"/>
                </a:moveTo>
                <a:lnTo>
                  <a:pt x="366" y="0"/>
                </a:lnTo>
                <a:lnTo>
                  <a:pt x="220" y="37"/>
                </a:lnTo>
                <a:lnTo>
                  <a:pt x="1" y="73"/>
                </a:lnTo>
                <a:lnTo>
                  <a:pt x="1" y="73"/>
                </a:lnTo>
                <a:lnTo>
                  <a:pt x="110" y="329"/>
                </a:lnTo>
                <a:lnTo>
                  <a:pt x="183" y="402"/>
                </a:lnTo>
                <a:lnTo>
                  <a:pt x="220" y="439"/>
                </a:lnTo>
                <a:lnTo>
                  <a:pt x="220" y="439"/>
                </a:lnTo>
                <a:lnTo>
                  <a:pt x="366" y="475"/>
                </a:lnTo>
                <a:lnTo>
                  <a:pt x="366" y="475"/>
                </a:lnTo>
                <a:lnTo>
                  <a:pt x="512" y="475"/>
                </a:lnTo>
                <a:lnTo>
                  <a:pt x="695" y="402"/>
                </a:lnTo>
                <a:lnTo>
                  <a:pt x="695" y="402"/>
                </a:lnTo>
                <a:lnTo>
                  <a:pt x="732" y="293"/>
                </a:lnTo>
                <a:lnTo>
                  <a:pt x="732" y="220"/>
                </a:lnTo>
                <a:lnTo>
                  <a:pt x="732" y="183"/>
                </a:lnTo>
                <a:lnTo>
                  <a:pt x="732" y="183"/>
                </a:lnTo>
                <a:lnTo>
                  <a:pt x="585" y="73"/>
                </a:lnTo>
                <a:lnTo>
                  <a:pt x="403" y="0"/>
                </a:lnTo>
                <a:lnTo>
                  <a:pt x="403" y="0"/>
                </a:lnTo>
                <a:lnTo>
                  <a:pt x="366" y="0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91"/>
          <p:cNvSpPr/>
          <p:nvPr/>
        </p:nvSpPr>
        <p:spPr>
          <a:xfrm flipH="1">
            <a:off x="4633310" y="207043"/>
            <a:ext cx="17719" cy="19059"/>
          </a:xfrm>
          <a:custGeom>
            <a:avLst/>
            <a:gdLst/>
            <a:ahLst/>
            <a:cxnLst/>
            <a:rect l="l" t="t" r="r" b="b"/>
            <a:pathLst>
              <a:path w="476" h="512" fill="none" extrusionOk="0">
                <a:moveTo>
                  <a:pt x="220" y="0"/>
                </a:moveTo>
                <a:lnTo>
                  <a:pt x="220" y="0"/>
                </a:lnTo>
                <a:lnTo>
                  <a:pt x="73" y="219"/>
                </a:lnTo>
                <a:lnTo>
                  <a:pt x="0" y="366"/>
                </a:lnTo>
                <a:lnTo>
                  <a:pt x="0" y="366"/>
                </a:lnTo>
                <a:lnTo>
                  <a:pt x="73" y="475"/>
                </a:lnTo>
                <a:lnTo>
                  <a:pt x="220" y="512"/>
                </a:lnTo>
                <a:lnTo>
                  <a:pt x="220" y="512"/>
                </a:lnTo>
                <a:lnTo>
                  <a:pt x="220" y="512"/>
                </a:lnTo>
                <a:lnTo>
                  <a:pt x="220" y="512"/>
                </a:lnTo>
                <a:lnTo>
                  <a:pt x="366" y="402"/>
                </a:lnTo>
                <a:lnTo>
                  <a:pt x="475" y="256"/>
                </a:lnTo>
                <a:lnTo>
                  <a:pt x="475" y="256"/>
                </a:lnTo>
                <a:lnTo>
                  <a:pt x="220" y="0"/>
                </a:lnTo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7" name="Google Shape;2077;p91"/>
          <p:cNvPicPr preferRelativeResize="0"/>
          <p:nvPr/>
        </p:nvPicPr>
        <p:blipFill rotWithShape="1">
          <a:blip r:embed="rId4">
            <a:alphaModFix amt="41000"/>
          </a:blip>
          <a:srcRect r="60271"/>
          <a:stretch/>
        </p:blipFill>
        <p:spPr>
          <a:xfrm rot="-13" flipH="1">
            <a:off x="3910797" y="-1440543"/>
            <a:ext cx="2636150" cy="4298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503980"/>
      </p:ext>
    </p:extLst>
  </p:cSld>
  <p:clrMapOvr>
    <a:masterClrMapping/>
  </p:clrMapOvr>
</p:sld>
</file>

<file path=ppt/theme/theme1.xml><?xml version="1.0" encoding="utf-8"?>
<a:theme xmlns:a="http://schemas.openxmlformats.org/drawingml/2006/main" name="Social Studies Subject for Middle School - 8th Grade: Geography and Colonialism XL by Slidesgo">
  <a:themeElements>
    <a:clrScheme name="Simple Light">
      <a:dk1>
        <a:srgbClr val="553410"/>
      </a:dk1>
      <a:lt1>
        <a:srgbClr val="C69C6D"/>
      </a:lt1>
      <a:dk2>
        <a:srgbClr val="D0C4B4"/>
      </a:dk2>
      <a:lt2>
        <a:srgbClr val="B9A289"/>
      </a:lt2>
      <a:accent1>
        <a:srgbClr val="382006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820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1682</Words>
  <Application>Microsoft Office PowerPoint</Application>
  <PresentationFormat>Экран (16:9)</PresentationFormat>
  <Paragraphs>165</Paragraphs>
  <Slides>27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Arial</vt:lpstr>
      <vt:lpstr>Arial Black</vt:lpstr>
      <vt:lpstr>Audiowide</vt:lpstr>
      <vt:lpstr>Calibri</vt:lpstr>
      <vt:lpstr>Inknut Antiqua</vt:lpstr>
      <vt:lpstr>Monotype Corsiva</vt:lpstr>
      <vt:lpstr>Montserrat</vt:lpstr>
      <vt:lpstr>Montserrat ExtraBold</vt:lpstr>
      <vt:lpstr>Oswald Light</vt:lpstr>
      <vt:lpstr>Roboto</vt:lpstr>
      <vt:lpstr>Roboto Condensed Light</vt:lpstr>
      <vt:lpstr>Work Sans</vt:lpstr>
      <vt:lpstr>Social Studies Subject for Middle School - 8th Grade: Geography and Colonialism XL by Slidesgo</vt:lpstr>
      <vt:lpstr>Эпоха Великих географических открытий</vt:lpstr>
      <vt:lpstr>Эпоха Великих географических открытий </vt:lpstr>
      <vt:lpstr>Путешествие в страны Востока по суше и далее через Индийский океан в XV веке становится опасным, так как эти территории контролировались турками. Возникает необходимость поиска новых путей из Европы в Азию.</vt:lpstr>
      <vt:lpstr>Презентация PowerPoint</vt:lpstr>
      <vt:lpstr>Секстант</vt:lpstr>
      <vt:lpstr>Астролябия</vt:lpstr>
      <vt:lpstr>Каравелла</vt:lpstr>
      <vt:lpstr>Каракка</vt:lpstr>
      <vt:lpstr>Галеон</vt:lpstr>
      <vt:lpstr>01</vt:lpstr>
      <vt:lpstr>— Христофор Колумб</vt:lpstr>
      <vt:lpstr>Христофор Колумб</vt:lpstr>
      <vt:lpstr>Первое плавание Христофора Колумба</vt:lpstr>
      <vt:lpstr>Последующие плавания Христофора Колумба</vt:lpstr>
      <vt:lpstr>Америго  Веспуччи</vt:lpstr>
      <vt:lpstr>Первое плавание Америго Веспуччи</vt:lpstr>
      <vt:lpstr>Презентация PowerPoint</vt:lpstr>
      <vt:lpstr>Третье плавание Америго Веспуччи</vt:lpstr>
      <vt:lpstr>Бартоломеу Диаш</vt:lpstr>
      <vt:lpstr>Презентация PowerPoint</vt:lpstr>
      <vt:lpstr>Васко да Гама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Studies Subject for Middle School: Эпоха великих географических открытий</dc:title>
  <dc:creator>Petr Frizi</dc:creator>
  <cp:lastModifiedBy>Petr Frizi</cp:lastModifiedBy>
  <cp:revision>81</cp:revision>
  <dcterms:modified xsi:type="dcterms:W3CDTF">2025-09-28T06:40:04Z</dcterms:modified>
</cp:coreProperties>
</file>