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4225" r:id="rId2"/>
    <p:sldId id="4226" r:id="rId3"/>
    <p:sldId id="4227" r:id="rId4"/>
    <p:sldId id="4236" r:id="rId5"/>
    <p:sldId id="4228" r:id="rId6"/>
    <p:sldId id="4222" r:id="rId7"/>
    <p:sldId id="256" r:id="rId8"/>
    <p:sldId id="4224" r:id="rId9"/>
    <p:sldId id="4235" r:id="rId10"/>
    <p:sldId id="4231" r:id="rId11"/>
    <p:sldId id="4232" r:id="rId12"/>
    <p:sldId id="4234" r:id="rId13"/>
    <p:sldId id="4237" r:id="rId14"/>
    <p:sldId id="4247" r:id="rId15"/>
    <p:sldId id="4249" r:id="rId16"/>
    <p:sldId id="4250" r:id="rId17"/>
    <p:sldId id="4251" r:id="rId18"/>
    <p:sldId id="4252" r:id="rId19"/>
    <p:sldId id="4243" r:id="rId20"/>
    <p:sldId id="4244" r:id="rId21"/>
    <p:sldId id="4245" r:id="rId22"/>
    <p:sldId id="4246" r:id="rId23"/>
    <p:sldId id="4253" r:id="rId24"/>
    <p:sldId id="4254" r:id="rId25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4080" userDrawn="1">
          <p15:clr>
            <a:srgbClr val="A4A3A4"/>
          </p15:clr>
        </p15:guide>
        <p15:guide id="2" pos="19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r Frizi" initials="PF" lastIdx="1" clrIdx="0">
    <p:extLst>
      <p:ext uri="{19B8F6BF-5375-455C-9EA6-DF929625EA0E}">
        <p15:presenceInfo xmlns:p15="http://schemas.microsoft.com/office/powerpoint/2012/main" userId="b794a624d8ba550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3942"/>
    <a:srgbClr val="429EE4"/>
    <a:srgbClr val="FFFFBD"/>
    <a:srgbClr val="F1F1F1"/>
    <a:srgbClr val="10284C"/>
    <a:srgbClr val="FFA04D"/>
    <a:srgbClr val="DFBB8F"/>
    <a:srgbClr val="FFF293"/>
    <a:srgbClr val="FFFD7E"/>
    <a:srgbClr val="DAD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44" autoAdjust="0"/>
    <p:restoredTop sz="89112" autoAdjust="0"/>
  </p:normalViewPr>
  <p:slideViewPr>
    <p:cSldViewPr>
      <p:cViewPr varScale="1">
        <p:scale>
          <a:sx n="78" d="100"/>
          <a:sy n="78" d="100"/>
        </p:scale>
        <p:origin x="43" y="58"/>
      </p:cViewPr>
      <p:guideLst>
        <p:guide orient="horz" pos="4080"/>
        <p:guide pos="19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AD1078-15E0-488C-8CF6-6DFC2D5D3AE8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D99E7-0B81-4C68-A196-2F8E7C778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1142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1c14e5a70e5_2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1c14e5a70e5_2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01965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D99E7-0B81-4C68-A196-2F8E7C77860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36841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D99E7-0B81-4C68-A196-2F8E7C77860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15144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D99E7-0B81-4C68-A196-2F8E7C77860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64956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D99E7-0B81-4C68-A196-2F8E7C77860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2881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0D99E7-0B81-4C68-A196-2F8E7C778601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490011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D99E7-0B81-4C68-A196-2F8E7C778601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6093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D99E7-0B81-4C68-A196-2F8E7C778601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92765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D99E7-0B81-4C68-A196-2F8E7C778601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3149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D99E7-0B81-4C68-A196-2F8E7C778601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7002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D99E7-0B81-4C68-A196-2F8E7C778601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382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1c14e5a70e5_2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1c14e5a70e5_2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22183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D99E7-0B81-4C68-A196-2F8E7C778601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276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D99E7-0B81-4C68-A196-2F8E7C778601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80935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D99E7-0B81-4C68-A196-2F8E7C778601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3056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D99E7-0B81-4C68-A196-2F8E7C778601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6654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D99E7-0B81-4C68-A196-2F8E7C778601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9179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1c14e5a70e5_2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1c14e5a70e5_2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16360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1c14e5a70e5_2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1c14e5a70e5_2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0655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1c14e5a70e5_2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1c14e5a70e5_2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2949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D99E7-0B81-4C68-A196-2F8E7C77860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040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D99E7-0B81-4C68-A196-2F8E7C77860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112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D99E7-0B81-4C68-A196-2F8E7C77860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3006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D99E7-0B81-4C68-A196-2F8E7C77860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2313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1688084"/>
                </a:moveTo>
                <a:lnTo>
                  <a:pt x="12191987" y="1670812"/>
                </a:lnTo>
                <a:lnTo>
                  <a:pt x="10208984" y="1681264"/>
                </a:lnTo>
                <a:lnTo>
                  <a:pt x="10207447" y="1337056"/>
                </a:lnTo>
                <a:lnTo>
                  <a:pt x="10207447" y="5219585"/>
                </a:lnTo>
                <a:lnTo>
                  <a:pt x="8162671" y="5228742"/>
                </a:lnTo>
                <a:lnTo>
                  <a:pt x="8154860" y="3478555"/>
                </a:lnTo>
                <a:lnTo>
                  <a:pt x="10199649" y="3469398"/>
                </a:lnTo>
                <a:lnTo>
                  <a:pt x="10207447" y="5219585"/>
                </a:lnTo>
                <a:lnTo>
                  <a:pt x="10207447" y="1337056"/>
                </a:lnTo>
                <a:lnTo>
                  <a:pt x="10201478" y="0"/>
                </a:lnTo>
                <a:lnTo>
                  <a:pt x="10199573" y="0"/>
                </a:lnTo>
                <a:lnTo>
                  <a:pt x="10199573" y="3452101"/>
                </a:lnTo>
                <a:lnTo>
                  <a:pt x="8154784" y="3461232"/>
                </a:lnTo>
                <a:lnTo>
                  <a:pt x="8146961" y="1709394"/>
                </a:lnTo>
                <a:lnTo>
                  <a:pt x="10191763" y="1698625"/>
                </a:lnTo>
                <a:lnTo>
                  <a:pt x="10199573" y="3452101"/>
                </a:lnTo>
                <a:lnTo>
                  <a:pt x="10199573" y="0"/>
                </a:lnTo>
                <a:lnTo>
                  <a:pt x="10184206" y="0"/>
                </a:lnTo>
                <a:lnTo>
                  <a:pt x="10191686" y="1681353"/>
                </a:lnTo>
                <a:lnTo>
                  <a:pt x="8146885" y="1692122"/>
                </a:lnTo>
                <a:lnTo>
                  <a:pt x="8145285" y="1333792"/>
                </a:lnTo>
                <a:lnTo>
                  <a:pt x="8145285" y="5228818"/>
                </a:lnTo>
                <a:lnTo>
                  <a:pt x="6100521" y="5237975"/>
                </a:lnTo>
                <a:lnTo>
                  <a:pt x="6092723" y="3487788"/>
                </a:lnTo>
                <a:lnTo>
                  <a:pt x="8137461" y="3478631"/>
                </a:lnTo>
                <a:lnTo>
                  <a:pt x="8145285" y="5228818"/>
                </a:lnTo>
                <a:lnTo>
                  <a:pt x="8145285" y="1333792"/>
                </a:lnTo>
                <a:lnTo>
                  <a:pt x="8139328" y="0"/>
                </a:lnTo>
                <a:lnTo>
                  <a:pt x="8137385" y="0"/>
                </a:lnTo>
                <a:lnTo>
                  <a:pt x="8137385" y="3461308"/>
                </a:lnTo>
                <a:lnTo>
                  <a:pt x="6092647" y="3470440"/>
                </a:lnTo>
                <a:lnTo>
                  <a:pt x="6084849" y="1720253"/>
                </a:lnTo>
                <a:lnTo>
                  <a:pt x="8129562" y="1709483"/>
                </a:lnTo>
                <a:lnTo>
                  <a:pt x="8137385" y="3461308"/>
                </a:lnTo>
                <a:lnTo>
                  <a:pt x="8137385" y="0"/>
                </a:lnTo>
                <a:lnTo>
                  <a:pt x="8121929" y="0"/>
                </a:lnTo>
                <a:lnTo>
                  <a:pt x="8129486" y="1692211"/>
                </a:lnTo>
                <a:lnTo>
                  <a:pt x="6084773" y="1702981"/>
                </a:lnTo>
                <a:lnTo>
                  <a:pt x="6083173" y="1343558"/>
                </a:lnTo>
                <a:lnTo>
                  <a:pt x="6083173" y="5238051"/>
                </a:lnTo>
                <a:lnTo>
                  <a:pt x="4038346" y="5247208"/>
                </a:lnTo>
                <a:lnTo>
                  <a:pt x="4030535" y="3497008"/>
                </a:lnTo>
                <a:lnTo>
                  <a:pt x="6075362" y="3487864"/>
                </a:lnTo>
                <a:lnTo>
                  <a:pt x="6083173" y="5238051"/>
                </a:lnTo>
                <a:lnTo>
                  <a:pt x="6083173" y="1343558"/>
                </a:lnTo>
                <a:lnTo>
                  <a:pt x="6077191" y="0"/>
                </a:lnTo>
                <a:lnTo>
                  <a:pt x="6075286" y="0"/>
                </a:lnTo>
                <a:lnTo>
                  <a:pt x="6075286" y="3470516"/>
                </a:lnTo>
                <a:lnTo>
                  <a:pt x="4030459" y="3479647"/>
                </a:lnTo>
                <a:lnTo>
                  <a:pt x="4022648" y="1731111"/>
                </a:lnTo>
                <a:lnTo>
                  <a:pt x="6067463" y="1720342"/>
                </a:lnTo>
                <a:lnTo>
                  <a:pt x="6075286" y="3470516"/>
                </a:lnTo>
                <a:lnTo>
                  <a:pt x="6075286" y="0"/>
                </a:lnTo>
                <a:lnTo>
                  <a:pt x="6059792" y="0"/>
                </a:lnTo>
                <a:lnTo>
                  <a:pt x="6067387" y="1703070"/>
                </a:lnTo>
                <a:lnTo>
                  <a:pt x="4022572" y="1713839"/>
                </a:lnTo>
                <a:lnTo>
                  <a:pt x="4021023" y="1366520"/>
                </a:lnTo>
                <a:lnTo>
                  <a:pt x="4021023" y="5247284"/>
                </a:lnTo>
                <a:lnTo>
                  <a:pt x="1976247" y="5256428"/>
                </a:lnTo>
                <a:lnTo>
                  <a:pt x="1968436" y="3506241"/>
                </a:lnTo>
                <a:lnTo>
                  <a:pt x="4013225" y="3497097"/>
                </a:lnTo>
                <a:lnTo>
                  <a:pt x="4021023" y="5247284"/>
                </a:lnTo>
                <a:lnTo>
                  <a:pt x="4021023" y="1366520"/>
                </a:lnTo>
                <a:lnTo>
                  <a:pt x="4014927" y="0"/>
                </a:lnTo>
                <a:lnTo>
                  <a:pt x="4013149" y="0"/>
                </a:lnTo>
                <a:lnTo>
                  <a:pt x="4013149" y="3479723"/>
                </a:lnTo>
                <a:lnTo>
                  <a:pt x="1968360" y="3488855"/>
                </a:lnTo>
                <a:lnTo>
                  <a:pt x="1960562" y="1741970"/>
                </a:lnTo>
                <a:lnTo>
                  <a:pt x="4005364" y="1731200"/>
                </a:lnTo>
                <a:lnTo>
                  <a:pt x="4013149" y="3479723"/>
                </a:lnTo>
                <a:lnTo>
                  <a:pt x="4013149" y="0"/>
                </a:lnTo>
                <a:lnTo>
                  <a:pt x="3997655" y="0"/>
                </a:lnTo>
                <a:lnTo>
                  <a:pt x="4005288" y="1713928"/>
                </a:lnTo>
                <a:lnTo>
                  <a:pt x="1960486" y="1724698"/>
                </a:lnTo>
                <a:lnTo>
                  <a:pt x="1952790" y="12"/>
                </a:lnTo>
                <a:lnTo>
                  <a:pt x="1935391" y="12"/>
                </a:lnTo>
                <a:lnTo>
                  <a:pt x="1943087" y="1724787"/>
                </a:lnTo>
                <a:lnTo>
                  <a:pt x="0" y="1735010"/>
                </a:lnTo>
                <a:lnTo>
                  <a:pt x="0" y="1752282"/>
                </a:lnTo>
                <a:lnTo>
                  <a:pt x="1943163" y="1742059"/>
                </a:lnTo>
                <a:lnTo>
                  <a:pt x="1950961" y="3488931"/>
                </a:lnTo>
                <a:lnTo>
                  <a:pt x="0" y="3497630"/>
                </a:lnTo>
                <a:lnTo>
                  <a:pt x="0" y="3515029"/>
                </a:lnTo>
                <a:lnTo>
                  <a:pt x="1951037" y="3506317"/>
                </a:lnTo>
                <a:lnTo>
                  <a:pt x="1958848" y="5256504"/>
                </a:lnTo>
                <a:lnTo>
                  <a:pt x="0" y="5265255"/>
                </a:lnTo>
                <a:lnTo>
                  <a:pt x="0" y="5282654"/>
                </a:lnTo>
                <a:lnTo>
                  <a:pt x="1958936" y="5273903"/>
                </a:lnTo>
                <a:lnTo>
                  <a:pt x="1966010" y="6858000"/>
                </a:lnTo>
                <a:lnTo>
                  <a:pt x="1983409" y="6858000"/>
                </a:lnTo>
                <a:lnTo>
                  <a:pt x="1976335" y="5273827"/>
                </a:lnTo>
                <a:lnTo>
                  <a:pt x="4021099" y="5264683"/>
                </a:lnTo>
                <a:lnTo>
                  <a:pt x="4028198" y="6858000"/>
                </a:lnTo>
                <a:lnTo>
                  <a:pt x="4045547" y="6858000"/>
                </a:lnTo>
                <a:lnTo>
                  <a:pt x="4038422" y="5264607"/>
                </a:lnTo>
                <a:lnTo>
                  <a:pt x="6083249" y="5255450"/>
                </a:lnTo>
                <a:lnTo>
                  <a:pt x="6090412" y="6858000"/>
                </a:lnTo>
                <a:lnTo>
                  <a:pt x="6107747" y="6858000"/>
                </a:lnTo>
                <a:lnTo>
                  <a:pt x="6100597" y="5255374"/>
                </a:lnTo>
                <a:lnTo>
                  <a:pt x="8145361" y="5246217"/>
                </a:lnTo>
                <a:lnTo>
                  <a:pt x="8152562" y="6858000"/>
                </a:lnTo>
                <a:lnTo>
                  <a:pt x="8169961" y="6858000"/>
                </a:lnTo>
                <a:lnTo>
                  <a:pt x="8162760" y="5246141"/>
                </a:lnTo>
                <a:lnTo>
                  <a:pt x="10207523" y="5236984"/>
                </a:lnTo>
                <a:lnTo>
                  <a:pt x="10214750" y="6858000"/>
                </a:lnTo>
                <a:lnTo>
                  <a:pt x="10232098" y="6858000"/>
                </a:lnTo>
                <a:lnTo>
                  <a:pt x="10224859" y="5236908"/>
                </a:lnTo>
                <a:lnTo>
                  <a:pt x="12192000" y="5228094"/>
                </a:lnTo>
                <a:lnTo>
                  <a:pt x="12191987" y="5210695"/>
                </a:lnTo>
                <a:lnTo>
                  <a:pt x="10224770" y="5219509"/>
                </a:lnTo>
                <a:lnTo>
                  <a:pt x="10216959" y="3469309"/>
                </a:lnTo>
                <a:lnTo>
                  <a:pt x="12192000" y="3460470"/>
                </a:lnTo>
                <a:lnTo>
                  <a:pt x="12192000" y="3443198"/>
                </a:lnTo>
                <a:lnTo>
                  <a:pt x="10216883" y="3452025"/>
                </a:lnTo>
                <a:lnTo>
                  <a:pt x="10209060" y="1698536"/>
                </a:lnTo>
                <a:lnTo>
                  <a:pt x="12192000" y="1688084"/>
                </a:lnTo>
                <a:close/>
              </a:path>
            </a:pathLst>
          </a:custGeom>
          <a:solidFill>
            <a:srgbClr val="939393">
              <a:alpha val="588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4232147"/>
            <a:ext cx="2581656" cy="2625850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291083" y="2665476"/>
            <a:ext cx="7763509" cy="1722120"/>
          </a:xfrm>
          <a:custGeom>
            <a:avLst/>
            <a:gdLst/>
            <a:ahLst/>
            <a:cxnLst/>
            <a:rect l="l" t="t" r="r" b="b"/>
            <a:pathLst>
              <a:path w="7763509" h="1722120">
                <a:moveTo>
                  <a:pt x="7567676" y="0"/>
                </a:moveTo>
                <a:lnTo>
                  <a:pt x="195605" y="0"/>
                </a:lnTo>
                <a:lnTo>
                  <a:pt x="150756" y="5168"/>
                </a:lnTo>
                <a:lnTo>
                  <a:pt x="109584" y="19890"/>
                </a:lnTo>
                <a:lnTo>
                  <a:pt x="73265" y="42987"/>
                </a:lnTo>
                <a:lnTo>
                  <a:pt x="42973" y="73282"/>
                </a:lnTo>
                <a:lnTo>
                  <a:pt x="19882" y="109597"/>
                </a:lnTo>
                <a:lnTo>
                  <a:pt x="5166" y="150756"/>
                </a:lnTo>
                <a:lnTo>
                  <a:pt x="0" y="195579"/>
                </a:lnTo>
                <a:lnTo>
                  <a:pt x="0" y="1526540"/>
                </a:lnTo>
                <a:lnTo>
                  <a:pt x="5166" y="1571363"/>
                </a:lnTo>
                <a:lnTo>
                  <a:pt x="19882" y="1612522"/>
                </a:lnTo>
                <a:lnTo>
                  <a:pt x="42973" y="1648837"/>
                </a:lnTo>
                <a:lnTo>
                  <a:pt x="73265" y="1679132"/>
                </a:lnTo>
                <a:lnTo>
                  <a:pt x="109584" y="1702229"/>
                </a:lnTo>
                <a:lnTo>
                  <a:pt x="150756" y="1716951"/>
                </a:lnTo>
                <a:lnTo>
                  <a:pt x="195605" y="1722120"/>
                </a:lnTo>
                <a:lnTo>
                  <a:pt x="7567676" y="1722120"/>
                </a:lnTo>
                <a:lnTo>
                  <a:pt x="7612499" y="1716951"/>
                </a:lnTo>
                <a:lnTo>
                  <a:pt x="7653658" y="1702229"/>
                </a:lnTo>
                <a:lnTo>
                  <a:pt x="7689973" y="1679132"/>
                </a:lnTo>
                <a:lnTo>
                  <a:pt x="7720268" y="1648837"/>
                </a:lnTo>
                <a:lnTo>
                  <a:pt x="7743365" y="1612522"/>
                </a:lnTo>
                <a:lnTo>
                  <a:pt x="7758087" y="1571363"/>
                </a:lnTo>
                <a:lnTo>
                  <a:pt x="7763256" y="1526540"/>
                </a:lnTo>
                <a:lnTo>
                  <a:pt x="7763256" y="195579"/>
                </a:lnTo>
                <a:lnTo>
                  <a:pt x="7758087" y="150756"/>
                </a:lnTo>
                <a:lnTo>
                  <a:pt x="7743365" y="109597"/>
                </a:lnTo>
                <a:lnTo>
                  <a:pt x="7720268" y="73282"/>
                </a:lnTo>
                <a:lnTo>
                  <a:pt x="7689973" y="42987"/>
                </a:lnTo>
                <a:lnTo>
                  <a:pt x="7653658" y="19890"/>
                </a:lnTo>
                <a:lnTo>
                  <a:pt x="7612499" y="5168"/>
                </a:lnTo>
                <a:lnTo>
                  <a:pt x="7567676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291083" y="2665476"/>
            <a:ext cx="7763509" cy="1722120"/>
          </a:xfrm>
          <a:custGeom>
            <a:avLst/>
            <a:gdLst/>
            <a:ahLst/>
            <a:cxnLst/>
            <a:rect l="l" t="t" r="r" b="b"/>
            <a:pathLst>
              <a:path w="7763509" h="1722120">
                <a:moveTo>
                  <a:pt x="0" y="195579"/>
                </a:moveTo>
                <a:lnTo>
                  <a:pt x="5166" y="150756"/>
                </a:lnTo>
                <a:lnTo>
                  <a:pt x="19882" y="109597"/>
                </a:lnTo>
                <a:lnTo>
                  <a:pt x="42973" y="73282"/>
                </a:lnTo>
                <a:lnTo>
                  <a:pt x="73265" y="42987"/>
                </a:lnTo>
                <a:lnTo>
                  <a:pt x="109584" y="19890"/>
                </a:lnTo>
                <a:lnTo>
                  <a:pt x="150756" y="5168"/>
                </a:lnTo>
                <a:lnTo>
                  <a:pt x="195605" y="0"/>
                </a:lnTo>
                <a:lnTo>
                  <a:pt x="7567676" y="0"/>
                </a:lnTo>
                <a:lnTo>
                  <a:pt x="7612499" y="5168"/>
                </a:lnTo>
                <a:lnTo>
                  <a:pt x="7653658" y="19890"/>
                </a:lnTo>
                <a:lnTo>
                  <a:pt x="7689973" y="42987"/>
                </a:lnTo>
                <a:lnTo>
                  <a:pt x="7720268" y="73282"/>
                </a:lnTo>
                <a:lnTo>
                  <a:pt x="7743365" y="109597"/>
                </a:lnTo>
                <a:lnTo>
                  <a:pt x="7758087" y="150756"/>
                </a:lnTo>
                <a:lnTo>
                  <a:pt x="7763256" y="195579"/>
                </a:lnTo>
                <a:lnTo>
                  <a:pt x="7763256" y="1526540"/>
                </a:lnTo>
                <a:lnTo>
                  <a:pt x="7758087" y="1571363"/>
                </a:lnTo>
                <a:lnTo>
                  <a:pt x="7743365" y="1612522"/>
                </a:lnTo>
                <a:lnTo>
                  <a:pt x="7720268" y="1648837"/>
                </a:lnTo>
                <a:lnTo>
                  <a:pt x="7689973" y="1679132"/>
                </a:lnTo>
                <a:lnTo>
                  <a:pt x="7653658" y="1702229"/>
                </a:lnTo>
                <a:lnTo>
                  <a:pt x="7612499" y="1716951"/>
                </a:lnTo>
                <a:lnTo>
                  <a:pt x="7567676" y="1722120"/>
                </a:lnTo>
                <a:lnTo>
                  <a:pt x="195605" y="1722120"/>
                </a:lnTo>
                <a:lnTo>
                  <a:pt x="150756" y="1716951"/>
                </a:lnTo>
                <a:lnTo>
                  <a:pt x="109584" y="1702229"/>
                </a:lnTo>
                <a:lnTo>
                  <a:pt x="73265" y="1679132"/>
                </a:lnTo>
                <a:lnTo>
                  <a:pt x="42973" y="1648837"/>
                </a:lnTo>
                <a:lnTo>
                  <a:pt x="19882" y="1612522"/>
                </a:lnTo>
                <a:lnTo>
                  <a:pt x="5166" y="1571363"/>
                </a:lnTo>
                <a:lnTo>
                  <a:pt x="0" y="1526540"/>
                </a:lnTo>
                <a:lnTo>
                  <a:pt x="0" y="195579"/>
                </a:lnTo>
                <a:close/>
              </a:path>
            </a:pathLst>
          </a:custGeom>
          <a:ln w="12700">
            <a:solidFill>
              <a:srgbClr val="007933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57631" y="987627"/>
            <a:ext cx="5410200" cy="1368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rgbClr val="007933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202020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00AF50"/>
                </a:solidFill>
                <a:latin typeface="Microsoft Sans Serif"/>
                <a:cs typeface="Microsoft Sans Serif"/>
              </a:defRPr>
            </a:lvl1pPr>
          </a:lstStyle>
          <a:p>
            <a:pPr marL="59055">
              <a:lnSpc>
                <a:spcPts val="1870"/>
              </a:lnSpc>
            </a:pPr>
            <a:fld id="{81D60167-4931-47E6-BA6A-407CBD079E47}" type="slidenum">
              <a:rPr dirty="0"/>
              <a:t>‹#›</a:t>
            </a:fld>
            <a:r>
              <a:rPr spc="170" dirty="0"/>
              <a:t> </a:t>
            </a:r>
            <a:r>
              <a:rPr spc="65" dirty="0"/>
              <a:t>|</a:t>
            </a:r>
            <a:r>
              <a:rPr spc="175" dirty="0"/>
              <a:t> </a:t>
            </a:r>
            <a:r>
              <a:rPr spc="80" dirty="0">
                <a:solidFill>
                  <a:srgbClr val="FFFFFF"/>
                </a:solidFill>
              </a:rPr>
              <a:t>54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007933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202020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00AF50"/>
                </a:solidFill>
                <a:latin typeface="Microsoft Sans Serif"/>
                <a:cs typeface="Microsoft Sans Serif"/>
              </a:defRPr>
            </a:lvl1pPr>
          </a:lstStyle>
          <a:p>
            <a:pPr marL="59055">
              <a:lnSpc>
                <a:spcPts val="1870"/>
              </a:lnSpc>
            </a:pPr>
            <a:fld id="{81D60167-4931-47E6-BA6A-407CBD079E47}" type="slidenum">
              <a:rPr dirty="0"/>
              <a:t>‹#›</a:t>
            </a:fld>
            <a:r>
              <a:rPr spc="170" dirty="0"/>
              <a:t> </a:t>
            </a:r>
            <a:r>
              <a:rPr spc="65" dirty="0"/>
              <a:t>|</a:t>
            </a:r>
            <a:r>
              <a:rPr spc="175" dirty="0"/>
              <a:t> </a:t>
            </a:r>
            <a:r>
              <a:rPr spc="80" dirty="0">
                <a:solidFill>
                  <a:srgbClr val="FFFFFF"/>
                </a:solidFill>
              </a:rPr>
              <a:t>54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007933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9/28/2025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00AF50"/>
                </a:solidFill>
                <a:latin typeface="Microsoft Sans Serif"/>
                <a:cs typeface="Microsoft Sans Serif"/>
              </a:defRPr>
            </a:lvl1pPr>
          </a:lstStyle>
          <a:p>
            <a:pPr marL="59055">
              <a:lnSpc>
                <a:spcPts val="1870"/>
              </a:lnSpc>
            </a:pPr>
            <a:fld id="{81D60167-4931-47E6-BA6A-407CBD079E47}" type="slidenum">
              <a:rPr dirty="0"/>
              <a:t>‹#›</a:t>
            </a:fld>
            <a:r>
              <a:rPr spc="170" dirty="0"/>
              <a:t> </a:t>
            </a:r>
            <a:r>
              <a:rPr spc="65" dirty="0"/>
              <a:t>|</a:t>
            </a:r>
            <a:r>
              <a:rPr spc="175" dirty="0"/>
              <a:t> </a:t>
            </a:r>
            <a:r>
              <a:rPr spc="80" dirty="0">
                <a:solidFill>
                  <a:srgbClr val="FFFFFF"/>
                </a:solidFill>
              </a:rPr>
              <a:t>54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007933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9/28/2025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00AF50"/>
                </a:solidFill>
                <a:latin typeface="Microsoft Sans Serif"/>
                <a:cs typeface="Microsoft Sans Serif"/>
              </a:defRPr>
            </a:lvl1pPr>
          </a:lstStyle>
          <a:p>
            <a:pPr marL="59055">
              <a:lnSpc>
                <a:spcPts val="1870"/>
              </a:lnSpc>
            </a:pPr>
            <a:fld id="{81D60167-4931-47E6-BA6A-407CBD079E47}" type="slidenum">
              <a:rPr dirty="0"/>
              <a:t>‹#›</a:t>
            </a:fld>
            <a:r>
              <a:rPr spc="170" dirty="0"/>
              <a:t> </a:t>
            </a:r>
            <a:r>
              <a:rPr spc="65" dirty="0"/>
              <a:t>|</a:t>
            </a:r>
            <a:r>
              <a:rPr spc="175" dirty="0"/>
              <a:t> </a:t>
            </a:r>
            <a:r>
              <a:rPr spc="80" dirty="0">
                <a:solidFill>
                  <a:srgbClr val="FFFFFF"/>
                </a:solidFill>
              </a:rPr>
              <a:t>54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9/28/2025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00AF50"/>
                </a:solidFill>
                <a:latin typeface="Microsoft Sans Serif"/>
                <a:cs typeface="Microsoft Sans Serif"/>
              </a:defRPr>
            </a:lvl1pPr>
          </a:lstStyle>
          <a:p>
            <a:pPr marL="59055">
              <a:lnSpc>
                <a:spcPts val="1870"/>
              </a:lnSpc>
            </a:pPr>
            <a:fld id="{81D60167-4931-47E6-BA6A-407CBD079E47}" type="slidenum">
              <a:rPr dirty="0"/>
              <a:t>‹#›</a:t>
            </a:fld>
            <a:r>
              <a:rPr spc="170" dirty="0"/>
              <a:t> </a:t>
            </a:r>
            <a:r>
              <a:rPr spc="65" dirty="0"/>
              <a:t>|</a:t>
            </a:r>
            <a:r>
              <a:rPr spc="175" dirty="0"/>
              <a:t> </a:t>
            </a:r>
            <a:r>
              <a:rPr spc="80" dirty="0">
                <a:solidFill>
                  <a:srgbClr val="FFFFFF"/>
                </a:solidFill>
              </a:rPr>
              <a:t>54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2265433" y="2416867"/>
            <a:ext cx="7766800" cy="13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subTitle" idx="1"/>
          </p:nvPr>
        </p:nvSpPr>
        <p:spPr>
          <a:xfrm>
            <a:off x="2265433" y="3894733"/>
            <a:ext cx="7766800" cy="5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4539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57631" y="920572"/>
            <a:ext cx="8905240" cy="697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rgbClr val="007933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44727" y="2363092"/>
            <a:ext cx="5415915" cy="415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202020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059921" y="6407866"/>
            <a:ext cx="822960" cy="2565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rgbClr val="00AF50"/>
                </a:solidFill>
                <a:latin typeface="Microsoft Sans Serif"/>
                <a:cs typeface="Microsoft Sans Serif"/>
              </a:defRPr>
            </a:lvl1pPr>
          </a:lstStyle>
          <a:p>
            <a:pPr marL="59055">
              <a:lnSpc>
                <a:spcPts val="1870"/>
              </a:lnSpc>
            </a:pPr>
            <a:fld id="{81D60167-4931-47E6-BA6A-407CBD079E47}" type="slidenum">
              <a:rPr dirty="0"/>
              <a:t>‹#›</a:t>
            </a:fld>
            <a:r>
              <a:rPr spc="170" dirty="0"/>
              <a:t> </a:t>
            </a:r>
            <a:r>
              <a:rPr spc="65" dirty="0"/>
              <a:t>|</a:t>
            </a:r>
            <a:r>
              <a:rPr spc="175" dirty="0"/>
              <a:t> </a:t>
            </a:r>
            <a:r>
              <a:rPr spc="80" dirty="0">
                <a:solidFill>
                  <a:srgbClr val="FFFFFF"/>
                </a:solidFill>
              </a:rPr>
              <a:t>54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8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EADFAB5-72F2-4300-A36E-46E69FFCF5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57200" y="-1405309"/>
            <a:ext cx="12808130" cy="8263309"/>
          </a:xfrm>
          <a:prstGeom prst="rect">
            <a:avLst/>
          </a:prstGeom>
        </p:spPr>
      </p:pic>
      <p:sp>
        <p:nvSpPr>
          <p:cNvPr id="576" name="Google Shape;576;p45"/>
          <p:cNvSpPr/>
          <p:nvPr/>
        </p:nvSpPr>
        <p:spPr>
          <a:xfrm>
            <a:off x="3686400" y="2178667"/>
            <a:ext cx="5155201" cy="2601200"/>
          </a:xfrm>
          <a:prstGeom prst="roundRect">
            <a:avLst/>
          </a:prstGeom>
          <a:solidFill>
            <a:schemeClr val="lt1"/>
          </a:solidFill>
          <a:ln>
            <a:noFill/>
          </a:ln>
          <a:effectLst>
            <a:outerShdw blurRad="157163" dist="114300" dir="4560000" algn="bl" rotWithShape="0">
              <a:srgbClr val="000000">
                <a:alpha val="13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581" name="Google Shape;581;p45"/>
          <p:cNvSpPr txBox="1">
            <a:spLocks noGrp="1"/>
          </p:cNvSpPr>
          <p:nvPr>
            <p:ph type="title"/>
          </p:nvPr>
        </p:nvSpPr>
        <p:spPr>
          <a:xfrm>
            <a:off x="2265433" y="2416867"/>
            <a:ext cx="7766800" cy="13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rtl="0"/>
            <a:r>
              <a:rPr lang="ru-RU" b="1" dirty="0">
                <a:solidFill>
                  <a:srgbClr val="202020"/>
                </a:solidFill>
                <a:latin typeface="Tahoma"/>
                <a:ea typeface="+mn-ea"/>
                <a:cs typeface="Tahoma"/>
              </a:rPr>
              <a:t>-11,9°С</a:t>
            </a:r>
          </a:p>
        </p:txBody>
      </p:sp>
      <p:sp>
        <p:nvSpPr>
          <p:cNvPr id="582" name="Google Shape;582;p45"/>
          <p:cNvSpPr txBox="1">
            <a:spLocks noGrp="1"/>
          </p:cNvSpPr>
          <p:nvPr>
            <p:ph type="subTitle" idx="1"/>
          </p:nvPr>
        </p:nvSpPr>
        <p:spPr>
          <a:xfrm>
            <a:off x="2265433" y="3955583"/>
            <a:ext cx="7766800" cy="54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ru-RU" dirty="0"/>
              <a:t>Оттава (Канада) </a:t>
            </a:r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F2960A2B-9272-4756-9D78-64FFDE926A8C}"/>
              </a:ext>
            </a:extLst>
          </p:cNvPr>
          <p:cNvSpPr/>
          <p:nvPr/>
        </p:nvSpPr>
        <p:spPr>
          <a:xfrm>
            <a:off x="4038600" y="3793267"/>
            <a:ext cx="4498391" cy="45719"/>
          </a:xfrm>
          <a:custGeom>
            <a:avLst/>
            <a:gdLst>
              <a:gd name="connsiteX0" fmla="*/ 1418461 w 4954626"/>
              <a:gd name="connsiteY0" fmla="*/ 0 h 29969"/>
              <a:gd name="connsiteX1" fmla="*/ 1438440 w 4954626"/>
              <a:gd name="connsiteY1" fmla="*/ 0 h 29969"/>
              <a:gd name="connsiteX2" fmla="*/ 1438440 w 4954626"/>
              <a:gd name="connsiteY2" fmla="*/ 29969 h 29969"/>
              <a:gd name="connsiteX3" fmla="*/ 1418461 w 4954626"/>
              <a:gd name="connsiteY3" fmla="*/ 29969 h 29969"/>
              <a:gd name="connsiteX4" fmla="*/ 1198700 w 4954626"/>
              <a:gd name="connsiteY4" fmla="*/ 0 h 29969"/>
              <a:gd name="connsiteX5" fmla="*/ 1358526 w 4954626"/>
              <a:gd name="connsiteY5" fmla="*/ 0 h 29969"/>
              <a:gd name="connsiteX6" fmla="*/ 1358526 w 4954626"/>
              <a:gd name="connsiteY6" fmla="*/ 29969 h 29969"/>
              <a:gd name="connsiteX7" fmla="*/ 1198700 w 4954626"/>
              <a:gd name="connsiteY7" fmla="*/ 29969 h 29969"/>
              <a:gd name="connsiteX8" fmla="*/ 1118786 w 4954626"/>
              <a:gd name="connsiteY8" fmla="*/ 0 h 29969"/>
              <a:gd name="connsiteX9" fmla="*/ 1138765 w 4954626"/>
              <a:gd name="connsiteY9" fmla="*/ 0 h 29969"/>
              <a:gd name="connsiteX10" fmla="*/ 1138765 w 4954626"/>
              <a:gd name="connsiteY10" fmla="*/ 29969 h 29969"/>
              <a:gd name="connsiteX11" fmla="*/ 1118786 w 4954626"/>
              <a:gd name="connsiteY11" fmla="*/ 29969 h 29969"/>
              <a:gd name="connsiteX12" fmla="*/ 899025 w 4954626"/>
              <a:gd name="connsiteY12" fmla="*/ 0 h 29969"/>
              <a:gd name="connsiteX13" fmla="*/ 1058851 w 4954626"/>
              <a:gd name="connsiteY13" fmla="*/ 0 h 29969"/>
              <a:gd name="connsiteX14" fmla="*/ 1058851 w 4954626"/>
              <a:gd name="connsiteY14" fmla="*/ 29969 h 29969"/>
              <a:gd name="connsiteX15" fmla="*/ 899025 w 4954626"/>
              <a:gd name="connsiteY15" fmla="*/ 29969 h 29969"/>
              <a:gd name="connsiteX16" fmla="*/ 819112 w 4954626"/>
              <a:gd name="connsiteY16" fmla="*/ 0 h 29969"/>
              <a:gd name="connsiteX17" fmla="*/ 839090 w 4954626"/>
              <a:gd name="connsiteY17" fmla="*/ 0 h 29969"/>
              <a:gd name="connsiteX18" fmla="*/ 839090 w 4954626"/>
              <a:gd name="connsiteY18" fmla="*/ 29969 h 29969"/>
              <a:gd name="connsiteX19" fmla="*/ 819112 w 4954626"/>
              <a:gd name="connsiteY19" fmla="*/ 29969 h 29969"/>
              <a:gd name="connsiteX20" fmla="*/ 599349 w 4954626"/>
              <a:gd name="connsiteY20" fmla="*/ 0 h 29969"/>
              <a:gd name="connsiteX21" fmla="*/ 759176 w 4954626"/>
              <a:gd name="connsiteY21" fmla="*/ 0 h 29969"/>
              <a:gd name="connsiteX22" fmla="*/ 759176 w 4954626"/>
              <a:gd name="connsiteY22" fmla="*/ 29969 h 29969"/>
              <a:gd name="connsiteX23" fmla="*/ 599349 w 4954626"/>
              <a:gd name="connsiteY23" fmla="*/ 29969 h 29969"/>
              <a:gd name="connsiteX24" fmla="*/ 519436 w 4954626"/>
              <a:gd name="connsiteY24" fmla="*/ 0 h 29969"/>
              <a:gd name="connsiteX25" fmla="*/ 539414 w 4954626"/>
              <a:gd name="connsiteY25" fmla="*/ 0 h 29969"/>
              <a:gd name="connsiteX26" fmla="*/ 539414 w 4954626"/>
              <a:gd name="connsiteY26" fmla="*/ 29969 h 29969"/>
              <a:gd name="connsiteX27" fmla="*/ 519436 w 4954626"/>
              <a:gd name="connsiteY27" fmla="*/ 29969 h 29969"/>
              <a:gd name="connsiteX28" fmla="*/ 299675 w 4954626"/>
              <a:gd name="connsiteY28" fmla="*/ 0 h 29969"/>
              <a:gd name="connsiteX29" fmla="*/ 459502 w 4954626"/>
              <a:gd name="connsiteY29" fmla="*/ 0 h 29969"/>
              <a:gd name="connsiteX30" fmla="*/ 459502 w 4954626"/>
              <a:gd name="connsiteY30" fmla="*/ 29969 h 29969"/>
              <a:gd name="connsiteX31" fmla="*/ 299675 w 4954626"/>
              <a:gd name="connsiteY31" fmla="*/ 29969 h 29969"/>
              <a:gd name="connsiteX32" fmla="*/ 219762 w 4954626"/>
              <a:gd name="connsiteY32" fmla="*/ 0 h 29969"/>
              <a:gd name="connsiteX33" fmla="*/ 239740 w 4954626"/>
              <a:gd name="connsiteY33" fmla="*/ 0 h 29969"/>
              <a:gd name="connsiteX34" fmla="*/ 239740 w 4954626"/>
              <a:gd name="connsiteY34" fmla="*/ 29969 h 29969"/>
              <a:gd name="connsiteX35" fmla="*/ 219762 w 4954626"/>
              <a:gd name="connsiteY35" fmla="*/ 29969 h 29969"/>
              <a:gd name="connsiteX36" fmla="*/ 0 w 4954626"/>
              <a:gd name="connsiteY36" fmla="*/ 0 h 29969"/>
              <a:gd name="connsiteX37" fmla="*/ 159827 w 4954626"/>
              <a:gd name="connsiteY37" fmla="*/ 0 h 29969"/>
              <a:gd name="connsiteX38" fmla="*/ 159827 w 4954626"/>
              <a:gd name="connsiteY38" fmla="*/ 29969 h 29969"/>
              <a:gd name="connsiteX39" fmla="*/ 0 w 4954626"/>
              <a:gd name="connsiteY39" fmla="*/ 29969 h 29969"/>
              <a:gd name="connsiteX40" fmla="*/ 4794800 w 4954626"/>
              <a:gd name="connsiteY40" fmla="*/ 0 h 29969"/>
              <a:gd name="connsiteX41" fmla="*/ 4954626 w 4954626"/>
              <a:gd name="connsiteY41" fmla="*/ 0 h 29969"/>
              <a:gd name="connsiteX42" fmla="*/ 4954626 w 4954626"/>
              <a:gd name="connsiteY42" fmla="*/ 29969 h 29969"/>
              <a:gd name="connsiteX43" fmla="*/ 4794800 w 4954626"/>
              <a:gd name="connsiteY43" fmla="*/ 29969 h 29969"/>
              <a:gd name="connsiteX44" fmla="*/ 4714886 w 4954626"/>
              <a:gd name="connsiteY44" fmla="*/ 0 h 29969"/>
              <a:gd name="connsiteX45" fmla="*/ 4734864 w 4954626"/>
              <a:gd name="connsiteY45" fmla="*/ 0 h 29969"/>
              <a:gd name="connsiteX46" fmla="*/ 4734864 w 4954626"/>
              <a:gd name="connsiteY46" fmla="*/ 29969 h 29969"/>
              <a:gd name="connsiteX47" fmla="*/ 4714886 w 4954626"/>
              <a:gd name="connsiteY47" fmla="*/ 29969 h 29969"/>
              <a:gd name="connsiteX48" fmla="*/ 4495124 w 4954626"/>
              <a:gd name="connsiteY48" fmla="*/ 0 h 29969"/>
              <a:gd name="connsiteX49" fmla="*/ 4654951 w 4954626"/>
              <a:gd name="connsiteY49" fmla="*/ 0 h 29969"/>
              <a:gd name="connsiteX50" fmla="*/ 4654951 w 4954626"/>
              <a:gd name="connsiteY50" fmla="*/ 29969 h 29969"/>
              <a:gd name="connsiteX51" fmla="*/ 4495124 w 4954626"/>
              <a:gd name="connsiteY51" fmla="*/ 29969 h 29969"/>
              <a:gd name="connsiteX52" fmla="*/ 4415211 w 4954626"/>
              <a:gd name="connsiteY52" fmla="*/ 0 h 29969"/>
              <a:gd name="connsiteX53" fmla="*/ 4435190 w 4954626"/>
              <a:gd name="connsiteY53" fmla="*/ 0 h 29969"/>
              <a:gd name="connsiteX54" fmla="*/ 4435190 w 4954626"/>
              <a:gd name="connsiteY54" fmla="*/ 29969 h 29969"/>
              <a:gd name="connsiteX55" fmla="*/ 4415211 w 4954626"/>
              <a:gd name="connsiteY55" fmla="*/ 29969 h 29969"/>
              <a:gd name="connsiteX56" fmla="*/ 4195450 w 4954626"/>
              <a:gd name="connsiteY56" fmla="*/ 0 h 29969"/>
              <a:gd name="connsiteX57" fmla="*/ 4355276 w 4954626"/>
              <a:gd name="connsiteY57" fmla="*/ 0 h 29969"/>
              <a:gd name="connsiteX58" fmla="*/ 4355276 w 4954626"/>
              <a:gd name="connsiteY58" fmla="*/ 29969 h 29969"/>
              <a:gd name="connsiteX59" fmla="*/ 4195450 w 4954626"/>
              <a:gd name="connsiteY59" fmla="*/ 29969 h 29969"/>
              <a:gd name="connsiteX60" fmla="*/ 4115536 w 4954626"/>
              <a:gd name="connsiteY60" fmla="*/ 0 h 29969"/>
              <a:gd name="connsiteX61" fmla="*/ 4135515 w 4954626"/>
              <a:gd name="connsiteY61" fmla="*/ 0 h 29969"/>
              <a:gd name="connsiteX62" fmla="*/ 4135515 w 4954626"/>
              <a:gd name="connsiteY62" fmla="*/ 29969 h 29969"/>
              <a:gd name="connsiteX63" fmla="*/ 4115536 w 4954626"/>
              <a:gd name="connsiteY63" fmla="*/ 29969 h 29969"/>
              <a:gd name="connsiteX64" fmla="*/ 3895775 w 4954626"/>
              <a:gd name="connsiteY64" fmla="*/ 0 h 29969"/>
              <a:gd name="connsiteX65" fmla="*/ 4055601 w 4954626"/>
              <a:gd name="connsiteY65" fmla="*/ 0 h 29969"/>
              <a:gd name="connsiteX66" fmla="*/ 4055601 w 4954626"/>
              <a:gd name="connsiteY66" fmla="*/ 29969 h 29969"/>
              <a:gd name="connsiteX67" fmla="*/ 3895775 w 4954626"/>
              <a:gd name="connsiteY67" fmla="*/ 29969 h 29969"/>
              <a:gd name="connsiteX68" fmla="*/ 3815861 w 4954626"/>
              <a:gd name="connsiteY68" fmla="*/ 0 h 29969"/>
              <a:gd name="connsiteX69" fmla="*/ 3835840 w 4954626"/>
              <a:gd name="connsiteY69" fmla="*/ 0 h 29969"/>
              <a:gd name="connsiteX70" fmla="*/ 3835840 w 4954626"/>
              <a:gd name="connsiteY70" fmla="*/ 29969 h 29969"/>
              <a:gd name="connsiteX71" fmla="*/ 3815861 w 4954626"/>
              <a:gd name="connsiteY71" fmla="*/ 29969 h 29969"/>
              <a:gd name="connsiteX72" fmla="*/ 3596100 w 4954626"/>
              <a:gd name="connsiteY72" fmla="*/ 0 h 29969"/>
              <a:gd name="connsiteX73" fmla="*/ 3755926 w 4954626"/>
              <a:gd name="connsiteY73" fmla="*/ 0 h 29969"/>
              <a:gd name="connsiteX74" fmla="*/ 3755926 w 4954626"/>
              <a:gd name="connsiteY74" fmla="*/ 29969 h 29969"/>
              <a:gd name="connsiteX75" fmla="*/ 3596100 w 4954626"/>
              <a:gd name="connsiteY75" fmla="*/ 29969 h 29969"/>
              <a:gd name="connsiteX76" fmla="*/ 3516186 w 4954626"/>
              <a:gd name="connsiteY76" fmla="*/ 0 h 29969"/>
              <a:gd name="connsiteX77" fmla="*/ 3536165 w 4954626"/>
              <a:gd name="connsiteY77" fmla="*/ 0 h 29969"/>
              <a:gd name="connsiteX78" fmla="*/ 3536165 w 4954626"/>
              <a:gd name="connsiteY78" fmla="*/ 29969 h 29969"/>
              <a:gd name="connsiteX79" fmla="*/ 3516186 w 4954626"/>
              <a:gd name="connsiteY79" fmla="*/ 29969 h 29969"/>
              <a:gd name="connsiteX80" fmla="*/ 3296425 w 4954626"/>
              <a:gd name="connsiteY80" fmla="*/ 0 h 29969"/>
              <a:gd name="connsiteX81" fmla="*/ 3456251 w 4954626"/>
              <a:gd name="connsiteY81" fmla="*/ 0 h 29969"/>
              <a:gd name="connsiteX82" fmla="*/ 3456251 w 4954626"/>
              <a:gd name="connsiteY82" fmla="*/ 29969 h 29969"/>
              <a:gd name="connsiteX83" fmla="*/ 3296425 w 4954626"/>
              <a:gd name="connsiteY83" fmla="*/ 29969 h 29969"/>
              <a:gd name="connsiteX84" fmla="*/ 3216511 w 4954626"/>
              <a:gd name="connsiteY84" fmla="*/ 0 h 29969"/>
              <a:gd name="connsiteX85" fmla="*/ 3236490 w 4954626"/>
              <a:gd name="connsiteY85" fmla="*/ 0 h 29969"/>
              <a:gd name="connsiteX86" fmla="*/ 3236490 w 4954626"/>
              <a:gd name="connsiteY86" fmla="*/ 29969 h 29969"/>
              <a:gd name="connsiteX87" fmla="*/ 3216511 w 4954626"/>
              <a:gd name="connsiteY87" fmla="*/ 29969 h 29969"/>
              <a:gd name="connsiteX88" fmla="*/ 2996750 w 4954626"/>
              <a:gd name="connsiteY88" fmla="*/ 0 h 29969"/>
              <a:gd name="connsiteX89" fmla="*/ 3156576 w 4954626"/>
              <a:gd name="connsiteY89" fmla="*/ 0 h 29969"/>
              <a:gd name="connsiteX90" fmla="*/ 3156576 w 4954626"/>
              <a:gd name="connsiteY90" fmla="*/ 29969 h 29969"/>
              <a:gd name="connsiteX91" fmla="*/ 2996750 w 4954626"/>
              <a:gd name="connsiteY91" fmla="*/ 29969 h 29969"/>
              <a:gd name="connsiteX92" fmla="*/ 2916836 w 4954626"/>
              <a:gd name="connsiteY92" fmla="*/ 0 h 29969"/>
              <a:gd name="connsiteX93" fmla="*/ 2936815 w 4954626"/>
              <a:gd name="connsiteY93" fmla="*/ 0 h 29969"/>
              <a:gd name="connsiteX94" fmla="*/ 2936815 w 4954626"/>
              <a:gd name="connsiteY94" fmla="*/ 29969 h 29969"/>
              <a:gd name="connsiteX95" fmla="*/ 2916836 w 4954626"/>
              <a:gd name="connsiteY95" fmla="*/ 29969 h 29969"/>
              <a:gd name="connsiteX96" fmla="*/ 2697075 w 4954626"/>
              <a:gd name="connsiteY96" fmla="*/ 0 h 29969"/>
              <a:gd name="connsiteX97" fmla="*/ 2856901 w 4954626"/>
              <a:gd name="connsiteY97" fmla="*/ 0 h 29969"/>
              <a:gd name="connsiteX98" fmla="*/ 2856901 w 4954626"/>
              <a:gd name="connsiteY98" fmla="*/ 29969 h 29969"/>
              <a:gd name="connsiteX99" fmla="*/ 2697075 w 4954626"/>
              <a:gd name="connsiteY99" fmla="*/ 29969 h 29969"/>
              <a:gd name="connsiteX100" fmla="*/ 2617161 w 4954626"/>
              <a:gd name="connsiteY100" fmla="*/ 0 h 29969"/>
              <a:gd name="connsiteX101" fmla="*/ 2637140 w 4954626"/>
              <a:gd name="connsiteY101" fmla="*/ 0 h 29969"/>
              <a:gd name="connsiteX102" fmla="*/ 2637140 w 4954626"/>
              <a:gd name="connsiteY102" fmla="*/ 29969 h 29969"/>
              <a:gd name="connsiteX103" fmla="*/ 2617161 w 4954626"/>
              <a:gd name="connsiteY103" fmla="*/ 29969 h 29969"/>
              <a:gd name="connsiteX104" fmla="*/ 2397400 w 4954626"/>
              <a:gd name="connsiteY104" fmla="*/ 0 h 29969"/>
              <a:gd name="connsiteX105" fmla="*/ 2557226 w 4954626"/>
              <a:gd name="connsiteY105" fmla="*/ 0 h 29969"/>
              <a:gd name="connsiteX106" fmla="*/ 2557226 w 4954626"/>
              <a:gd name="connsiteY106" fmla="*/ 29969 h 29969"/>
              <a:gd name="connsiteX107" fmla="*/ 2397400 w 4954626"/>
              <a:gd name="connsiteY107" fmla="*/ 29969 h 29969"/>
              <a:gd name="connsiteX108" fmla="*/ 2317486 w 4954626"/>
              <a:gd name="connsiteY108" fmla="*/ 0 h 29969"/>
              <a:gd name="connsiteX109" fmla="*/ 2337465 w 4954626"/>
              <a:gd name="connsiteY109" fmla="*/ 0 h 29969"/>
              <a:gd name="connsiteX110" fmla="*/ 2337465 w 4954626"/>
              <a:gd name="connsiteY110" fmla="*/ 29969 h 29969"/>
              <a:gd name="connsiteX111" fmla="*/ 2317486 w 4954626"/>
              <a:gd name="connsiteY111" fmla="*/ 29969 h 29969"/>
              <a:gd name="connsiteX112" fmla="*/ 2097725 w 4954626"/>
              <a:gd name="connsiteY112" fmla="*/ 0 h 29969"/>
              <a:gd name="connsiteX113" fmla="*/ 2257551 w 4954626"/>
              <a:gd name="connsiteY113" fmla="*/ 0 h 29969"/>
              <a:gd name="connsiteX114" fmla="*/ 2257551 w 4954626"/>
              <a:gd name="connsiteY114" fmla="*/ 29969 h 29969"/>
              <a:gd name="connsiteX115" fmla="*/ 2097725 w 4954626"/>
              <a:gd name="connsiteY115" fmla="*/ 29969 h 29969"/>
              <a:gd name="connsiteX116" fmla="*/ 2017811 w 4954626"/>
              <a:gd name="connsiteY116" fmla="*/ 0 h 29969"/>
              <a:gd name="connsiteX117" fmla="*/ 2037790 w 4954626"/>
              <a:gd name="connsiteY117" fmla="*/ 0 h 29969"/>
              <a:gd name="connsiteX118" fmla="*/ 2037790 w 4954626"/>
              <a:gd name="connsiteY118" fmla="*/ 29969 h 29969"/>
              <a:gd name="connsiteX119" fmla="*/ 2017811 w 4954626"/>
              <a:gd name="connsiteY119" fmla="*/ 29969 h 29969"/>
              <a:gd name="connsiteX120" fmla="*/ 1798050 w 4954626"/>
              <a:gd name="connsiteY120" fmla="*/ 0 h 29969"/>
              <a:gd name="connsiteX121" fmla="*/ 1957876 w 4954626"/>
              <a:gd name="connsiteY121" fmla="*/ 0 h 29969"/>
              <a:gd name="connsiteX122" fmla="*/ 1957876 w 4954626"/>
              <a:gd name="connsiteY122" fmla="*/ 29969 h 29969"/>
              <a:gd name="connsiteX123" fmla="*/ 1798050 w 4954626"/>
              <a:gd name="connsiteY123" fmla="*/ 29969 h 29969"/>
              <a:gd name="connsiteX124" fmla="*/ 1718136 w 4954626"/>
              <a:gd name="connsiteY124" fmla="*/ 0 h 29969"/>
              <a:gd name="connsiteX125" fmla="*/ 1738115 w 4954626"/>
              <a:gd name="connsiteY125" fmla="*/ 0 h 29969"/>
              <a:gd name="connsiteX126" fmla="*/ 1738115 w 4954626"/>
              <a:gd name="connsiteY126" fmla="*/ 29969 h 29969"/>
              <a:gd name="connsiteX127" fmla="*/ 1718136 w 4954626"/>
              <a:gd name="connsiteY127" fmla="*/ 29969 h 29969"/>
              <a:gd name="connsiteX128" fmla="*/ 1498375 w 4954626"/>
              <a:gd name="connsiteY128" fmla="*/ 0 h 29969"/>
              <a:gd name="connsiteX129" fmla="*/ 1658201 w 4954626"/>
              <a:gd name="connsiteY129" fmla="*/ 0 h 29969"/>
              <a:gd name="connsiteX130" fmla="*/ 1658201 w 4954626"/>
              <a:gd name="connsiteY130" fmla="*/ 29969 h 29969"/>
              <a:gd name="connsiteX131" fmla="*/ 1498375 w 4954626"/>
              <a:gd name="connsiteY131" fmla="*/ 29969 h 29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4954626" h="29969">
                <a:moveTo>
                  <a:pt x="1418461" y="0"/>
                </a:moveTo>
                <a:lnTo>
                  <a:pt x="1438440" y="0"/>
                </a:lnTo>
                <a:lnTo>
                  <a:pt x="1438440" y="29969"/>
                </a:lnTo>
                <a:lnTo>
                  <a:pt x="1418461" y="29969"/>
                </a:lnTo>
                <a:close/>
                <a:moveTo>
                  <a:pt x="1198700" y="0"/>
                </a:moveTo>
                <a:lnTo>
                  <a:pt x="1358526" y="0"/>
                </a:lnTo>
                <a:lnTo>
                  <a:pt x="1358526" y="29969"/>
                </a:lnTo>
                <a:lnTo>
                  <a:pt x="1198700" y="29969"/>
                </a:lnTo>
                <a:close/>
                <a:moveTo>
                  <a:pt x="1118786" y="0"/>
                </a:moveTo>
                <a:lnTo>
                  <a:pt x="1138765" y="0"/>
                </a:lnTo>
                <a:lnTo>
                  <a:pt x="1138765" y="29969"/>
                </a:lnTo>
                <a:lnTo>
                  <a:pt x="1118786" y="29969"/>
                </a:lnTo>
                <a:close/>
                <a:moveTo>
                  <a:pt x="899025" y="0"/>
                </a:moveTo>
                <a:lnTo>
                  <a:pt x="1058851" y="0"/>
                </a:lnTo>
                <a:lnTo>
                  <a:pt x="1058851" y="29969"/>
                </a:lnTo>
                <a:lnTo>
                  <a:pt x="899025" y="29969"/>
                </a:lnTo>
                <a:close/>
                <a:moveTo>
                  <a:pt x="819112" y="0"/>
                </a:moveTo>
                <a:lnTo>
                  <a:pt x="839090" y="0"/>
                </a:lnTo>
                <a:lnTo>
                  <a:pt x="839090" y="29969"/>
                </a:lnTo>
                <a:lnTo>
                  <a:pt x="819112" y="29969"/>
                </a:lnTo>
                <a:close/>
                <a:moveTo>
                  <a:pt x="599349" y="0"/>
                </a:moveTo>
                <a:lnTo>
                  <a:pt x="759176" y="0"/>
                </a:lnTo>
                <a:lnTo>
                  <a:pt x="759176" y="29969"/>
                </a:lnTo>
                <a:lnTo>
                  <a:pt x="599349" y="29969"/>
                </a:lnTo>
                <a:close/>
                <a:moveTo>
                  <a:pt x="519436" y="0"/>
                </a:moveTo>
                <a:lnTo>
                  <a:pt x="539414" y="0"/>
                </a:lnTo>
                <a:lnTo>
                  <a:pt x="539414" y="29969"/>
                </a:lnTo>
                <a:lnTo>
                  <a:pt x="519436" y="29969"/>
                </a:lnTo>
                <a:close/>
                <a:moveTo>
                  <a:pt x="299675" y="0"/>
                </a:moveTo>
                <a:lnTo>
                  <a:pt x="459502" y="0"/>
                </a:lnTo>
                <a:lnTo>
                  <a:pt x="459502" y="29969"/>
                </a:lnTo>
                <a:lnTo>
                  <a:pt x="299675" y="29969"/>
                </a:lnTo>
                <a:close/>
                <a:moveTo>
                  <a:pt x="219762" y="0"/>
                </a:moveTo>
                <a:lnTo>
                  <a:pt x="239740" y="0"/>
                </a:lnTo>
                <a:lnTo>
                  <a:pt x="239740" y="29969"/>
                </a:lnTo>
                <a:lnTo>
                  <a:pt x="219762" y="29969"/>
                </a:lnTo>
                <a:close/>
                <a:moveTo>
                  <a:pt x="0" y="0"/>
                </a:moveTo>
                <a:lnTo>
                  <a:pt x="159827" y="0"/>
                </a:lnTo>
                <a:lnTo>
                  <a:pt x="159827" y="29969"/>
                </a:lnTo>
                <a:lnTo>
                  <a:pt x="0" y="29969"/>
                </a:lnTo>
                <a:close/>
                <a:moveTo>
                  <a:pt x="4794800" y="0"/>
                </a:moveTo>
                <a:lnTo>
                  <a:pt x="4954626" y="0"/>
                </a:lnTo>
                <a:lnTo>
                  <a:pt x="4954626" y="29969"/>
                </a:lnTo>
                <a:lnTo>
                  <a:pt x="4794800" y="29969"/>
                </a:lnTo>
                <a:close/>
                <a:moveTo>
                  <a:pt x="4714886" y="0"/>
                </a:moveTo>
                <a:lnTo>
                  <a:pt x="4734864" y="0"/>
                </a:lnTo>
                <a:lnTo>
                  <a:pt x="4734864" y="29969"/>
                </a:lnTo>
                <a:lnTo>
                  <a:pt x="4714886" y="29969"/>
                </a:lnTo>
                <a:close/>
                <a:moveTo>
                  <a:pt x="4495124" y="0"/>
                </a:moveTo>
                <a:lnTo>
                  <a:pt x="4654951" y="0"/>
                </a:lnTo>
                <a:lnTo>
                  <a:pt x="4654951" y="29969"/>
                </a:lnTo>
                <a:lnTo>
                  <a:pt x="4495124" y="29969"/>
                </a:lnTo>
                <a:close/>
                <a:moveTo>
                  <a:pt x="4415211" y="0"/>
                </a:moveTo>
                <a:lnTo>
                  <a:pt x="4435190" y="0"/>
                </a:lnTo>
                <a:lnTo>
                  <a:pt x="4435190" y="29969"/>
                </a:lnTo>
                <a:lnTo>
                  <a:pt x="4415211" y="29969"/>
                </a:lnTo>
                <a:close/>
                <a:moveTo>
                  <a:pt x="4195450" y="0"/>
                </a:moveTo>
                <a:lnTo>
                  <a:pt x="4355276" y="0"/>
                </a:lnTo>
                <a:lnTo>
                  <a:pt x="4355276" y="29969"/>
                </a:lnTo>
                <a:lnTo>
                  <a:pt x="4195450" y="29969"/>
                </a:lnTo>
                <a:close/>
                <a:moveTo>
                  <a:pt x="4115536" y="0"/>
                </a:moveTo>
                <a:lnTo>
                  <a:pt x="4135515" y="0"/>
                </a:lnTo>
                <a:lnTo>
                  <a:pt x="4135515" y="29969"/>
                </a:lnTo>
                <a:lnTo>
                  <a:pt x="4115536" y="29969"/>
                </a:lnTo>
                <a:close/>
                <a:moveTo>
                  <a:pt x="3895775" y="0"/>
                </a:moveTo>
                <a:lnTo>
                  <a:pt x="4055601" y="0"/>
                </a:lnTo>
                <a:lnTo>
                  <a:pt x="4055601" y="29969"/>
                </a:lnTo>
                <a:lnTo>
                  <a:pt x="3895775" y="29969"/>
                </a:lnTo>
                <a:close/>
                <a:moveTo>
                  <a:pt x="3815861" y="0"/>
                </a:moveTo>
                <a:lnTo>
                  <a:pt x="3835840" y="0"/>
                </a:lnTo>
                <a:lnTo>
                  <a:pt x="3835840" y="29969"/>
                </a:lnTo>
                <a:lnTo>
                  <a:pt x="3815861" y="29969"/>
                </a:lnTo>
                <a:close/>
                <a:moveTo>
                  <a:pt x="3596100" y="0"/>
                </a:moveTo>
                <a:lnTo>
                  <a:pt x="3755926" y="0"/>
                </a:lnTo>
                <a:lnTo>
                  <a:pt x="3755926" y="29969"/>
                </a:lnTo>
                <a:lnTo>
                  <a:pt x="3596100" y="29969"/>
                </a:lnTo>
                <a:close/>
                <a:moveTo>
                  <a:pt x="3516186" y="0"/>
                </a:moveTo>
                <a:lnTo>
                  <a:pt x="3536165" y="0"/>
                </a:lnTo>
                <a:lnTo>
                  <a:pt x="3536165" y="29969"/>
                </a:lnTo>
                <a:lnTo>
                  <a:pt x="3516186" y="29969"/>
                </a:lnTo>
                <a:close/>
                <a:moveTo>
                  <a:pt x="3296425" y="0"/>
                </a:moveTo>
                <a:lnTo>
                  <a:pt x="3456251" y="0"/>
                </a:lnTo>
                <a:lnTo>
                  <a:pt x="3456251" y="29969"/>
                </a:lnTo>
                <a:lnTo>
                  <a:pt x="3296425" y="29969"/>
                </a:lnTo>
                <a:close/>
                <a:moveTo>
                  <a:pt x="3216511" y="0"/>
                </a:moveTo>
                <a:lnTo>
                  <a:pt x="3236490" y="0"/>
                </a:lnTo>
                <a:lnTo>
                  <a:pt x="3236490" y="29969"/>
                </a:lnTo>
                <a:lnTo>
                  <a:pt x="3216511" y="29969"/>
                </a:lnTo>
                <a:close/>
                <a:moveTo>
                  <a:pt x="2996750" y="0"/>
                </a:moveTo>
                <a:lnTo>
                  <a:pt x="3156576" y="0"/>
                </a:lnTo>
                <a:lnTo>
                  <a:pt x="3156576" y="29969"/>
                </a:lnTo>
                <a:lnTo>
                  <a:pt x="2996750" y="29969"/>
                </a:lnTo>
                <a:close/>
                <a:moveTo>
                  <a:pt x="2916836" y="0"/>
                </a:moveTo>
                <a:lnTo>
                  <a:pt x="2936815" y="0"/>
                </a:lnTo>
                <a:lnTo>
                  <a:pt x="2936815" y="29969"/>
                </a:lnTo>
                <a:lnTo>
                  <a:pt x="2916836" y="29969"/>
                </a:lnTo>
                <a:close/>
                <a:moveTo>
                  <a:pt x="2697075" y="0"/>
                </a:moveTo>
                <a:lnTo>
                  <a:pt x="2856901" y="0"/>
                </a:lnTo>
                <a:lnTo>
                  <a:pt x="2856901" y="29969"/>
                </a:lnTo>
                <a:lnTo>
                  <a:pt x="2697075" y="29969"/>
                </a:lnTo>
                <a:close/>
                <a:moveTo>
                  <a:pt x="2617161" y="0"/>
                </a:moveTo>
                <a:lnTo>
                  <a:pt x="2637140" y="0"/>
                </a:lnTo>
                <a:lnTo>
                  <a:pt x="2637140" y="29969"/>
                </a:lnTo>
                <a:lnTo>
                  <a:pt x="2617161" y="29969"/>
                </a:lnTo>
                <a:close/>
                <a:moveTo>
                  <a:pt x="2397400" y="0"/>
                </a:moveTo>
                <a:lnTo>
                  <a:pt x="2557226" y="0"/>
                </a:lnTo>
                <a:lnTo>
                  <a:pt x="2557226" y="29969"/>
                </a:lnTo>
                <a:lnTo>
                  <a:pt x="2397400" y="29969"/>
                </a:lnTo>
                <a:close/>
                <a:moveTo>
                  <a:pt x="2317486" y="0"/>
                </a:moveTo>
                <a:lnTo>
                  <a:pt x="2337465" y="0"/>
                </a:lnTo>
                <a:lnTo>
                  <a:pt x="2337465" y="29969"/>
                </a:lnTo>
                <a:lnTo>
                  <a:pt x="2317486" y="29969"/>
                </a:lnTo>
                <a:close/>
                <a:moveTo>
                  <a:pt x="2097725" y="0"/>
                </a:moveTo>
                <a:lnTo>
                  <a:pt x="2257551" y="0"/>
                </a:lnTo>
                <a:lnTo>
                  <a:pt x="2257551" y="29969"/>
                </a:lnTo>
                <a:lnTo>
                  <a:pt x="2097725" y="29969"/>
                </a:lnTo>
                <a:close/>
                <a:moveTo>
                  <a:pt x="2017811" y="0"/>
                </a:moveTo>
                <a:lnTo>
                  <a:pt x="2037790" y="0"/>
                </a:lnTo>
                <a:lnTo>
                  <a:pt x="2037790" y="29969"/>
                </a:lnTo>
                <a:lnTo>
                  <a:pt x="2017811" y="29969"/>
                </a:lnTo>
                <a:close/>
                <a:moveTo>
                  <a:pt x="1798050" y="0"/>
                </a:moveTo>
                <a:lnTo>
                  <a:pt x="1957876" y="0"/>
                </a:lnTo>
                <a:lnTo>
                  <a:pt x="1957876" y="29969"/>
                </a:lnTo>
                <a:lnTo>
                  <a:pt x="1798050" y="29969"/>
                </a:lnTo>
                <a:close/>
                <a:moveTo>
                  <a:pt x="1718136" y="0"/>
                </a:moveTo>
                <a:lnTo>
                  <a:pt x="1738115" y="0"/>
                </a:lnTo>
                <a:lnTo>
                  <a:pt x="1738115" y="29969"/>
                </a:lnTo>
                <a:lnTo>
                  <a:pt x="1718136" y="29969"/>
                </a:lnTo>
                <a:close/>
                <a:moveTo>
                  <a:pt x="1498375" y="0"/>
                </a:moveTo>
                <a:lnTo>
                  <a:pt x="1658201" y="0"/>
                </a:lnTo>
                <a:lnTo>
                  <a:pt x="1658201" y="29969"/>
                </a:lnTo>
                <a:lnTo>
                  <a:pt x="1498375" y="29969"/>
                </a:lnTo>
                <a:close/>
              </a:path>
            </a:pathLst>
          </a:custGeom>
          <a:solidFill>
            <a:srgbClr val="429EE4"/>
          </a:solidFill>
          <a:ln cap="sq">
            <a:solidFill>
              <a:srgbClr val="429EE4"/>
            </a:solidFill>
            <a:miter lim="800000"/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78995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2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509" y="115747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1575816"/>
                </a:moveTo>
                <a:lnTo>
                  <a:pt x="10187381" y="1596085"/>
                </a:lnTo>
                <a:lnTo>
                  <a:pt x="10186467" y="1497876"/>
                </a:lnTo>
                <a:lnTo>
                  <a:pt x="10186467" y="3366909"/>
                </a:lnTo>
                <a:lnTo>
                  <a:pt x="8141767" y="3385972"/>
                </a:lnTo>
                <a:lnTo>
                  <a:pt x="8140954" y="3298672"/>
                </a:lnTo>
                <a:lnTo>
                  <a:pt x="8140954" y="5153723"/>
                </a:lnTo>
                <a:lnTo>
                  <a:pt x="6096254" y="5172786"/>
                </a:lnTo>
                <a:lnTo>
                  <a:pt x="6079960" y="3422599"/>
                </a:lnTo>
                <a:lnTo>
                  <a:pt x="8124660" y="3403536"/>
                </a:lnTo>
                <a:lnTo>
                  <a:pt x="8140954" y="5153723"/>
                </a:lnTo>
                <a:lnTo>
                  <a:pt x="8140954" y="3298672"/>
                </a:lnTo>
                <a:lnTo>
                  <a:pt x="8125460" y="1634337"/>
                </a:lnTo>
                <a:lnTo>
                  <a:pt x="10170147" y="1613662"/>
                </a:lnTo>
                <a:lnTo>
                  <a:pt x="10186467" y="3366909"/>
                </a:lnTo>
                <a:lnTo>
                  <a:pt x="10186467" y="1497876"/>
                </a:lnTo>
                <a:lnTo>
                  <a:pt x="10172522" y="0"/>
                </a:lnTo>
                <a:lnTo>
                  <a:pt x="10155123" y="0"/>
                </a:lnTo>
                <a:lnTo>
                  <a:pt x="10169982" y="1596263"/>
                </a:lnTo>
                <a:lnTo>
                  <a:pt x="8125295" y="1616938"/>
                </a:lnTo>
                <a:lnTo>
                  <a:pt x="8124495" y="1530985"/>
                </a:lnTo>
                <a:lnTo>
                  <a:pt x="8124495" y="3386137"/>
                </a:lnTo>
                <a:lnTo>
                  <a:pt x="6079795" y="3405200"/>
                </a:lnTo>
                <a:lnTo>
                  <a:pt x="6078855" y="3304273"/>
                </a:lnTo>
                <a:lnTo>
                  <a:pt x="6078855" y="5172938"/>
                </a:lnTo>
                <a:lnTo>
                  <a:pt x="4034155" y="5192001"/>
                </a:lnTo>
                <a:lnTo>
                  <a:pt x="4017861" y="3441814"/>
                </a:lnTo>
                <a:lnTo>
                  <a:pt x="6062561" y="3422751"/>
                </a:lnTo>
                <a:lnTo>
                  <a:pt x="6078855" y="5172938"/>
                </a:lnTo>
                <a:lnTo>
                  <a:pt x="6078855" y="3304273"/>
                </a:lnTo>
                <a:lnTo>
                  <a:pt x="6063500" y="1655191"/>
                </a:lnTo>
                <a:lnTo>
                  <a:pt x="8108188" y="1634515"/>
                </a:lnTo>
                <a:lnTo>
                  <a:pt x="8124495" y="3386137"/>
                </a:lnTo>
                <a:lnTo>
                  <a:pt x="8124495" y="1530985"/>
                </a:lnTo>
                <a:lnTo>
                  <a:pt x="8110245" y="0"/>
                </a:lnTo>
                <a:lnTo>
                  <a:pt x="8092973" y="0"/>
                </a:lnTo>
                <a:lnTo>
                  <a:pt x="8108023" y="1617116"/>
                </a:lnTo>
                <a:lnTo>
                  <a:pt x="6063335" y="1637792"/>
                </a:lnTo>
                <a:lnTo>
                  <a:pt x="6062396" y="1536801"/>
                </a:lnTo>
                <a:lnTo>
                  <a:pt x="6062396" y="3405352"/>
                </a:lnTo>
                <a:lnTo>
                  <a:pt x="4017695" y="3424415"/>
                </a:lnTo>
                <a:lnTo>
                  <a:pt x="4016756" y="3323501"/>
                </a:lnTo>
                <a:lnTo>
                  <a:pt x="4016756" y="5192153"/>
                </a:lnTo>
                <a:lnTo>
                  <a:pt x="1972056" y="5211216"/>
                </a:lnTo>
                <a:lnTo>
                  <a:pt x="1955761" y="3461029"/>
                </a:lnTo>
                <a:lnTo>
                  <a:pt x="4000462" y="3441966"/>
                </a:lnTo>
                <a:lnTo>
                  <a:pt x="4016756" y="5192153"/>
                </a:lnTo>
                <a:lnTo>
                  <a:pt x="4016756" y="3323501"/>
                </a:lnTo>
                <a:lnTo>
                  <a:pt x="4001414" y="1676044"/>
                </a:lnTo>
                <a:lnTo>
                  <a:pt x="6046101" y="1655368"/>
                </a:lnTo>
                <a:lnTo>
                  <a:pt x="6062396" y="3405352"/>
                </a:lnTo>
                <a:lnTo>
                  <a:pt x="6062396" y="1536801"/>
                </a:lnTo>
                <a:lnTo>
                  <a:pt x="6048095" y="0"/>
                </a:lnTo>
                <a:lnTo>
                  <a:pt x="6030696" y="0"/>
                </a:lnTo>
                <a:lnTo>
                  <a:pt x="6045936" y="1637969"/>
                </a:lnTo>
                <a:lnTo>
                  <a:pt x="4001262" y="1658645"/>
                </a:lnTo>
                <a:lnTo>
                  <a:pt x="4000296" y="1554988"/>
                </a:lnTo>
                <a:lnTo>
                  <a:pt x="4000296" y="3424567"/>
                </a:lnTo>
                <a:lnTo>
                  <a:pt x="1955596" y="3443630"/>
                </a:lnTo>
                <a:lnTo>
                  <a:pt x="1939340" y="1696885"/>
                </a:lnTo>
                <a:lnTo>
                  <a:pt x="3984015" y="1676222"/>
                </a:lnTo>
                <a:lnTo>
                  <a:pt x="4000296" y="3424567"/>
                </a:lnTo>
                <a:lnTo>
                  <a:pt x="4000296" y="1554988"/>
                </a:lnTo>
                <a:lnTo>
                  <a:pt x="3985818" y="0"/>
                </a:lnTo>
                <a:lnTo>
                  <a:pt x="3968419" y="0"/>
                </a:lnTo>
                <a:lnTo>
                  <a:pt x="3983863" y="1658823"/>
                </a:lnTo>
                <a:lnTo>
                  <a:pt x="1939175" y="1679486"/>
                </a:lnTo>
                <a:lnTo>
                  <a:pt x="1923542" y="0"/>
                </a:lnTo>
                <a:lnTo>
                  <a:pt x="1906143" y="0"/>
                </a:lnTo>
                <a:lnTo>
                  <a:pt x="1921776" y="1679663"/>
                </a:lnTo>
                <a:lnTo>
                  <a:pt x="0" y="1699082"/>
                </a:lnTo>
                <a:lnTo>
                  <a:pt x="0" y="1716481"/>
                </a:lnTo>
                <a:lnTo>
                  <a:pt x="1921941" y="1697062"/>
                </a:lnTo>
                <a:lnTo>
                  <a:pt x="1938197" y="3443782"/>
                </a:lnTo>
                <a:lnTo>
                  <a:pt x="0" y="3461842"/>
                </a:lnTo>
                <a:lnTo>
                  <a:pt x="0" y="3479241"/>
                </a:lnTo>
                <a:lnTo>
                  <a:pt x="1938362" y="3461181"/>
                </a:lnTo>
                <a:lnTo>
                  <a:pt x="1954657" y="5211369"/>
                </a:lnTo>
                <a:lnTo>
                  <a:pt x="0" y="5229580"/>
                </a:lnTo>
                <a:lnTo>
                  <a:pt x="0" y="5246852"/>
                </a:lnTo>
                <a:lnTo>
                  <a:pt x="1954822" y="5228666"/>
                </a:lnTo>
                <a:lnTo>
                  <a:pt x="1969998" y="6858000"/>
                </a:lnTo>
                <a:lnTo>
                  <a:pt x="1987397" y="6858000"/>
                </a:lnTo>
                <a:lnTo>
                  <a:pt x="1972221" y="5228514"/>
                </a:lnTo>
                <a:lnTo>
                  <a:pt x="4016921" y="5209476"/>
                </a:lnTo>
                <a:lnTo>
                  <a:pt x="4032275" y="6858000"/>
                </a:lnTo>
                <a:lnTo>
                  <a:pt x="4049674" y="6858000"/>
                </a:lnTo>
                <a:lnTo>
                  <a:pt x="4034320" y="5209311"/>
                </a:lnTo>
                <a:lnTo>
                  <a:pt x="6079020" y="5190274"/>
                </a:lnTo>
                <a:lnTo>
                  <a:pt x="6094552" y="6858000"/>
                </a:lnTo>
                <a:lnTo>
                  <a:pt x="6111951" y="6858000"/>
                </a:lnTo>
                <a:lnTo>
                  <a:pt x="6096419" y="5190109"/>
                </a:lnTo>
                <a:lnTo>
                  <a:pt x="8141119" y="5171071"/>
                </a:lnTo>
                <a:lnTo>
                  <a:pt x="8156829" y="6858000"/>
                </a:lnTo>
                <a:lnTo>
                  <a:pt x="8174101" y="6858000"/>
                </a:lnTo>
                <a:lnTo>
                  <a:pt x="8158391" y="5170906"/>
                </a:lnTo>
                <a:lnTo>
                  <a:pt x="10203091" y="5151869"/>
                </a:lnTo>
                <a:lnTo>
                  <a:pt x="10218979" y="6858000"/>
                </a:lnTo>
                <a:lnTo>
                  <a:pt x="10236378" y="6858000"/>
                </a:lnTo>
                <a:lnTo>
                  <a:pt x="10220490" y="5151717"/>
                </a:lnTo>
                <a:lnTo>
                  <a:pt x="12192000" y="5133352"/>
                </a:lnTo>
                <a:lnTo>
                  <a:pt x="12192000" y="5115953"/>
                </a:lnTo>
                <a:lnTo>
                  <a:pt x="10220325" y="5134330"/>
                </a:lnTo>
                <a:lnTo>
                  <a:pt x="10204031" y="3384143"/>
                </a:lnTo>
                <a:lnTo>
                  <a:pt x="12192000" y="3365614"/>
                </a:lnTo>
                <a:lnTo>
                  <a:pt x="12191987" y="3348215"/>
                </a:lnTo>
                <a:lnTo>
                  <a:pt x="10203866" y="3366744"/>
                </a:lnTo>
                <a:lnTo>
                  <a:pt x="10202926" y="3265868"/>
                </a:lnTo>
                <a:lnTo>
                  <a:pt x="10202926" y="5134495"/>
                </a:lnTo>
                <a:lnTo>
                  <a:pt x="8158226" y="5153558"/>
                </a:lnTo>
                <a:lnTo>
                  <a:pt x="8141932" y="3403371"/>
                </a:lnTo>
                <a:lnTo>
                  <a:pt x="10186632" y="3384308"/>
                </a:lnTo>
                <a:lnTo>
                  <a:pt x="10202926" y="5134495"/>
                </a:lnTo>
                <a:lnTo>
                  <a:pt x="10202926" y="3265868"/>
                </a:lnTo>
                <a:lnTo>
                  <a:pt x="10187534" y="1613484"/>
                </a:lnTo>
                <a:lnTo>
                  <a:pt x="12192000" y="1593215"/>
                </a:lnTo>
                <a:lnTo>
                  <a:pt x="12192000" y="1575816"/>
                </a:lnTo>
                <a:close/>
              </a:path>
            </a:pathLst>
          </a:custGeom>
          <a:solidFill>
            <a:srgbClr val="939393">
              <a:alpha val="7843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 txBox="1"/>
          <p:nvPr/>
        </p:nvSpPr>
        <p:spPr>
          <a:xfrm>
            <a:off x="11109452" y="6407866"/>
            <a:ext cx="751840" cy="22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sz="1400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0</a:t>
            </a:r>
            <a:r>
              <a:rPr lang="ru-RU" sz="1400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5</a:t>
            </a:r>
            <a:r>
              <a:rPr sz="1400" spc="215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 </a:t>
            </a:r>
            <a:r>
              <a:rPr sz="1400" spc="65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|</a:t>
            </a:r>
            <a:r>
              <a:rPr sz="1400" spc="215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 </a:t>
            </a:r>
            <a:r>
              <a:rPr lang="ru-RU" sz="1400" spc="165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19</a:t>
            </a:r>
            <a:endParaRPr sz="1400" dirty="0">
              <a:solidFill>
                <a:srgbClr val="20202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Microsoft Sans Serif"/>
            </a:endParaRPr>
          </a:p>
        </p:txBody>
      </p:sp>
      <p:sp>
        <p:nvSpPr>
          <p:cNvPr id="80" name="object 9">
            <a:extLst>
              <a:ext uri="{FF2B5EF4-FFF2-40B4-BE49-F238E27FC236}">
                <a16:creationId xmlns:a16="http://schemas.microsoft.com/office/drawing/2014/main" id="{9CCFFDBE-42E7-4C28-9DCB-CA50DC93FAD9}"/>
              </a:ext>
            </a:extLst>
          </p:cNvPr>
          <p:cNvSpPr/>
          <p:nvPr/>
        </p:nvSpPr>
        <p:spPr>
          <a:xfrm>
            <a:off x="367690" y="361988"/>
            <a:ext cx="9004910" cy="105575"/>
          </a:xfrm>
          <a:custGeom>
            <a:avLst/>
            <a:gdLst/>
            <a:ahLst/>
            <a:cxnLst/>
            <a:rect l="l" t="t" r="r" b="b"/>
            <a:pathLst>
              <a:path w="7883525" h="76200">
                <a:moveTo>
                  <a:pt x="38100" y="0"/>
                </a:moveTo>
                <a:lnTo>
                  <a:pt x="23268" y="2988"/>
                </a:lnTo>
                <a:lnTo>
                  <a:pt x="11158" y="11144"/>
                </a:lnTo>
                <a:lnTo>
                  <a:pt x="2993" y="23252"/>
                </a:lnTo>
                <a:lnTo>
                  <a:pt x="0" y="38100"/>
                </a:lnTo>
                <a:lnTo>
                  <a:pt x="2993" y="52947"/>
                </a:lnTo>
                <a:lnTo>
                  <a:pt x="11158" y="65055"/>
                </a:lnTo>
                <a:lnTo>
                  <a:pt x="23268" y="73211"/>
                </a:lnTo>
                <a:lnTo>
                  <a:pt x="38100" y="76200"/>
                </a:lnTo>
                <a:lnTo>
                  <a:pt x="52931" y="73211"/>
                </a:lnTo>
                <a:lnTo>
                  <a:pt x="65041" y="65055"/>
                </a:lnTo>
                <a:lnTo>
                  <a:pt x="73206" y="52947"/>
                </a:lnTo>
                <a:lnTo>
                  <a:pt x="73972" y="49149"/>
                </a:lnTo>
                <a:lnTo>
                  <a:pt x="38100" y="49149"/>
                </a:lnTo>
                <a:lnTo>
                  <a:pt x="38100" y="26924"/>
                </a:lnTo>
                <a:lnTo>
                  <a:pt x="73946" y="26924"/>
                </a:lnTo>
                <a:lnTo>
                  <a:pt x="73206" y="23252"/>
                </a:lnTo>
                <a:lnTo>
                  <a:pt x="65041" y="11144"/>
                </a:lnTo>
                <a:lnTo>
                  <a:pt x="52931" y="2988"/>
                </a:lnTo>
                <a:lnTo>
                  <a:pt x="38100" y="0"/>
                </a:lnTo>
                <a:close/>
              </a:path>
              <a:path w="7883525" h="76200">
                <a:moveTo>
                  <a:pt x="73946" y="26924"/>
                </a:moveTo>
                <a:lnTo>
                  <a:pt x="38100" y="26924"/>
                </a:lnTo>
                <a:lnTo>
                  <a:pt x="38100" y="49149"/>
                </a:lnTo>
                <a:lnTo>
                  <a:pt x="73972" y="49149"/>
                </a:lnTo>
                <a:lnTo>
                  <a:pt x="76200" y="38100"/>
                </a:lnTo>
                <a:lnTo>
                  <a:pt x="73946" y="26924"/>
                </a:lnTo>
                <a:close/>
              </a:path>
              <a:path w="7883525" h="76200">
                <a:moveTo>
                  <a:pt x="215900" y="26924"/>
                </a:moveTo>
                <a:lnTo>
                  <a:pt x="73946" y="26924"/>
                </a:lnTo>
                <a:lnTo>
                  <a:pt x="76200" y="38100"/>
                </a:lnTo>
                <a:lnTo>
                  <a:pt x="73972" y="49149"/>
                </a:lnTo>
                <a:lnTo>
                  <a:pt x="215900" y="49149"/>
                </a:lnTo>
                <a:lnTo>
                  <a:pt x="215900" y="26924"/>
                </a:lnTo>
                <a:close/>
              </a:path>
              <a:path w="7883525" h="76200">
                <a:moveTo>
                  <a:pt x="304800" y="26924"/>
                </a:moveTo>
                <a:lnTo>
                  <a:pt x="282575" y="26924"/>
                </a:lnTo>
                <a:lnTo>
                  <a:pt x="282575" y="49149"/>
                </a:lnTo>
                <a:lnTo>
                  <a:pt x="304800" y="49149"/>
                </a:lnTo>
                <a:lnTo>
                  <a:pt x="304800" y="26924"/>
                </a:lnTo>
                <a:close/>
              </a:path>
              <a:path w="7883525" h="76200">
                <a:moveTo>
                  <a:pt x="549275" y="26924"/>
                </a:moveTo>
                <a:lnTo>
                  <a:pt x="371475" y="26924"/>
                </a:lnTo>
                <a:lnTo>
                  <a:pt x="371475" y="49149"/>
                </a:lnTo>
                <a:lnTo>
                  <a:pt x="549275" y="49149"/>
                </a:lnTo>
                <a:lnTo>
                  <a:pt x="549275" y="26924"/>
                </a:lnTo>
                <a:close/>
              </a:path>
              <a:path w="7883525" h="76200">
                <a:moveTo>
                  <a:pt x="638175" y="26924"/>
                </a:moveTo>
                <a:lnTo>
                  <a:pt x="615950" y="26924"/>
                </a:lnTo>
                <a:lnTo>
                  <a:pt x="615950" y="49149"/>
                </a:lnTo>
                <a:lnTo>
                  <a:pt x="638175" y="49149"/>
                </a:lnTo>
                <a:lnTo>
                  <a:pt x="638175" y="26924"/>
                </a:lnTo>
                <a:close/>
              </a:path>
              <a:path w="7883525" h="76200">
                <a:moveTo>
                  <a:pt x="882650" y="26924"/>
                </a:moveTo>
                <a:lnTo>
                  <a:pt x="704850" y="26924"/>
                </a:lnTo>
                <a:lnTo>
                  <a:pt x="704850" y="49149"/>
                </a:lnTo>
                <a:lnTo>
                  <a:pt x="882650" y="49149"/>
                </a:lnTo>
                <a:lnTo>
                  <a:pt x="882650" y="26924"/>
                </a:lnTo>
                <a:close/>
              </a:path>
              <a:path w="7883525" h="76200">
                <a:moveTo>
                  <a:pt x="971550" y="26924"/>
                </a:moveTo>
                <a:lnTo>
                  <a:pt x="949325" y="26924"/>
                </a:lnTo>
                <a:lnTo>
                  <a:pt x="949325" y="49149"/>
                </a:lnTo>
                <a:lnTo>
                  <a:pt x="971550" y="49149"/>
                </a:lnTo>
                <a:lnTo>
                  <a:pt x="971550" y="26924"/>
                </a:lnTo>
                <a:close/>
              </a:path>
              <a:path w="7883525" h="76200">
                <a:moveTo>
                  <a:pt x="1216025" y="26924"/>
                </a:moveTo>
                <a:lnTo>
                  <a:pt x="1038225" y="26924"/>
                </a:lnTo>
                <a:lnTo>
                  <a:pt x="1038225" y="49149"/>
                </a:lnTo>
                <a:lnTo>
                  <a:pt x="1216025" y="49149"/>
                </a:lnTo>
                <a:lnTo>
                  <a:pt x="1216025" y="26924"/>
                </a:lnTo>
                <a:close/>
              </a:path>
              <a:path w="7883525" h="76200">
                <a:moveTo>
                  <a:pt x="1304925" y="26924"/>
                </a:moveTo>
                <a:lnTo>
                  <a:pt x="1282700" y="26924"/>
                </a:lnTo>
                <a:lnTo>
                  <a:pt x="1282700" y="49149"/>
                </a:lnTo>
                <a:lnTo>
                  <a:pt x="1304925" y="49149"/>
                </a:lnTo>
                <a:lnTo>
                  <a:pt x="1304925" y="26924"/>
                </a:lnTo>
                <a:close/>
              </a:path>
              <a:path w="7883525" h="76200">
                <a:moveTo>
                  <a:pt x="1549400" y="27050"/>
                </a:moveTo>
                <a:lnTo>
                  <a:pt x="1371600" y="27050"/>
                </a:lnTo>
                <a:lnTo>
                  <a:pt x="1371600" y="49149"/>
                </a:lnTo>
                <a:lnTo>
                  <a:pt x="1549400" y="49149"/>
                </a:lnTo>
                <a:lnTo>
                  <a:pt x="1549400" y="27050"/>
                </a:lnTo>
                <a:close/>
              </a:path>
              <a:path w="7883525" h="76200">
                <a:moveTo>
                  <a:pt x="1638300" y="27050"/>
                </a:moveTo>
                <a:lnTo>
                  <a:pt x="1616075" y="27050"/>
                </a:lnTo>
                <a:lnTo>
                  <a:pt x="1616075" y="49275"/>
                </a:lnTo>
                <a:lnTo>
                  <a:pt x="1638300" y="49275"/>
                </a:lnTo>
                <a:lnTo>
                  <a:pt x="1638300" y="27050"/>
                </a:lnTo>
                <a:close/>
              </a:path>
              <a:path w="7883525" h="76200">
                <a:moveTo>
                  <a:pt x="1882775" y="27050"/>
                </a:moveTo>
                <a:lnTo>
                  <a:pt x="1704975" y="27050"/>
                </a:lnTo>
                <a:lnTo>
                  <a:pt x="1704975" y="49275"/>
                </a:lnTo>
                <a:lnTo>
                  <a:pt x="1882775" y="49275"/>
                </a:lnTo>
                <a:lnTo>
                  <a:pt x="1882775" y="27050"/>
                </a:lnTo>
                <a:close/>
              </a:path>
              <a:path w="7883525" h="76200">
                <a:moveTo>
                  <a:pt x="1971675" y="27050"/>
                </a:moveTo>
                <a:lnTo>
                  <a:pt x="1949450" y="27050"/>
                </a:lnTo>
                <a:lnTo>
                  <a:pt x="1949450" y="49275"/>
                </a:lnTo>
                <a:lnTo>
                  <a:pt x="1971675" y="49275"/>
                </a:lnTo>
                <a:lnTo>
                  <a:pt x="1971675" y="27050"/>
                </a:lnTo>
                <a:close/>
              </a:path>
              <a:path w="7883525" h="76200">
                <a:moveTo>
                  <a:pt x="2216150" y="27050"/>
                </a:moveTo>
                <a:lnTo>
                  <a:pt x="2038350" y="27050"/>
                </a:lnTo>
                <a:lnTo>
                  <a:pt x="2038350" y="49275"/>
                </a:lnTo>
                <a:lnTo>
                  <a:pt x="2216150" y="49275"/>
                </a:lnTo>
                <a:lnTo>
                  <a:pt x="2216150" y="27050"/>
                </a:lnTo>
                <a:close/>
              </a:path>
              <a:path w="7883525" h="76200">
                <a:moveTo>
                  <a:pt x="2305050" y="27050"/>
                </a:moveTo>
                <a:lnTo>
                  <a:pt x="2282825" y="27050"/>
                </a:lnTo>
                <a:lnTo>
                  <a:pt x="2282825" y="49275"/>
                </a:lnTo>
                <a:lnTo>
                  <a:pt x="2305050" y="49275"/>
                </a:lnTo>
                <a:lnTo>
                  <a:pt x="2305050" y="27050"/>
                </a:lnTo>
                <a:close/>
              </a:path>
              <a:path w="7883525" h="76200">
                <a:moveTo>
                  <a:pt x="2549525" y="27050"/>
                </a:moveTo>
                <a:lnTo>
                  <a:pt x="2371725" y="27050"/>
                </a:lnTo>
                <a:lnTo>
                  <a:pt x="2371725" y="49275"/>
                </a:lnTo>
                <a:lnTo>
                  <a:pt x="2549525" y="49275"/>
                </a:lnTo>
                <a:lnTo>
                  <a:pt x="2549525" y="27050"/>
                </a:lnTo>
                <a:close/>
              </a:path>
              <a:path w="7883525" h="76200">
                <a:moveTo>
                  <a:pt x="2638425" y="27050"/>
                </a:moveTo>
                <a:lnTo>
                  <a:pt x="2616200" y="27050"/>
                </a:lnTo>
                <a:lnTo>
                  <a:pt x="2616200" y="49275"/>
                </a:lnTo>
                <a:lnTo>
                  <a:pt x="2638425" y="49275"/>
                </a:lnTo>
                <a:lnTo>
                  <a:pt x="2638425" y="27050"/>
                </a:lnTo>
                <a:close/>
              </a:path>
              <a:path w="7883525" h="76200">
                <a:moveTo>
                  <a:pt x="2882900" y="27050"/>
                </a:moveTo>
                <a:lnTo>
                  <a:pt x="2705100" y="27050"/>
                </a:lnTo>
                <a:lnTo>
                  <a:pt x="2705100" y="49275"/>
                </a:lnTo>
                <a:lnTo>
                  <a:pt x="2882900" y="49275"/>
                </a:lnTo>
                <a:lnTo>
                  <a:pt x="2882900" y="27050"/>
                </a:lnTo>
                <a:close/>
              </a:path>
              <a:path w="7883525" h="76200">
                <a:moveTo>
                  <a:pt x="2971799" y="27050"/>
                </a:moveTo>
                <a:lnTo>
                  <a:pt x="2949574" y="27050"/>
                </a:lnTo>
                <a:lnTo>
                  <a:pt x="2949574" y="49275"/>
                </a:lnTo>
                <a:lnTo>
                  <a:pt x="2971799" y="49275"/>
                </a:lnTo>
                <a:lnTo>
                  <a:pt x="2971799" y="27050"/>
                </a:lnTo>
                <a:close/>
              </a:path>
              <a:path w="7883525" h="76200">
                <a:moveTo>
                  <a:pt x="3216274" y="27050"/>
                </a:moveTo>
                <a:lnTo>
                  <a:pt x="3038474" y="27050"/>
                </a:lnTo>
                <a:lnTo>
                  <a:pt x="3038474" y="49275"/>
                </a:lnTo>
                <a:lnTo>
                  <a:pt x="3216274" y="49275"/>
                </a:lnTo>
                <a:lnTo>
                  <a:pt x="3216274" y="27050"/>
                </a:lnTo>
                <a:close/>
              </a:path>
              <a:path w="7883525" h="76200">
                <a:moveTo>
                  <a:pt x="3305175" y="27050"/>
                </a:moveTo>
                <a:lnTo>
                  <a:pt x="3282950" y="27050"/>
                </a:lnTo>
                <a:lnTo>
                  <a:pt x="3282950" y="49275"/>
                </a:lnTo>
                <a:lnTo>
                  <a:pt x="3305175" y="49275"/>
                </a:lnTo>
                <a:lnTo>
                  <a:pt x="3305175" y="27050"/>
                </a:lnTo>
                <a:close/>
              </a:path>
              <a:path w="7883525" h="76200">
                <a:moveTo>
                  <a:pt x="3549650" y="27050"/>
                </a:moveTo>
                <a:lnTo>
                  <a:pt x="3371850" y="27050"/>
                </a:lnTo>
                <a:lnTo>
                  <a:pt x="3371850" y="49275"/>
                </a:lnTo>
                <a:lnTo>
                  <a:pt x="3549650" y="49275"/>
                </a:lnTo>
                <a:lnTo>
                  <a:pt x="3549650" y="27050"/>
                </a:lnTo>
                <a:close/>
              </a:path>
              <a:path w="7883525" h="76200">
                <a:moveTo>
                  <a:pt x="3638550" y="27050"/>
                </a:moveTo>
                <a:lnTo>
                  <a:pt x="3616325" y="27050"/>
                </a:lnTo>
                <a:lnTo>
                  <a:pt x="3616325" y="49275"/>
                </a:lnTo>
                <a:lnTo>
                  <a:pt x="3638550" y="49275"/>
                </a:lnTo>
                <a:lnTo>
                  <a:pt x="3638550" y="27050"/>
                </a:lnTo>
                <a:close/>
              </a:path>
              <a:path w="7883525" h="76200">
                <a:moveTo>
                  <a:pt x="3883025" y="27050"/>
                </a:moveTo>
                <a:lnTo>
                  <a:pt x="3705225" y="27050"/>
                </a:lnTo>
                <a:lnTo>
                  <a:pt x="3705225" y="49275"/>
                </a:lnTo>
                <a:lnTo>
                  <a:pt x="3883025" y="49275"/>
                </a:lnTo>
                <a:lnTo>
                  <a:pt x="3883025" y="27050"/>
                </a:lnTo>
                <a:close/>
              </a:path>
              <a:path w="7883525" h="76200">
                <a:moveTo>
                  <a:pt x="3971925" y="27050"/>
                </a:moveTo>
                <a:lnTo>
                  <a:pt x="3949700" y="27050"/>
                </a:lnTo>
                <a:lnTo>
                  <a:pt x="3949700" y="49275"/>
                </a:lnTo>
                <a:lnTo>
                  <a:pt x="3971925" y="49275"/>
                </a:lnTo>
                <a:lnTo>
                  <a:pt x="3971925" y="27050"/>
                </a:lnTo>
                <a:close/>
              </a:path>
              <a:path w="7883525" h="76200">
                <a:moveTo>
                  <a:pt x="4216400" y="27050"/>
                </a:moveTo>
                <a:lnTo>
                  <a:pt x="4038600" y="27050"/>
                </a:lnTo>
                <a:lnTo>
                  <a:pt x="4038600" y="49275"/>
                </a:lnTo>
                <a:lnTo>
                  <a:pt x="4216400" y="49275"/>
                </a:lnTo>
                <a:lnTo>
                  <a:pt x="4216400" y="27050"/>
                </a:lnTo>
                <a:close/>
              </a:path>
              <a:path w="7883525" h="76200">
                <a:moveTo>
                  <a:pt x="4305300" y="27050"/>
                </a:moveTo>
                <a:lnTo>
                  <a:pt x="4283075" y="27050"/>
                </a:lnTo>
                <a:lnTo>
                  <a:pt x="4283075" y="49275"/>
                </a:lnTo>
                <a:lnTo>
                  <a:pt x="4305300" y="49275"/>
                </a:lnTo>
                <a:lnTo>
                  <a:pt x="4305300" y="27050"/>
                </a:lnTo>
                <a:close/>
              </a:path>
              <a:path w="7883525" h="76200">
                <a:moveTo>
                  <a:pt x="4549775" y="27050"/>
                </a:moveTo>
                <a:lnTo>
                  <a:pt x="4371975" y="27050"/>
                </a:lnTo>
                <a:lnTo>
                  <a:pt x="4371975" y="49275"/>
                </a:lnTo>
                <a:lnTo>
                  <a:pt x="4549775" y="49275"/>
                </a:lnTo>
                <a:lnTo>
                  <a:pt x="4549775" y="27050"/>
                </a:lnTo>
                <a:close/>
              </a:path>
              <a:path w="7883525" h="76200">
                <a:moveTo>
                  <a:pt x="4638675" y="27050"/>
                </a:moveTo>
                <a:lnTo>
                  <a:pt x="4616450" y="27050"/>
                </a:lnTo>
                <a:lnTo>
                  <a:pt x="4616450" y="49275"/>
                </a:lnTo>
                <a:lnTo>
                  <a:pt x="4638675" y="49275"/>
                </a:lnTo>
                <a:lnTo>
                  <a:pt x="4638675" y="27050"/>
                </a:lnTo>
                <a:close/>
              </a:path>
              <a:path w="7883525" h="76200">
                <a:moveTo>
                  <a:pt x="4883150" y="27050"/>
                </a:moveTo>
                <a:lnTo>
                  <a:pt x="4705350" y="27050"/>
                </a:lnTo>
                <a:lnTo>
                  <a:pt x="4705350" y="49275"/>
                </a:lnTo>
                <a:lnTo>
                  <a:pt x="4883150" y="49275"/>
                </a:lnTo>
                <a:lnTo>
                  <a:pt x="4883150" y="27050"/>
                </a:lnTo>
                <a:close/>
              </a:path>
              <a:path w="7883525" h="76200">
                <a:moveTo>
                  <a:pt x="4972050" y="27050"/>
                </a:moveTo>
                <a:lnTo>
                  <a:pt x="4949825" y="27050"/>
                </a:lnTo>
                <a:lnTo>
                  <a:pt x="4949825" y="49275"/>
                </a:lnTo>
                <a:lnTo>
                  <a:pt x="4972050" y="49275"/>
                </a:lnTo>
                <a:lnTo>
                  <a:pt x="4972050" y="27050"/>
                </a:lnTo>
                <a:close/>
              </a:path>
              <a:path w="7883525" h="76200">
                <a:moveTo>
                  <a:pt x="5216525" y="27050"/>
                </a:moveTo>
                <a:lnTo>
                  <a:pt x="5038725" y="27050"/>
                </a:lnTo>
                <a:lnTo>
                  <a:pt x="5038725" y="49275"/>
                </a:lnTo>
                <a:lnTo>
                  <a:pt x="5216525" y="49275"/>
                </a:lnTo>
                <a:lnTo>
                  <a:pt x="5216525" y="27050"/>
                </a:lnTo>
                <a:close/>
              </a:path>
              <a:path w="7883525" h="76200">
                <a:moveTo>
                  <a:pt x="5305425" y="27050"/>
                </a:moveTo>
                <a:lnTo>
                  <a:pt x="5283200" y="27050"/>
                </a:lnTo>
                <a:lnTo>
                  <a:pt x="5283200" y="49275"/>
                </a:lnTo>
                <a:lnTo>
                  <a:pt x="5305425" y="49275"/>
                </a:lnTo>
                <a:lnTo>
                  <a:pt x="5305425" y="27050"/>
                </a:lnTo>
                <a:close/>
              </a:path>
              <a:path w="7883525" h="76200">
                <a:moveTo>
                  <a:pt x="5549900" y="27050"/>
                </a:moveTo>
                <a:lnTo>
                  <a:pt x="5372100" y="27050"/>
                </a:lnTo>
                <a:lnTo>
                  <a:pt x="5372100" y="49275"/>
                </a:lnTo>
                <a:lnTo>
                  <a:pt x="5549900" y="49275"/>
                </a:lnTo>
                <a:lnTo>
                  <a:pt x="5549900" y="27050"/>
                </a:lnTo>
                <a:close/>
              </a:path>
              <a:path w="7883525" h="76200">
                <a:moveTo>
                  <a:pt x="5638800" y="27050"/>
                </a:moveTo>
                <a:lnTo>
                  <a:pt x="5616575" y="27050"/>
                </a:lnTo>
                <a:lnTo>
                  <a:pt x="5616575" y="49275"/>
                </a:lnTo>
                <a:lnTo>
                  <a:pt x="5638800" y="49275"/>
                </a:lnTo>
                <a:lnTo>
                  <a:pt x="5638800" y="27050"/>
                </a:lnTo>
                <a:close/>
              </a:path>
              <a:path w="7883525" h="76200">
                <a:moveTo>
                  <a:pt x="5883275" y="27050"/>
                </a:moveTo>
                <a:lnTo>
                  <a:pt x="5705475" y="27050"/>
                </a:lnTo>
                <a:lnTo>
                  <a:pt x="5705475" y="49275"/>
                </a:lnTo>
                <a:lnTo>
                  <a:pt x="5883275" y="49275"/>
                </a:lnTo>
                <a:lnTo>
                  <a:pt x="5883275" y="27050"/>
                </a:lnTo>
                <a:close/>
              </a:path>
              <a:path w="7883525" h="76200">
                <a:moveTo>
                  <a:pt x="5972175" y="27050"/>
                </a:moveTo>
                <a:lnTo>
                  <a:pt x="5949950" y="27050"/>
                </a:lnTo>
                <a:lnTo>
                  <a:pt x="5949950" y="49275"/>
                </a:lnTo>
                <a:lnTo>
                  <a:pt x="5972175" y="49275"/>
                </a:lnTo>
                <a:lnTo>
                  <a:pt x="5972175" y="27050"/>
                </a:lnTo>
                <a:close/>
              </a:path>
              <a:path w="7883525" h="76200">
                <a:moveTo>
                  <a:pt x="6216650" y="27050"/>
                </a:moveTo>
                <a:lnTo>
                  <a:pt x="6038850" y="27050"/>
                </a:lnTo>
                <a:lnTo>
                  <a:pt x="6038850" y="49275"/>
                </a:lnTo>
                <a:lnTo>
                  <a:pt x="6216650" y="49275"/>
                </a:lnTo>
                <a:lnTo>
                  <a:pt x="6216650" y="27050"/>
                </a:lnTo>
                <a:close/>
              </a:path>
              <a:path w="7883525" h="76200">
                <a:moveTo>
                  <a:pt x="6305550" y="27050"/>
                </a:moveTo>
                <a:lnTo>
                  <a:pt x="6283325" y="27050"/>
                </a:lnTo>
                <a:lnTo>
                  <a:pt x="6283325" y="49275"/>
                </a:lnTo>
                <a:lnTo>
                  <a:pt x="6305550" y="49275"/>
                </a:lnTo>
                <a:lnTo>
                  <a:pt x="6305550" y="27050"/>
                </a:lnTo>
                <a:close/>
              </a:path>
              <a:path w="7883525" h="76200">
                <a:moveTo>
                  <a:pt x="6550025" y="27050"/>
                </a:moveTo>
                <a:lnTo>
                  <a:pt x="6372225" y="27050"/>
                </a:lnTo>
                <a:lnTo>
                  <a:pt x="6372225" y="49275"/>
                </a:lnTo>
                <a:lnTo>
                  <a:pt x="6550025" y="49275"/>
                </a:lnTo>
                <a:lnTo>
                  <a:pt x="6550025" y="27050"/>
                </a:lnTo>
                <a:close/>
              </a:path>
              <a:path w="7883525" h="76200">
                <a:moveTo>
                  <a:pt x="6638925" y="27050"/>
                </a:moveTo>
                <a:lnTo>
                  <a:pt x="6616700" y="27050"/>
                </a:lnTo>
                <a:lnTo>
                  <a:pt x="6616700" y="49275"/>
                </a:lnTo>
                <a:lnTo>
                  <a:pt x="6638925" y="49275"/>
                </a:lnTo>
                <a:lnTo>
                  <a:pt x="6638925" y="27050"/>
                </a:lnTo>
                <a:close/>
              </a:path>
              <a:path w="7883525" h="76200">
                <a:moveTo>
                  <a:pt x="6883400" y="27050"/>
                </a:moveTo>
                <a:lnTo>
                  <a:pt x="6705600" y="27050"/>
                </a:lnTo>
                <a:lnTo>
                  <a:pt x="6705600" y="49275"/>
                </a:lnTo>
                <a:lnTo>
                  <a:pt x="6883400" y="49275"/>
                </a:lnTo>
                <a:lnTo>
                  <a:pt x="6883400" y="27050"/>
                </a:lnTo>
                <a:close/>
              </a:path>
              <a:path w="7883525" h="76200">
                <a:moveTo>
                  <a:pt x="6972300" y="27050"/>
                </a:moveTo>
                <a:lnTo>
                  <a:pt x="6950075" y="27050"/>
                </a:lnTo>
                <a:lnTo>
                  <a:pt x="6950075" y="49275"/>
                </a:lnTo>
                <a:lnTo>
                  <a:pt x="6972300" y="49275"/>
                </a:lnTo>
                <a:lnTo>
                  <a:pt x="6972300" y="27050"/>
                </a:lnTo>
                <a:close/>
              </a:path>
              <a:path w="7883525" h="76200">
                <a:moveTo>
                  <a:pt x="7216775" y="27050"/>
                </a:moveTo>
                <a:lnTo>
                  <a:pt x="7038975" y="27050"/>
                </a:lnTo>
                <a:lnTo>
                  <a:pt x="7038975" y="49275"/>
                </a:lnTo>
                <a:lnTo>
                  <a:pt x="7216775" y="49275"/>
                </a:lnTo>
                <a:lnTo>
                  <a:pt x="7216775" y="27050"/>
                </a:lnTo>
                <a:close/>
              </a:path>
              <a:path w="7883525" h="76200">
                <a:moveTo>
                  <a:pt x="7305675" y="27050"/>
                </a:moveTo>
                <a:lnTo>
                  <a:pt x="7283450" y="27050"/>
                </a:lnTo>
                <a:lnTo>
                  <a:pt x="7283450" y="49275"/>
                </a:lnTo>
                <a:lnTo>
                  <a:pt x="7305675" y="49275"/>
                </a:lnTo>
                <a:lnTo>
                  <a:pt x="7305675" y="27050"/>
                </a:lnTo>
                <a:close/>
              </a:path>
              <a:path w="7883525" h="76200">
                <a:moveTo>
                  <a:pt x="7550150" y="27050"/>
                </a:moveTo>
                <a:lnTo>
                  <a:pt x="7372350" y="27050"/>
                </a:lnTo>
                <a:lnTo>
                  <a:pt x="7372350" y="49275"/>
                </a:lnTo>
                <a:lnTo>
                  <a:pt x="7550150" y="49275"/>
                </a:lnTo>
                <a:lnTo>
                  <a:pt x="7550150" y="27050"/>
                </a:lnTo>
                <a:close/>
              </a:path>
              <a:path w="7883525" h="76200">
                <a:moveTo>
                  <a:pt x="7639050" y="27050"/>
                </a:moveTo>
                <a:lnTo>
                  <a:pt x="7616825" y="27050"/>
                </a:lnTo>
                <a:lnTo>
                  <a:pt x="7616825" y="49275"/>
                </a:lnTo>
                <a:lnTo>
                  <a:pt x="7639050" y="49275"/>
                </a:lnTo>
                <a:lnTo>
                  <a:pt x="7639050" y="27050"/>
                </a:lnTo>
                <a:close/>
              </a:path>
              <a:path w="7883525" h="76200">
                <a:moveTo>
                  <a:pt x="7883525" y="27050"/>
                </a:moveTo>
                <a:lnTo>
                  <a:pt x="7705725" y="27050"/>
                </a:lnTo>
                <a:lnTo>
                  <a:pt x="7705725" y="49275"/>
                </a:lnTo>
                <a:lnTo>
                  <a:pt x="7883525" y="49275"/>
                </a:lnTo>
                <a:lnTo>
                  <a:pt x="7883525" y="2705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1" name="object 3">
            <a:extLst>
              <a:ext uri="{FF2B5EF4-FFF2-40B4-BE49-F238E27FC236}">
                <a16:creationId xmlns:a16="http://schemas.microsoft.com/office/drawing/2014/main" id="{E8EB3E17-BEF0-428E-AF33-09BB3B197C59}"/>
              </a:ext>
            </a:extLst>
          </p:cNvPr>
          <p:cNvSpPr txBox="1"/>
          <p:nvPr/>
        </p:nvSpPr>
        <p:spPr>
          <a:xfrm>
            <a:off x="10515600" y="334457"/>
            <a:ext cx="5386135" cy="49757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l">
              <a:lnSpc>
                <a:spcPts val="1870"/>
              </a:lnSpc>
              <a:spcBef>
                <a:spcPts val="105"/>
              </a:spcBef>
            </a:pPr>
            <a:r>
              <a:rPr lang="ru-RU" sz="14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Температура</a:t>
            </a:r>
          </a:p>
          <a:p>
            <a:pPr marL="12700" algn="l">
              <a:lnSpc>
                <a:spcPts val="1870"/>
              </a:lnSpc>
              <a:spcBef>
                <a:spcPts val="105"/>
              </a:spcBef>
            </a:pPr>
            <a:r>
              <a:rPr lang="ru-RU" sz="14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воздуха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6593C88-93B1-4CD5-AF2D-33F84BAD52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593" y="366090"/>
            <a:ext cx="465939" cy="465939"/>
          </a:xfrm>
          <a:prstGeom prst="rect">
            <a:avLst/>
          </a:prstGeom>
        </p:spPr>
      </p:pic>
      <p:sp>
        <p:nvSpPr>
          <p:cNvPr id="79" name="object 3">
            <a:extLst>
              <a:ext uri="{FF2B5EF4-FFF2-40B4-BE49-F238E27FC236}">
                <a16:creationId xmlns:a16="http://schemas.microsoft.com/office/drawing/2014/main" id="{2E1ACC6B-6856-4E2C-96CC-FA7D0C44DD32}"/>
              </a:ext>
            </a:extLst>
          </p:cNvPr>
          <p:cNvSpPr txBox="1"/>
          <p:nvPr/>
        </p:nvSpPr>
        <p:spPr>
          <a:xfrm>
            <a:off x="761048" y="1066800"/>
            <a:ext cx="5386135" cy="13471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3020" algn="l">
              <a:lnSpc>
                <a:spcPts val="5155"/>
              </a:lnSpc>
              <a:spcBef>
                <a:spcPts val="105"/>
              </a:spcBef>
            </a:pPr>
            <a:r>
              <a:rPr lang="ru-RU" sz="6000" b="1" dirty="0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Суточная</a:t>
            </a:r>
            <a:r>
              <a:rPr lang="ru-RU" sz="6000" b="1" dirty="0">
                <a:solidFill>
                  <a:srgbClr val="2020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6000" b="1" dirty="0">
                <a:solidFill>
                  <a:srgbClr val="429EE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амплитуда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1C877DE-F7B9-46D1-B7BC-6DDB9E23ACE6}"/>
              </a:ext>
            </a:extLst>
          </p:cNvPr>
          <p:cNvPicPr preferRelativeResize="0"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7" t="5583" r="31789" b="3959"/>
          <a:stretch/>
        </p:blipFill>
        <p:spPr>
          <a:xfrm>
            <a:off x="-228600" y="2722046"/>
            <a:ext cx="3581400" cy="3360626"/>
          </a:xfrm>
          <a:custGeom>
            <a:avLst/>
            <a:gdLst>
              <a:gd name="connsiteX0" fmla="*/ 282716 w 6934087"/>
              <a:gd name="connsiteY0" fmla="*/ 0 h 3947450"/>
              <a:gd name="connsiteX1" fmla="*/ 6651371 w 6934087"/>
              <a:gd name="connsiteY1" fmla="*/ 0 h 3947450"/>
              <a:gd name="connsiteX2" fmla="*/ 6693148 w 6934087"/>
              <a:gd name="connsiteY2" fmla="*/ 2974 h 3947450"/>
              <a:gd name="connsiteX3" fmla="*/ 6733023 w 6934087"/>
              <a:gd name="connsiteY3" fmla="*/ 11615 h 3947450"/>
              <a:gd name="connsiteX4" fmla="*/ 6770555 w 6934087"/>
              <a:gd name="connsiteY4" fmla="*/ 25497 h 3947450"/>
              <a:gd name="connsiteX5" fmla="*/ 6805311 w 6934087"/>
              <a:gd name="connsiteY5" fmla="*/ 44196 h 3947450"/>
              <a:gd name="connsiteX6" fmla="*/ 6836852 w 6934087"/>
              <a:gd name="connsiteY6" fmla="*/ 67289 h 3947450"/>
              <a:gd name="connsiteX7" fmla="*/ 6864741 w 6934087"/>
              <a:gd name="connsiteY7" fmla="*/ 94350 h 3947450"/>
              <a:gd name="connsiteX8" fmla="*/ 6888539 w 6934087"/>
              <a:gd name="connsiteY8" fmla="*/ 124955 h 3947450"/>
              <a:gd name="connsiteX9" fmla="*/ 6907810 w 6934087"/>
              <a:gd name="connsiteY9" fmla="*/ 158680 h 3947450"/>
              <a:gd name="connsiteX10" fmla="*/ 6922117 w 6934087"/>
              <a:gd name="connsiteY10" fmla="*/ 195100 h 3947450"/>
              <a:gd name="connsiteX11" fmla="*/ 6931021 w 6934087"/>
              <a:gd name="connsiteY11" fmla="*/ 233791 h 3947450"/>
              <a:gd name="connsiteX12" fmla="*/ 6934087 w 6934087"/>
              <a:gd name="connsiteY12" fmla="*/ 274329 h 3947450"/>
              <a:gd name="connsiteX13" fmla="*/ 6934087 w 6934087"/>
              <a:gd name="connsiteY13" fmla="*/ 3673143 h 3947450"/>
              <a:gd name="connsiteX14" fmla="*/ 6931021 w 6934087"/>
              <a:gd name="connsiteY14" fmla="*/ 3713677 h 3947450"/>
              <a:gd name="connsiteX15" fmla="*/ 6922117 w 6934087"/>
              <a:gd name="connsiteY15" fmla="*/ 3752365 h 3947450"/>
              <a:gd name="connsiteX16" fmla="*/ 6907810 w 6934087"/>
              <a:gd name="connsiteY16" fmla="*/ 3788783 h 3947450"/>
              <a:gd name="connsiteX17" fmla="*/ 6888539 w 6934087"/>
              <a:gd name="connsiteY17" fmla="*/ 3822505 h 3947450"/>
              <a:gd name="connsiteX18" fmla="*/ 6864741 w 6934087"/>
              <a:gd name="connsiteY18" fmla="*/ 3853108 h 3947450"/>
              <a:gd name="connsiteX19" fmla="*/ 6836852 w 6934087"/>
              <a:gd name="connsiteY19" fmla="*/ 3880166 h 3947450"/>
              <a:gd name="connsiteX20" fmla="*/ 6805311 w 6934087"/>
              <a:gd name="connsiteY20" fmla="*/ 3903257 h 3947450"/>
              <a:gd name="connsiteX21" fmla="*/ 6770555 w 6934087"/>
              <a:gd name="connsiteY21" fmla="*/ 3921954 h 3947450"/>
              <a:gd name="connsiteX22" fmla="*/ 6733023 w 6934087"/>
              <a:gd name="connsiteY22" fmla="*/ 3935836 h 3947450"/>
              <a:gd name="connsiteX23" fmla="*/ 6693148 w 6934087"/>
              <a:gd name="connsiteY23" fmla="*/ 3944476 h 3947450"/>
              <a:gd name="connsiteX24" fmla="*/ 6651371 w 6934087"/>
              <a:gd name="connsiteY24" fmla="*/ 3947450 h 3947450"/>
              <a:gd name="connsiteX25" fmla="*/ 282716 w 6934087"/>
              <a:gd name="connsiteY25" fmla="*/ 3947450 h 3947450"/>
              <a:gd name="connsiteX26" fmla="*/ 240938 w 6934087"/>
              <a:gd name="connsiteY26" fmla="*/ 3944476 h 3947450"/>
              <a:gd name="connsiteX27" fmla="*/ 201064 w 6934087"/>
              <a:gd name="connsiteY27" fmla="*/ 3935836 h 3947450"/>
              <a:gd name="connsiteX28" fmla="*/ 163531 w 6934087"/>
              <a:gd name="connsiteY28" fmla="*/ 3921954 h 3947450"/>
              <a:gd name="connsiteX29" fmla="*/ 128775 w 6934087"/>
              <a:gd name="connsiteY29" fmla="*/ 3903257 h 3947450"/>
              <a:gd name="connsiteX30" fmla="*/ 97235 w 6934087"/>
              <a:gd name="connsiteY30" fmla="*/ 3880166 h 3947450"/>
              <a:gd name="connsiteX31" fmla="*/ 69346 w 6934087"/>
              <a:gd name="connsiteY31" fmla="*/ 3853108 h 3947450"/>
              <a:gd name="connsiteX32" fmla="*/ 45547 w 6934087"/>
              <a:gd name="connsiteY32" fmla="*/ 3822505 h 3947450"/>
              <a:gd name="connsiteX33" fmla="*/ 26276 w 6934087"/>
              <a:gd name="connsiteY33" fmla="*/ 3788783 h 3947450"/>
              <a:gd name="connsiteX34" fmla="*/ 11970 w 6934087"/>
              <a:gd name="connsiteY34" fmla="*/ 3752365 h 3947450"/>
              <a:gd name="connsiteX35" fmla="*/ 3065 w 6934087"/>
              <a:gd name="connsiteY35" fmla="*/ 3713677 h 3947450"/>
              <a:gd name="connsiteX36" fmla="*/ 0 w 6934087"/>
              <a:gd name="connsiteY36" fmla="*/ 3673143 h 3947450"/>
              <a:gd name="connsiteX37" fmla="*/ 0 w 6934087"/>
              <a:gd name="connsiteY37" fmla="*/ 274329 h 3947450"/>
              <a:gd name="connsiteX38" fmla="*/ 3065 w 6934087"/>
              <a:gd name="connsiteY38" fmla="*/ 233791 h 3947450"/>
              <a:gd name="connsiteX39" fmla="*/ 11970 w 6934087"/>
              <a:gd name="connsiteY39" fmla="*/ 195100 h 3947450"/>
              <a:gd name="connsiteX40" fmla="*/ 26276 w 6934087"/>
              <a:gd name="connsiteY40" fmla="*/ 158680 h 3947450"/>
              <a:gd name="connsiteX41" fmla="*/ 45547 w 6934087"/>
              <a:gd name="connsiteY41" fmla="*/ 124955 h 3947450"/>
              <a:gd name="connsiteX42" fmla="*/ 69346 w 6934087"/>
              <a:gd name="connsiteY42" fmla="*/ 94350 h 3947450"/>
              <a:gd name="connsiteX43" fmla="*/ 97235 w 6934087"/>
              <a:gd name="connsiteY43" fmla="*/ 67289 h 3947450"/>
              <a:gd name="connsiteX44" fmla="*/ 128775 w 6934087"/>
              <a:gd name="connsiteY44" fmla="*/ 44196 h 3947450"/>
              <a:gd name="connsiteX45" fmla="*/ 163531 w 6934087"/>
              <a:gd name="connsiteY45" fmla="*/ 25497 h 3947450"/>
              <a:gd name="connsiteX46" fmla="*/ 201064 w 6934087"/>
              <a:gd name="connsiteY46" fmla="*/ 11615 h 3947450"/>
              <a:gd name="connsiteX47" fmla="*/ 240938 w 6934087"/>
              <a:gd name="connsiteY47" fmla="*/ 2974 h 394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6934087" h="3947450">
                <a:moveTo>
                  <a:pt x="282716" y="0"/>
                </a:moveTo>
                <a:lnTo>
                  <a:pt x="6651371" y="0"/>
                </a:lnTo>
                <a:lnTo>
                  <a:pt x="6693148" y="2974"/>
                </a:lnTo>
                <a:lnTo>
                  <a:pt x="6733023" y="11615"/>
                </a:lnTo>
                <a:lnTo>
                  <a:pt x="6770555" y="25497"/>
                </a:lnTo>
                <a:lnTo>
                  <a:pt x="6805311" y="44196"/>
                </a:lnTo>
                <a:lnTo>
                  <a:pt x="6836852" y="67289"/>
                </a:lnTo>
                <a:lnTo>
                  <a:pt x="6864741" y="94350"/>
                </a:lnTo>
                <a:lnTo>
                  <a:pt x="6888539" y="124955"/>
                </a:lnTo>
                <a:lnTo>
                  <a:pt x="6907810" y="158680"/>
                </a:lnTo>
                <a:lnTo>
                  <a:pt x="6922117" y="195100"/>
                </a:lnTo>
                <a:lnTo>
                  <a:pt x="6931021" y="233791"/>
                </a:lnTo>
                <a:lnTo>
                  <a:pt x="6934087" y="274329"/>
                </a:lnTo>
                <a:lnTo>
                  <a:pt x="6934087" y="3673143"/>
                </a:lnTo>
                <a:lnTo>
                  <a:pt x="6931021" y="3713677"/>
                </a:lnTo>
                <a:lnTo>
                  <a:pt x="6922117" y="3752365"/>
                </a:lnTo>
                <a:lnTo>
                  <a:pt x="6907810" y="3788783"/>
                </a:lnTo>
                <a:lnTo>
                  <a:pt x="6888539" y="3822505"/>
                </a:lnTo>
                <a:lnTo>
                  <a:pt x="6864741" y="3853108"/>
                </a:lnTo>
                <a:lnTo>
                  <a:pt x="6836852" y="3880166"/>
                </a:lnTo>
                <a:lnTo>
                  <a:pt x="6805311" y="3903257"/>
                </a:lnTo>
                <a:lnTo>
                  <a:pt x="6770555" y="3921954"/>
                </a:lnTo>
                <a:lnTo>
                  <a:pt x="6733023" y="3935836"/>
                </a:lnTo>
                <a:lnTo>
                  <a:pt x="6693148" y="3944476"/>
                </a:lnTo>
                <a:lnTo>
                  <a:pt x="6651371" y="3947450"/>
                </a:lnTo>
                <a:lnTo>
                  <a:pt x="282716" y="3947450"/>
                </a:lnTo>
                <a:lnTo>
                  <a:pt x="240938" y="3944476"/>
                </a:lnTo>
                <a:lnTo>
                  <a:pt x="201064" y="3935836"/>
                </a:lnTo>
                <a:lnTo>
                  <a:pt x="163531" y="3921954"/>
                </a:lnTo>
                <a:lnTo>
                  <a:pt x="128775" y="3903257"/>
                </a:lnTo>
                <a:lnTo>
                  <a:pt x="97235" y="3880166"/>
                </a:lnTo>
                <a:lnTo>
                  <a:pt x="69346" y="3853108"/>
                </a:lnTo>
                <a:lnTo>
                  <a:pt x="45547" y="3822505"/>
                </a:lnTo>
                <a:lnTo>
                  <a:pt x="26276" y="3788783"/>
                </a:lnTo>
                <a:lnTo>
                  <a:pt x="11970" y="3752365"/>
                </a:lnTo>
                <a:lnTo>
                  <a:pt x="3065" y="3713677"/>
                </a:lnTo>
                <a:lnTo>
                  <a:pt x="0" y="3673143"/>
                </a:lnTo>
                <a:lnTo>
                  <a:pt x="0" y="274329"/>
                </a:lnTo>
                <a:lnTo>
                  <a:pt x="3065" y="233791"/>
                </a:lnTo>
                <a:lnTo>
                  <a:pt x="11970" y="195100"/>
                </a:lnTo>
                <a:lnTo>
                  <a:pt x="26276" y="158680"/>
                </a:lnTo>
                <a:lnTo>
                  <a:pt x="45547" y="124955"/>
                </a:lnTo>
                <a:lnTo>
                  <a:pt x="69346" y="94350"/>
                </a:lnTo>
                <a:lnTo>
                  <a:pt x="97235" y="67289"/>
                </a:lnTo>
                <a:lnTo>
                  <a:pt x="128775" y="44196"/>
                </a:lnTo>
                <a:lnTo>
                  <a:pt x="163531" y="25497"/>
                </a:lnTo>
                <a:lnTo>
                  <a:pt x="201064" y="11615"/>
                </a:lnTo>
                <a:lnTo>
                  <a:pt x="240938" y="2974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6" name="object 4">
            <a:extLst>
              <a:ext uri="{FF2B5EF4-FFF2-40B4-BE49-F238E27FC236}">
                <a16:creationId xmlns:a16="http://schemas.microsoft.com/office/drawing/2014/main" id="{91F56A3B-C076-426D-99CA-CFB02BA4A0CC}"/>
              </a:ext>
            </a:extLst>
          </p:cNvPr>
          <p:cNvSpPr/>
          <p:nvPr/>
        </p:nvSpPr>
        <p:spPr>
          <a:xfrm>
            <a:off x="7493509" y="2705553"/>
            <a:ext cx="4170045" cy="1684020"/>
          </a:xfrm>
          <a:custGeom>
            <a:avLst/>
            <a:gdLst/>
            <a:ahLst/>
            <a:cxnLst/>
            <a:rect l="l" t="t" r="r" b="b"/>
            <a:pathLst>
              <a:path w="4170045" h="1684020">
                <a:moveTo>
                  <a:pt x="3998595" y="0"/>
                </a:moveTo>
                <a:lnTo>
                  <a:pt x="171069" y="0"/>
                </a:lnTo>
                <a:lnTo>
                  <a:pt x="125588" y="6110"/>
                </a:lnTo>
                <a:lnTo>
                  <a:pt x="84723" y="23353"/>
                </a:lnTo>
                <a:lnTo>
                  <a:pt x="50101" y="50101"/>
                </a:lnTo>
                <a:lnTo>
                  <a:pt x="23353" y="84723"/>
                </a:lnTo>
                <a:lnTo>
                  <a:pt x="6110" y="125588"/>
                </a:lnTo>
                <a:lnTo>
                  <a:pt x="0" y="171068"/>
                </a:lnTo>
                <a:lnTo>
                  <a:pt x="0" y="1512950"/>
                </a:lnTo>
                <a:lnTo>
                  <a:pt x="6110" y="1558431"/>
                </a:lnTo>
                <a:lnTo>
                  <a:pt x="23353" y="1599296"/>
                </a:lnTo>
                <a:lnTo>
                  <a:pt x="50101" y="1633918"/>
                </a:lnTo>
                <a:lnTo>
                  <a:pt x="84723" y="1660666"/>
                </a:lnTo>
                <a:lnTo>
                  <a:pt x="125588" y="1677909"/>
                </a:lnTo>
                <a:lnTo>
                  <a:pt x="171069" y="1684019"/>
                </a:lnTo>
                <a:lnTo>
                  <a:pt x="3998595" y="1684019"/>
                </a:lnTo>
                <a:lnTo>
                  <a:pt x="4044075" y="1677909"/>
                </a:lnTo>
                <a:lnTo>
                  <a:pt x="4084940" y="1660666"/>
                </a:lnTo>
                <a:lnTo>
                  <a:pt x="4119562" y="1633918"/>
                </a:lnTo>
                <a:lnTo>
                  <a:pt x="4146310" y="1599296"/>
                </a:lnTo>
                <a:lnTo>
                  <a:pt x="4163553" y="1558431"/>
                </a:lnTo>
                <a:lnTo>
                  <a:pt x="4169664" y="1512950"/>
                </a:lnTo>
                <a:lnTo>
                  <a:pt x="4169664" y="171068"/>
                </a:lnTo>
                <a:lnTo>
                  <a:pt x="4163553" y="125588"/>
                </a:lnTo>
                <a:lnTo>
                  <a:pt x="4146310" y="84723"/>
                </a:lnTo>
                <a:lnTo>
                  <a:pt x="4119562" y="50101"/>
                </a:lnTo>
                <a:lnTo>
                  <a:pt x="4084940" y="23353"/>
                </a:lnTo>
                <a:lnTo>
                  <a:pt x="4044075" y="6110"/>
                </a:lnTo>
                <a:lnTo>
                  <a:pt x="3998595" y="0"/>
                </a:lnTo>
                <a:close/>
              </a:path>
            </a:pathLst>
          </a:custGeom>
          <a:solidFill>
            <a:srgbClr val="303942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" name="object 5">
            <a:extLst>
              <a:ext uri="{FF2B5EF4-FFF2-40B4-BE49-F238E27FC236}">
                <a16:creationId xmlns:a16="http://schemas.microsoft.com/office/drawing/2014/main" id="{55B524FF-DDBE-44E3-85D8-CAA608FC442F}"/>
              </a:ext>
            </a:extLst>
          </p:cNvPr>
          <p:cNvSpPr/>
          <p:nvPr/>
        </p:nvSpPr>
        <p:spPr>
          <a:xfrm>
            <a:off x="3581400" y="4529780"/>
            <a:ext cx="8082280" cy="1581935"/>
          </a:xfrm>
          <a:custGeom>
            <a:avLst/>
            <a:gdLst/>
            <a:ahLst/>
            <a:cxnLst/>
            <a:rect l="l" t="t" r="r" b="b"/>
            <a:pathLst>
              <a:path w="8082280" h="1318260">
                <a:moveTo>
                  <a:pt x="7947913" y="0"/>
                </a:moveTo>
                <a:lnTo>
                  <a:pt x="133857" y="0"/>
                </a:lnTo>
                <a:lnTo>
                  <a:pt x="91553" y="6825"/>
                </a:lnTo>
                <a:lnTo>
                  <a:pt x="54809" y="25830"/>
                </a:lnTo>
                <a:lnTo>
                  <a:pt x="25830" y="54809"/>
                </a:lnTo>
                <a:lnTo>
                  <a:pt x="6825" y="91553"/>
                </a:lnTo>
                <a:lnTo>
                  <a:pt x="0" y="133857"/>
                </a:lnTo>
                <a:lnTo>
                  <a:pt x="0" y="1184363"/>
                </a:lnTo>
                <a:lnTo>
                  <a:pt x="6825" y="1226686"/>
                </a:lnTo>
                <a:lnTo>
                  <a:pt x="25830" y="1263442"/>
                </a:lnTo>
                <a:lnTo>
                  <a:pt x="54809" y="1292426"/>
                </a:lnTo>
                <a:lnTo>
                  <a:pt x="91553" y="1311434"/>
                </a:lnTo>
                <a:lnTo>
                  <a:pt x="133857" y="1318260"/>
                </a:lnTo>
                <a:lnTo>
                  <a:pt x="7947913" y="1318260"/>
                </a:lnTo>
                <a:lnTo>
                  <a:pt x="7990218" y="1311434"/>
                </a:lnTo>
                <a:lnTo>
                  <a:pt x="8026962" y="1292426"/>
                </a:lnTo>
                <a:lnTo>
                  <a:pt x="8055941" y="1263442"/>
                </a:lnTo>
                <a:lnTo>
                  <a:pt x="8074946" y="1226686"/>
                </a:lnTo>
                <a:lnTo>
                  <a:pt x="8081772" y="1184363"/>
                </a:lnTo>
                <a:lnTo>
                  <a:pt x="8081772" y="133857"/>
                </a:lnTo>
                <a:lnTo>
                  <a:pt x="8074946" y="91553"/>
                </a:lnTo>
                <a:lnTo>
                  <a:pt x="8055941" y="54809"/>
                </a:lnTo>
                <a:lnTo>
                  <a:pt x="8026962" y="25830"/>
                </a:lnTo>
                <a:lnTo>
                  <a:pt x="7990218" y="6825"/>
                </a:lnTo>
                <a:lnTo>
                  <a:pt x="7947913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" name="object 6">
            <a:extLst>
              <a:ext uri="{FF2B5EF4-FFF2-40B4-BE49-F238E27FC236}">
                <a16:creationId xmlns:a16="http://schemas.microsoft.com/office/drawing/2014/main" id="{3507CC77-1E36-4F8B-BE88-10B8BDBDC17B}"/>
              </a:ext>
            </a:extLst>
          </p:cNvPr>
          <p:cNvSpPr/>
          <p:nvPr/>
        </p:nvSpPr>
        <p:spPr>
          <a:xfrm>
            <a:off x="3581400" y="4529780"/>
            <a:ext cx="8082280" cy="1552891"/>
          </a:xfrm>
          <a:custGeom>
            <a:avLst/>
            <a:gdLst/>
            <a:ahLst/>
            <a:cxnLst/>
            <a:rect l="l" t="t" r="r" b="b"/>
            <a:pathLst>
              <a:path w="8082280" h="1318260">
                <a:moveTo>
                  <a:pt x="0" y="133857"/>
                </a:moveTo>
                <a:lnTo>
                  <a:pt x="6825" y="91553"/>
                </a:lnTo>
                <a:lnTo>
                  <a:pt x="25830" y="54809"/>
                </a:lnTo>
                <a:lnTo>
                  <a:pt x="54809" y="25830"/>
                </a:lnTo>
                <a:lnTo>
                  <a:pt x="91553" y="6825"/>
                </a:lnTo>
                <a:lnTo>
                  <a:pt x="133857" y="0"/>
                </a:lnTo>
                <a:lnTo>
                  <a:pt x="7947913" y="0"/>
                </a:lnTo>
                <a:lnTo>
                  <a:pt x="7990218" y="6825"/>
                </a:lnTo>
                <a:lnTo>
                  <a:pt x="8026962" y="25830"/>
                </a:lnTo>
                <a:lnTo>
                  <a:pt x="8055941" y="54809"/>
                </a:lnTo>
                <a:lnTo>
                  <a:pt x="8074946" y="91553"/>
                </a:lnTo>
                <a:lnTo>
                  <a:pt x="8081772" y="133857"/>
                </a:lnTo>
                <a:lnTo>
                  <a:pt x="8081772" y="1184363"/>
                </a:lnTo>
                <a:lnTo>
                  <a:pt x="8074946" y="1226686"/>
                </a:lnTo>
                <a:lnTo>
                  <a:pt x="8055941" y="1263442"/>
                </a:lnTo>
                <a:lnTo>
                  <a:pt x="8026962" y="1292426"/>
                </a:lnTo>
                <a:lnTo>
                  <a:pt x="7990218" y="1311434"/>
                </a:lnTo>
                <a:lnTo>
                  <a:pt x="7947913" y="1318260"/>
                </a:lnTo>
                <a:lnTo>
                  <a:pt x="133857" y="1318260"/>
                </a:lnTo>
                <a:lnTo>
                  <a:pt x="91553" y="1311434"/>
                </a:lnTo>
                <a:lnTo>
                  <a:pt x="54809" y="1292426"/>
                </a:lnTo>
                <a:lnTo>
                  <a:pt x="25830" y="1263442"/>
                </a:lnTo>
                <a:lnTo>
                  <a:pt x="6825" y="1226686"/>
                </a:lnTo>
                <a:lnTo>
                  <a:pt x="0" y="1184363"/>
                </a:lnTo>
                <a:lnTo>
                  <a:pt x="0" y="133857"/>
                </a:lnTo>
                <a:close/>
              </a:path>
            </a:pathLst>
          </a:custGeom>
          <a:ln w="19050">
            <a:solidFill>
              <a:srgbClr val="429EE4"/>
            </a:solidFill>
            <a:prstDash val="sysDash"/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object 7">
            <a:extLst>
              <a:ext uri="{FF2B5EF4-FFF2-40B4-BE49-F238E27FC236}">
                <a16:creationId xmlns:a16="http://schemas.microsoft.com/office/drawing/2014/main" id="{4CA8DC30-335F-4794-9973-24C009C41D78}"/>
              </a:ext>
            </a:extLst>
          </p:cNvPr>
          <p:cNvSpPr/>
          <p:nvPr/>
        </p:nvSpPr>
        <p:spPr>
          <a:xfrm>
            <a:off x="3581400" y="2705553"/>
            <a:ext cx="3779520" cy="1684020"/>
          </a:xfrm>
          <a:custGeom>
            <a:avLst/>
            <a:gdLst/>
            <a:ahLst/>
            <a:cxnLst/>
            <a:rect l="l" t="t" r="r" b="b"/>
            <a:pathLst>
              <a:path w="3779520" h="1684020">
                <a:moveTo>
                  <a:pt x="3608451" y="0"/>
                </a:moveTo>
                <a:lnTo>
                  <a:pt x="171068" y="0"/>
                </a:lnTo>
                <a:lnTo>
                  <a:pt x="125588" y="6110"/>
                </a:lnTo>
                <a:lnTo>
                  <a:pt x="84723" y="23353"/>
                </a:lnTo>
                <a:lnTo>
                  <a:pt x="50101" y="50101"/>
                </a:lnTo>
                <a:lnTo>
                  <a:pt x="23353" y="84723"/>
                </a:lnTo>
                <a:lnTo>
                  <a:pt x="6110" y="125588"/>
                </a:lnTo>
                <a:lnTo>
                  <a:pt x="0" y="171068"/>
                </a:lnTo>
                <a:lnTo>
                  <a:pt x="0" y="1512950"/>
                </a:lnTo>
                <a:lnTo>
                  <a:pt x="6110" y="1558431"/>
                </a:lnTo>
                <a:lnTo>
                  <a:pt x="23353" y="1599296"/>
                </a:lnTo>
                <a:lnTo>
                  <a:pt x="50101" y="1633918"/>
                </a:lnTo>
                <a:lnTo>
                  <a:pt x="84723" y="1660666"/>
                </a:lnTo>
                <a:lnTo>
                  <a:pt x="125588" y="1677909"/>
                </a:lnTo>
                <a:lnTo>
                  <a:pt x="171068" y="1684019"/>
                </a:lnTo>
                <a:lnTo>
                  <a:pt x="3608451" y="1684019"/>
                </a:lnTo>
                <a:lnTo>
                  <a:pt x="3653931" y="1677909"/>
                </a:lnTo>
                <a:lnTo>
                  <a:pt x="3694796" y="1660666"/>
                </a:lnTo>
                <a:lnTo>
                  <a:pt x="3729418" y="1633918"/>
                </a:lnTo>
                <a:lnTo>
                  <a:pt x="3756166" y="1599296"/>
                </a:lnTo>
                <a:lnTo>
                  <a:pt x="3773409" y="1558431"/>
                </a:lnTo>
                <a:lnTo>
                  <a:pt x="3779520" y="1512950"/>
                </a:lnTo>
                <a:lnTo>
                  <a:pt x="3779520" y="171068"/>
                </a:lnTo>
                <a:lnTo>
                  <a:pt x="3773409" y="125588"/>
                </a:lnTo>
                <a:lnTo>
                  <a:pt x="3756166" y="84723"/>
                </a:lnTo>
                <a:lnTo>
                  <a:pt x="3729418" y="50101"/>
                </a:lnTo>
                <a:lnTo>
                  <a:pt x="3694796" y="23353"/>
                </a:lnTo>
                <a:lnTo>
                  <a:pt x="3653931" y="6110"/>
                </a:lnTo>
                <a:lnTo>
                  <a:pt x="3608451" y="0"/>
                </a:lnTo>
                <a:close/>
              </a:path>
            </a:pathLst>
          </a:custGeom>
          <a:solidFill>
            <a:srgbClr val="429EE4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Google Shape;680;p52">
            <a:extLst>
              <a:ext uri="{FF2B5EF4-FFF2-40B4-BE49-F238E27FC236}">
                <a16:creationId xmlns:a16="http://schemas.microsoft.com/office/drawing/2014/main" id="{110A8269-1430-41EE-8BEB-D63955C19A5E}"/>
              </a:ext>
            </a:extLst>
          </p:cNvPr>
          <p:cNvSpPr txBox="1"/>
          <p:nvPr/>
        </p:nvSpPr>
        <p:spPr>
          <a:xfrm>
            <a:off x="3713989" y="2846009"/>
            <a:ext cx="3062994" cy="5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r>
              <a:rPr lang="ru-RU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boto"/>
              </a:rPr>
              <a:t>Что это такое?</a:t>
            </a:r>
            <a:endParaRPr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Roboto"/>
            </a:endParaRPr>
          </a:p>
        </p:txBody>
      </p:sp>
      <p:sp>
        <p:nvSpPr>
          <p:cNvPr id="27" name="Google Shape;680;p52">
            <a:extLst>
              <a:ext uri="{FF2B5EF4-FFF2-40B4-BE49-F238E27FC236}">
                <a16:creationId xmlns:a16="http://schemas.microsoft.com/office/drawing/2014/main" id="{10BC0738-CEE9-44AA-87D6-B03541CB737A}"/>
              </a:ext>
            </a:extLst>
          </p:cNvPr>
          <p:cNvSpPr txBox="1"/>
          <p:nvPr/>
        </p:nvSpPr>
        <p:spPr>
          <a:xfrm>
            <a:off x="3713989" y="3389461"/>
            <a:ext cx="3779520" cy="836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Разность между самой высокой и самой низкой температурами воздуха за сутки</a:t>
            </a:r>
          </a:p>
        </p:txBody>
      </p:sp>
      <p:sp>
        <p:nvSpPr>
          <p:cNvPr id="34" name="Google Shape;680;p52">
            <a:extLst>
              <a:ext uri="{FF2B5EF4-FFF2-40B4-BE49-F238E27FC236}">
                <a16:creationId xmlns:a16="http://schemas.microsoft.com/office/drawing/2014/main" id="{74D18232-B6ED-451A-A45E-144816D72868}"/>
              </a:ext>
            </a:extLst>
          </p:cNvPr>
          <p:cNvSpPr txBox="1"/>
          <p:nvPr/>
        </p:nvSpPr>
        <p:spPr>
          <a:xfrm>
            <a:off x="7720599" y="2837322"/>
            <a:ext cx="4170045" cy="5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r>
              <a:rPr lang="ru-RU" sz="2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boto"/>
              </a:rPr>
              <a:t>Минимум и максимум</a:t>
            </a:r>
            <a:endParaRPr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Roboto"/>
            </a:endParaRPr>
          </a:p>
        </p:txBody>
      </p:sp>
      <p:sp>
        <p:nvSpPr>
          <p:cNvPr id="35" name="Google Shape;680;p52">
            <a:extLst>
              <a:ext uri="{FF2B5EF4-FFF2-40B4-BE49-F238E27FC236}">
                <a16:creationId xmlns:a16="http://schemas.microsoft.com/office/drawing/2014/main" id="{FBE39FFC-7660-4932-B917-E839C8F20599}"/>
              </a:ext>
            </a:extLst>
          </p:cNvPr>
          <p:cNvSpPr txBox="1"/>
          <p:nvPr/>
        </p:nvSpPr>
        <p:spPr>
          <a:xfrm>
            <a:off x="7720600" y="3380774"/>
            <a:ext cx="3779520" cy="836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Максимум температуры — около 14–15 часов, минимум — перед восходом солнца.</a:t>
            </a:r>
          </a:p>
        </p:txBody>
      </p:sp>
      <p:sp>
        <p:nvSpPr>
          <p:cNvPr id="36" name="Google Shape;680;p52">
            <a:extLst>
              <a:ext uri="{FF2B5EF4-FFF2-40B4-BE49-F238E27FC236}">
                <a16:creationId xmlns:a16="http://schemas.microsoft.com/office/drawing/2014/main" id="{0757A06B-31B1-40FF-915C-589C04F5732C}"/>
              </a:ext>
            </a:extLst>
          </p:cNvPr>
          <p:cNvSpPr txBox="1"/>
          <p:nvPr/>
        </p:nvSpPr>
        <p:spPr>
          <a:xfrm>
            <a:off x="3810000" y="4607929"/>
            <a:ext cx="5943600" cy="5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r>
              <a:rPr lang="ru-RU" sz="2400" b="1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boto"/>
              </a:rPr>
              <a:t>Рекорды суточной амплитуды</a:t>
            </a:r>
            <a:endParaRPr sz="2400" b="1" dirty="0">
              <a:solidFill>
                <a:srgbClr val="30394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Roboto"/>
            </a:endParaRPr>
          </a:p>
        </p:txBody>
      </p:sp>
      <p:sp>
        <p:nvSpPr>
          <p:cNvPr id="37" name="Google Shape;680;p52">
            <a:extLst>
              <a:ext uri="{FF2B5EF4-FFF2-40B4-BE49-F238E27FC236}">
                <a16:creationId xmlns:a16="http://schemas.microsoft.com/office/drawing/2014/main" id="{D7635D7D-997D-4ED0-A6B2-50E39D81A753}"/>
              </a:ext>
            </a:extLst>
          </p:cNvPr>
          <p:cNvSpPr txBox="1"/>
          <p:nvPr/>
        </p:nvSpPr>
        <p:spPr>
          <a:xfrm>
            <a:off x="3810000" y="4800600"/>
            <a:ext cx="7620000" cy="1187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r>
              <a:rPr lang="ru-RU" dirty="0">
                <a:solidFill>
                  <a:srgbClr val="30394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Самая большая суточная амплитуда температуры наблюдается в тропических широтах (до 40°С), наименьшая — в экваториальных широтах (2–4°С).</a:t>
            </a:r>
          </a:p>
        </p:txBody>
      </p:sp>
    </p:spTree>
    <p:extLst>
      <p:ext uri="{BB962C8B-B14F-4D97-AF65-F5344CB8AC3E}">
        <p14:creationId xmlns:p14="http://schemas.microsoft.com/office/powerpoint/2010/main" val="207302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5" grpId="0"/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509" y="115747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1575816"/>
                </a:moveTo>
                <a:lnTo>
                  <a:pt x="10187381" y="1596085"/>
                </a:lnTo>
                <a:lnTo>
                  <a:pt x="10186467" y="1497876"/>
                </a:lnTo>
                <a:lnTo>
                  <a:pt x="10186467" y="3366909"/>
                </a:lnTo>
                <a:lnTo>
                  <a:pt x="8141767" y="3385972"/>
                </a:lnTo>
                <a:lnTo>
                  <a:pt x="8140954" y="3298672"/>
                </a:lnTo>
                <a:lnTo>
                  <a:pt x="8140954" y="5153723"/>
                </a:lnTo>
                <a:lnTo>
                  <a:pt x="6096254" y="5172786"/>
                </a:lnTo>
                <a:lnTo>
                  <a:pt x="6079960" y="3422599"/>
                </a:lnTo>
                <a:lnTo>
                  <a:pt x="8124660" y="3403536"/>
                </a:lnTo>
                <a:lnTo>
                  <a:pt x="8140954" y="5153723"/>
                </a:lnTo>
                <a:lnTo>
                  <a:pt x="8140954" y="3298672"/>
                </a:lnTo>
                <a:lnTo>
                  <a:pt x="8125460" y="1634337"/>
                </a:lnTo>
                <a:lnTo>
                  <a:pt x="10170147" y="1613662"/>
                </a:lnTo>
                <a:lnTo>
                  <a:pt x="10186467" y="3366909"/>
                </a:lnTo>
                <a:lnTo>
                  <a:pt x="10186467" y="1497876"/>
                </a:lnTo>
                <a:lnTo>
                  <a:pt x="10172522" y="0"/>
                </a:lnTo>
                <a:lnTo>
                  <a:pt x="10155123" y="0"/>
                </a:lnTo>
                <a:lnTo>
                  <a:pt x="10169982" y="1596263"/>
                </a:lnTo>
                <a:lnTo>
                  <a:pt x="8125295" y="1616938"/>
                </a:lnTo>
                <a:lnTo>
                  <a:pt x="8124495" y="1530985"/>
                </a:lnTo>
                <a:lnTo>
                  <a:pt x="8124495" y="3386137"/>
                </a:lnTo>
                <a:lnTo>
                  <a:pt x="6079795" y="3405200"/>
                </a:lnTo>
                <a:lnTo>
                  <a:pt x="6078855" y="3304273"/>
                </a:lnTo>
                <a:lnTo>
                  <a:pt x="6078855" y="5172938"/>
                </a:lnTo>
                <a:lnTo>
                  <a:pt x="4034155" y="5192001"/>
                </a:lnTo>
                <a:lnTo>
                  <a:pt x="4017861" y="3441814"/>
                </a:lnTo>
                <a:lnTo>
                  <a:pt x="6062561" y="3422751"/>
                </a:lnTo>
                <a:lnTo>
                  <a:pt x="6078855" y="5172938"/>
                </a:lnTo>
                <a:lnTo>
                  <a:pt x="6078855" y="3304273"/>
                </a:lnTo>
                <a:lnTo>
                  <a:pt x="6063500" y="1655191"/>
                </a:lnTo>
                <a:lnTo>
                  <a:pt x="8108188" y="1634515"/>
                </a:lnTo>
                <a:lnTo>
                  <a:pt x="8124495" y="3386137"/>
                </a:lnTo>
                <a:lnTo>
                  <a:pt x="8124495" y="1530985"/>
                </a:lnTo>
                <a:lnTo>
                  <a:pt x="8110245" y="0"/>
                </a:lnTo>
                <a:lnTo>
                  <a:pt x="8092973" y="0"/>
                </a:lnTo>
                <a:lnTo>
                  <a:pt x="8108023" y="1617116"/>
                </a:lnTo>
                <a:lnTo>
                  <a:pt x="6063335" y="1637792"/>
                </a:lnTo>
                <a:lnTo>
                  <a:pt x="6062396" y="1536801"/>
                </a:lnTo>
                <a:lnTo>
                  <a:pt x="6062396" y="3405352"/>
                </a:lnTo>
                <a:lnTo>
                  <a:pt x="4017695" y="3424415"/>
                </a:lnTo>
                <a:lnTo>
                  <a:pt x="4016756" y="3323501"/>
                </a:lnTo>
                <a:lnTo>
                  <a:pt x="4016756" y="5192153"/>
                </a:lnTo>
                <a:lnTo>
                  <a:pt x="1972056" y="5211216"/>
                </a:lnTo>
                <a:lnTo>
                  <a:pt x="1955761" y="3461029"/>
                </a:lnTo>
                <a:lnTo>
                  <a:pt x="4000462" y="3441966"/>
                </a:lnTo>
                <a:lnTo>
                  <a:pt x="4016756" y="5192153"/>
                </a:lnTo>
                <a:lnTo>
                  <a:pt x="4016756" y="3323501"/>
                </a:lnTo>
                <a:lnTo>
                  <a:pt x="4001414" y="1676044"/>
                </a:lnTo>
                <a:lnTo>
                  <a:pt x="6046101" y="1655368"/>
                </a:lnTo>
                <a:lnTo>
                  <a:pt x="6062396" y="3405352"/>
                </a:lnTo>
                <a:lnTo>
                  <a:pt x="6062396" y="1536801"/>
                </a:lnTo>
                <a:lnTo>
                  <a:pt x="6048095" y="0"/>
                </a:lnTo>
                <a:lnTo>
                  <a:pt x="6030696" y="0"/>
                </a:lnTo>
                <a:lnTo>
                  <a:pt x="6045936" y="1637969"/>
                </a:lnTo>
                <a:lnTo>
                  <a:pt x="4001262" y="1658645"/>
                </a:lnTo>
                <a:lnTo>
                  <a:pt x="4000296" y="1554988"/>
                </a:lnTo>
                <a:lnTo>
                  <a:pt x="4000296" y="3424567"/>
                </a:lnTo>
                <a:lnTo>
                  <a:pt x="1955596" y="3443630"/>
                </a:lnTo>
                <a:lnTo>
                  <a:pt x="1939340" y="1696885"/>
                </a:lnTo>
                <a:lnTo>
                  <a:pt x="3984015" y="1676222"/>
                </a:lnTo>
                <a:lnTo>
                  <a:pt x="4000296" y="3424567"/>
                </a:lnTo>
                <a:lnTo>
                  <a:pt x="4000296" y="1554988"/>
                </a:lnTo>
                <a:lnTo>
                  <a:pt x="3985818" y="0"/>
                </a:lnTo>
                <a:lnTo>
                  <a:pt x="3968419" y="0"/>
                </a:lnTo>
                <a:lnTo>
                  <a:pt x="3983863" y="1658823"/>
                </a:lnTo>
                <a:lnTo>
                  <a:pt x="1939175" y="1679486"/>
                </a:lnTo>
                <a:lnTo>
                  <a:pt x="1923542" y="0"/>
                </a:lnTo>
                <a:lnTo>
                  <a:pt x="1906143" y="0"/>
                </a:lnTo>
                <a:lnTo>
                  <a:pt x="1921776" y="1679663"/>
                </a:lnTo>
                <a:lnTo>
                  <a:pt x="0" y="1699082"/>
                </a:lnTo>
                <a:lnTo>
                  <a:pt x="0" y="1716481"/>
                </a:lnTo>
                <a:lnTo>
                  <a:pt x="1921941" y="1697062"/>
                </a:lnTo>
                <a:lnTo>
                  <a:pt x="1938197" y="3443782"/>
                </a:lnTo>
                <a:lnTo>
                  <a:pt x="0" y="3461842"/>
                </a:lnTo>
                <a:lnTo>
                  <a:pt x="0" y="3479241"/>
                </a:lnTo>
                <a:lnTo>
                  <a:pt x="1938362" y="3461181"/>
                </a:lnTo>
                <a:lnTo>
                  <a:pt x="1954657" y="5211369"/>
                </a:lnTo>
                <a:lnTo>
                  <a:pt x="0" y="5229580"/>
                </a:lnTo>
                <a:lnTo>
                  <a:pt x="0" y="5246852"/>
                </a:lnTo>
                <a:lnTo>
                  <a:pt x="1954822" y="5228666"/>
                </a:lnTo>
                <a:lnTo>
                  <a:pt x="1969998" y="6858000"/>
                </a:lnTo>
                <a:lnTo>
                  <a:pt x="1987397" y="6858000"/>
                </a:lnTo>
                <a:lnTo>
                  <a:pt x="1972221" y="5228514"/>
                </a:lnTo>
                <a:lnTo>
                  <a:pt x="4016921" y="5209476"/>
                </a:lnTo>
                <a:lnTo>
                  <a:pt x="4032275" y="6858000"/>
                </a:lnTo>
                <a:lnTo>
                  <a:pt x="4049674" y="6858000"/>
                </a:lnTo>
                <a:lnTo>
                  <a:pt x="4034320" y="5209311"/>
                </a:lnTo>
                <a:lnTo>
                  <a:pt x="6079020" y="5190274"/>
                </a:lnTo>
                <a:lnTo>
                  <a:pt x="6094552" y="6858000"/>
                </a:lnTo>
                <a:lnTo>
                  <a:pt x="6111951" y="6858000"/>
                </a:lnTo>
                <a:lnTo>
                  <a:pt x="6096419" y="5190109"/>
                </a:lnTo>
                <a:lnTo>
                  <a:pt x="8141119" y="5171071"/>
                </a:lnTo>
                <a:lnTo>
                  <a:pt x="8156829" y="6858000"/>
                </a:lnTo>
                <a:lnTo>
                  <a:pt x="8174101" y="6858000"/>
                </a:lnTo>
                <a:lnTo>
                  <a:pt x="8158391" y="5170906"/>
                </a:lnTo>
                <a:lnTo>
                  <a:pt x="10203091" y="5151869"/>
                </a:lnTo>
                <a:lnTo>
                  <a:pt x="10218979" y="6858000"/>
                </a:lnTo>
                <a:lnTo>
                  <a:pt x="10236378" y="6858000"/>
                </a:lnTo>
                <a:lnTo>
                  <a:pt x="10220490" y="5151717"/>
                </a:lnTo>
                <a:lnTo>
                  <a:pt x="12192000" y="5133352"/>
                </a:lnTo>
                <a:lnTo>
                  <a:pt x="12192000" y="5115953"/>
                </a:lnTo>
                <a:lnTo>
                  <a:pt x="10220325" y="5134330"/>
                </a:lnTo>
                <a:lnTo>
                  <a:pt x="10204031" y="3384143"/>
                </a:lnTo>
                <a:lnTo>
                  <a:pt x="12192000" y="3365614"/>
                </a:lnTo>
                <a:lnTo>
                  <a:pt x="12191987" y="3348215"/>
                </a:lnTo>
                <a:lnTo>
                  <a:pt x="10203866" y="3366744"/>
                </a:lnTo>
                <a:lnTo>
                  <a:pt x="10202926" y="3265868"/>
                </a:lnTo>
                <a:lnTo>
                  <a:pt x="10202926" y="5134495"/>
                </a:lnTo>
                <a:lnTo>
                  <a:pt x="8158226" y="5153558"/>
                </a:lnTo>
                <a:lnTo>
                  <a:pt x="8141932" y="3403371"/>
                </a:lnTo>
                <a:lnTo>
                  <a:pt x="10186632" y="3384308"/>
                </a:lnTo>
                <a:lnTo>
                  <a:pt x="10202926" y="5134495"/>
                </a:lnTo>
                <a:lnTo>
                  <a:pt x="10202926" y="3265868"/>
                </a:lnTo>
                <a:lnTo>
                  <a:pt x="10187534" y="1613484"/>
                </a:lnTo>
                <a:lnTo>
                  <a:pt x="12192000" y="1593215"/>
                </a:lnTo>
                <a:lnTo>
                  <a:pt x="12192000" y="1575816"/>
                </a:lnTo>
                <a:close/>
              </a:path>
            </a:pathLst>
          </a:custGeom>
          <a:solidFill>
            <a:srgbClr val="939393">
              <a:alpha val="7843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 txBox="1"/>
          <p:nvPr/>
        </p:nvSpPr>
        <p:spPr>
          <a:xfrm>
            <a:off x="11109452" y="6407866"/>
            <a:ext cx="751840" cy="22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sz="1400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0</a:t>
            </a:r>
            <a:r>
              <a:rPr lang="ru-RU" sz="1400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6</a:t>
            </a:r>
            <a:r>
              <a:rPr sz="1400" spc="215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 </a:t>
            </a:r>
            <a:r>
              <a:rPr sz="1400" spc="65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|</a:t>
            </a:r>
            <a:r>
              <a:rPr sz="1400" spc="215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 </a:t>
            </a:r>
            <a:r>
              <a:rPr lang="ru-RU" sz="1400" spc="165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19</a:t>
            </a:r>
            <a:endParaRPr sz="1400" dirty="0">
              <a:solidFill>
                <a:srgbClr val="20202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Microsoft Sans Serif"/>
            </a:endParaRPr>
          </a:p>
        </p:txBody>
      </p:sp>
      <p:sp>
        <p:nvSpPr>
          <p:cNvPr id="80" name="object 9">
            <a:extLst>
              <a:ext uri="{FF2B5EF4-FFF2-40B4-BE49-F238E27FC236}">
                <a16:creationId xmlns:a16="http://schemas.microsoft.com/office/drawing/2014/main" id="{9CCFFDBE-42E7-4C28-9DCB-CA50DC93FAD9}"/>
              </a:ext>
            </a:extLst>
          </p:cNvPr>
          <p:cNvSpPr/>
          <p:nvPr/>
        </p:nvSpPr>
        <p:spPr>
          <a:xfrm>
            <a:off x="367690" y="361988"/>
            <a:ext cx="9004910" cy="105575"/>
          </a:xfrm>
          <a:custGeom>
            <a:avLst/>
            <a:gdLst/>
            <a:ahLst/>
            <a:cxnLst/>
            <a:rect l="l" t="t" r="r" b="b"/>
            <a:pathLst>
              <a:path w="7883525" h="76200">
                <a:moveTo>
                  <a:pt x="38100" y="0"/>
                </a:moveTo>
                <a:lnTo>
                  <a:pt x="23268" y="2988"/>
                </a:lnTo>
                <a:lnTo>
                  <a:pt x="11158" y="11144"/>
                </a:lnTo>
                <a:lnTo>
                  <a:pt x="2993" y="23252"/>
                </a:lnTo>
                <a:lnTo>
                  <a:pt x="0" y="38100"/>
                </a:lnTo>
                <a:lnTo>
                  <a:pt x="2993" y="52947"/>
                </a:lnTo>
                <a:lnTo>
                  <a:pt x="11158" y="65055"/>
                </a:lnTo>
                <a:lnTo>
                  <a:pt x="23268" y="73211"/>
                </a:lnTo>
                <a:lnTo>
                  <a:pt x="38100" y="76200"/>
                </a:lnTo>
                <a:lnTo>
                  <a:pt x="52931" y="73211"/>
                </a:lnTo>
                <a:lnTo>
                  <a:pt x="65041" y="65055"/>
                </a:lnTo>
                <a:lnTo>
                  <a:pt x="73206" y="52947"/>
                </a:lnTo>
                <a:lnTo>
                  <a:pt x="73972" y="49149"/>
                </a:lnTo>
                <a:lnTo>
                  <a:pt x="38100" y="49149"/>
                </a:lnTo>
                <a:lnTo>
                  <a:pt x="38100" y="26924"/>
                </a:lnTo>
                <a:lnTo>
                  <a:pt x="73946" y="26924"/>
                </a:lnTo>
                <a:lnTo>
                  <a:pt x="73206" y="23252"/>
                </a:lnTo>
                <a:lnTo>
                  <a:pt x="65041" y="11144"/>
                </a:lnTo>
                <a:lnTo>
                  <a:pt x="52931" y="2988"/>
                </a:lnTo>
                <a:lnTo>
                  <a:pt x="38100" y="0"/>
                </a:lnTo>
                <a:close/>
              </a:path>
              <a:path w="7883525" h="76200">
                <a:moveTo>
                  <a:pt x="73946" y="26924"/>
                </a:moveTo>
                <a:lnTo>
                  <a:pt x="38100" y="26924"/>
                </a:lnTo>
                <a:lnTo>
                  <a:pt x="38100" y="49149"/>
                </a:lnTo>
                <a:lnTo>
                  <a:pt x="73972" y="49149"/>
                </a:lnTo>
                <a:lnTo>
                  <a:pt x="76200" y="38100"/>
                </a:lnTo>
                <a:lnTo>
                  <a:pt x="73946" y="26924"/>
                </a:lnTo>
                <a:close/>
              </a:path>
              <a:path w="7883525" h="76200">
                <a:moveTo>
                  <a:pt x="215900" y="26924"/>
                </a:moveTo>
                <a:lnTo>
                  <a:pt x="73946" y="26924"/>
                </a:lnTo>
                <a:lnTo>
                  <a:pt x="76200" y="38100"/>
                </a:lnTo>
                <a:lnTo>
                  <a:pt x="73972" y="49149"/>
                </a:lnTo>
                <a:lnTo>
                  <a:pt x="215900" y="49149"/>
                </a:lnTo>
                <a:lnTo>
                  <a:pt x="215900" y="26924"/>
                </a:lnTo>
                <a:close/>
              </a:path>
              <a:path w="7883525" h="76200">
                <a:moveTo>
                  <a:pt x="304800" y="26924"/>
                </a:moveTo>
                <a:lnTo>
                  <a:pt x="282575" y="26924"/>
                </a:lnTo>
                <a:lnTo>
                  <a:pt x="282575" y="49149"/>
                </a:lnTo>
                <a:lnTo>
                  <a:pt x="304800" y="49149"/>
                </a:lnTo>
                <a:lnTo>
                  <a:pt x="304800" y="26924"/>
                </a:lnTo>
                <a:close/>
              </a:path>
              <a:path w="7883525" h="76200">
                <a:moveTo>
                  <a:pt x="549275" y="26924"/>
                </a:moveTo>
                <a:lnTo>
                  <a:pt x="371475" y="26924"/>
                </a:lnTo>
                <a:lnTo>
                  <a:pt x="371475" y="49149"/>
                </a:lnTo>
                <a:lnTo>
                  <a:pt x="549275" y="49149"/>
                </a:lnTo>
                <a:lnTo>
                  <a:pt x="549275" y="26924"/>
                </a:lnTo>
                <a:close/>
              </a:path>
              <a:path w="7883525" h="76200">
                <a:moveTo>
                  <a:pt x="638175" y="26924"/>
                </a:moveTo>
                <a:lnTo>
                  <a:pt x="615950" y="26924"/>
                </a:lnTo>
                <a:lnTo>
                  <a:pt x="615950" y="49149"/>
                </a:lnTo>
                <a:lnTo>
                  <a:pt x="638175" y="49149"/>
                </a:lnTo>
                <a:lnTo>
                  <a:pt x="638175" y="26924"/>
                </a:lnTo>
                <a:close/>
              </a:path>
              <a:path w="7883525" h="76200">
                <a:moveTo>
                  <a:pt x="882650" y="26924"/>
                </a:moveTo>
                <a:lnTo>
                  <a:pt x="704850" y="26924"/>
                </a:lnTo>
                <a:lnTo>
                  <a:pt x="704850" y="49149"/>
                </a:lnTo>
                <a:lnTo>
                  <a:pt x="882650" y="49149"/>
                </a:lnTo>
                <a:lnTo>
                  <a:pt x="882650" y="26924"/>
                </a:lnTo>
                <a:close/>
              </a:path>
              <a:path w="7883525" h="76200">
                <a:moveTo>
                  <a:pt x="971550" y="26924"/>
                </a:moveTo>
                <a:lnTo>
                  <a:pt x="949325" y="26924"/>
                </a:lnTo>
                <a:lnTo>
                  <a:pt x="949325" y="49149"/>
                </a:lnTo>
                <a:lnTo>
                  <a:pt x="971550" y="49149"/>
                </a:lnTo>
                <a:lnTo>
                  <a:pt x="971550" y="26924"/>
                </a:lnTo>
                <a:close/>
              </a:path>
              <a:path w="7883525" h="76200">
                <a:moveTo>
                  <a:pt x="1216025" y="26924"/>
                </a:moveTo>
                <a:lnTo>
                  <a:pt x="1038225" y="26924"/>
                </a:lnTo>
                <a:lnTo>
                  <a:pt x="1038225" y="49149"/>
                </a:lnTo>
                <a:lnTo>
                  <a:pt x="1216025" y="49149"/>
                </a:lnTo>
                <a:lnTo>
                  <a:pt x="1216025" y="26924"/>
                </a:lnTo>
                <a:close/>
              </a:path>
              <a:path w="7883525" h="76200">
                <a:moveTo>
                  <a:pt x="1304925" y="26924"/>
                </a:moveTo>
                <a:lnTo>
                  <a:pt x="1282700" y="26924"/>
                </a:lnTo>
                <a:lnTo>
                  <a:pt x="1282700" y="49149"/>
                </a:lnTo>
                <a:lnTo>
                  <a:pt x="1304925" y="49149"/>
                </a:lnTo>
                <a:lnTo>
                  <a:pt x="1304925" y="26924"/>
                </a:lnTo>
                <a:close/>
              </a:path>
              <a:path w="7883525" h="76200">
                <a:moveTo>
                  <a:pt x="1549400" y="27050"/>
                </a:moveTo>
                <a:lnTo>
                  <a:pt x="1371600" y="27050"/>
                </a:lnTo>
                <a:lnTo>
                  <a:pt x="1371600" y="49149"/>
                </a:lnTo>
                <a:lnTo>
                  <a:pt x="1549400" y="49149"/>
                </a:lnTo>
                <a:lnTo>
                  <a:pt x="1549400" y="27050"/>
                </a:lnTo>
                <a:close/>
              </a:path>
              <a:path w="7883525" h="76200">
                <a:moveTo>
                  <a:pt x="1638300" y="27050"/>
                </a:moveTo>
                <a:lnTo>
                  <a:pt x="1616075" y="27050"/>
                </a:lnTo>
                <a:lnTo>
                  <a:pt x="1616075" y="49275"/>
                </a:lnTo>
                <a:lnTo>
                  <a:pt x="1638300" y="49275"/>
                </a:lnTo>
                <a:lnTo>
                  <a:pt x="1638300" y="27050"/>
                </a:lnTo>
                <a:close/>
              </a:path>
              <a:path w="7883525" h="76200">
                <a:moveTo>
                  <a:pt x="1882775" y="27050"/>
                </a:moveTo>
                <a:lnTo>
                  <a:pt x="1704975" y="27050"/>
                </a:lnTo>
                <a:lnTo>
                  <a:pt x="1704975" y="49275"/>
                </a:lnTo>
                <a:lnTo>
                  <a:pt x="1882775" y="49275"/>
                </a:lnTo>
                <a:lnTo>
                  <a:pt x="1882775" y="27050"/>
                </a:lnTo>
                <a:close/>
              </a:path>
              <a:path w="7883525" h="76200">
                <a:moveTo>
                  <a:pt x="1971675" y="27050"/>
                </a:moveTo>
                <a:lnTo>
                  <a:pt x="1949450" y="27050"/>
                </a:lnTo>
                <a:lnTo>
                  <a:pt x="1949450" y="49275"/>
                </a:lnTo>
                <a:lnTo>
                  <a:pt x="1971675" y="49275"/>
                </a:lnTo>
                <a:lnTo>
                  <a:pt x="1971675" y="27050"/>
                </a:lnTo>
                <a:close/>
              </a:path>
              <a:path w="7883525" h="76200">
                <a:moveTo>
                  <a:pt x="2216150" y="27050"/>
                </a:moveTo>
                <a:lnTo>
                  <a:pt x="2038350" y="27050"/>
                </a:lnTo>
                <a:lnTo>
                  <a:pt x="2038350" y="49275"/>
                </a:lnTo>
                <a:lnTo>
                  <a:pt x="2216150" y="49275"/>
                </a:lnTo>
                <a:lnTo>
                  <a:pt x="2216150" y="27050"/>
                </a:lnTo>
                <a:close/>
              </a:path>
              <a:path w="7883525" h="76200">
                <a:moveTo>
                  <a:pt x="2305050" y="27050"/>
                </a:moveTo>
                <a:lnTo>
                  <a:pt x="2282825" y="27050"/>
                </a:lnTo>
                <a:lnTo>
                  <a:pt x="2282825" y="49275"/>
                </a:lnTo>
                <a:lnTo>
                  <a:pt x="2305050" y="49275"/>
                </a:lnTo>
                <a:lnTo>
                  <a:pt x="2305050" y="27050"/>
                </a:lnTo>
                <a:close/>
              </a:path>
              <a:path w="7883525" h="76200">
                <a:moveTo>
                  <a:pt x="2549525" y="27050"/>
                </a:moveTo>
                <a:lnTo>
                  <a:pt x="2371725" y="27050"/>
                </a:lnTo>
                <a:lnTo>
                  <a:pt x="2371725" y="49275"/>
                </a:lnTo>
                <a:lnTo>
                  <a:pt x="2549525" y="49275"/>
                </a:lnTo>
                <a:lnTo>
                  <a:pt x="2549525" y="27050"/>
                </a:lnTo>
                <a:close/>
              </a:path>
              <a:path w="7883525" h="76200">
                <a:moveTo>
                  <a:pt x="2638425" y="27050"/>
                </a:moveTo>
                <a:lnTo>
                  <a:pt x="2616200" y="27050"/>
                </a:lnTo>
                <a:lnTo>
                  <a:pt x="2616200" y="49275"/>
                </a:lnTo>
                <a:lnTo>
                  <a:pt x="2638425" y="49275"/>
                </a:lnTo>
                <a:lnTo>
                  <a:pt x="2638425" y="27050"/>
                </a:lnTo>
                <a:close/>
              </a:path>
              <a:path w="7883525" h="76200">
                <a:moveTo>
                  <a:pt x="2882900" y="27050"/>
                </a:moveTo>
                <a:lnTo>
                  <a:pt x="2705100" y="27050"/>
                </a:lnTo>
                <a:lnTo>
                  <a:pt x="2705100" y="49275"/>
                </a:lnTo>
                <a:lnTo>
                  <a:pt x="2882900" y="49275"/>
                </a:lnTo>
                <a:lnTo>
                  <a:pt x="2882900" y="27050"/>
                </a:lnTo>
                <a:close/>
              </a:path>
              <a:path w="7883525" h="76200">
                <a:moveTo>
                  <a:pt x="2971799" y="27050"/>
                </a:moveTo>
                <a:lnTo>
                  <a:pt x="2949574" y="27050"/>
                </a:lnTo>
                <a:lnTo>
                  <a:pt x="2949574" y="49275"/>
                </a:lnTo>
                <a:lnTo>
                  <a:pt x="2971799" y="49275"/>
                </a:lnTo>
                <a:lnTo>
                  <a:pt x="2971799" y="27050"/>
                </a:lnTo>
                <a:close/>
              </a:path>
              <a:path w="7883525" h="76200">
                <a:moveTo>
                  <a:pt x="3216274" y="27050"/>
                </a:moveTo>
                <a:lnTo>
                  <a:pt x="3038474" y="27050"/>
                </a:lnTo>
                <a:lnTo>
                  <a:pt x="3038474" y="49275"/>
                </a:lnTo>
                <a:lnTo>
                  <a:pt x="3216274" y="49275"/>
                </a:lnTo>
                <a:lnTo>
                  <a:pt x="3216274" y="27050"/>
                </a:lnTo>
                <a:close/>
              </a:path>
              <a:path w="7883525" h="76200">
                <a:moveTo>
                  <a:pt x="3305175" y="27050"/>
                </a:moveTo>
                <a:lnTo>
                  <a:pt x="3282950" y="27050"/>
                </a:lnTo>
                <a:lnTo>
                  <a:pt x="3282950" y="49275"/>
                </a:lnTo>
                <a:lnTo>
                  <a:pt x="3305175" y="49275"/>
                </a:lnTo>
                <a:lnTo>
                  <a:pt x="3305175" y="27050"/>
                </a:lnTo>
                <a:close/>
              </a:path>
              <a:path w="7883525" h="76200">
                <a:moveTo>
                  <a:pt x="3549650" y="27050"/>
                </a:moveTo>
                <a:lnTo>
                  <a:pt x="3371850" y="27050"/>
                </a:lnTo>
                <a:lnTo>
                  <a:pt x="3371850" y="49275"/>
                </a:lnTo>
                <a:lnTo>
                  <a:pt x="3549650" y="49275"/>
                </a:lnTo>
                <a:lnTo>
                  <a:pt x="3549650" y="27050"/>
                </a:lnTo>
                <a:close/>
              </a:path>
              <a:path w="7883525" h="76200">
                <a:moveTo>
                  <a:pt x="3638550" y="27050"/>
                </a:moveTo>
                <a:lnTo>
                  <a:pt x="3616325" y="27050"/>
                </a:lnTo>
                <a:lnTo>
                  <a:pt x="3616325" y="49275"/>
                </a:lnTo>
                <a:lnTo>
                  <a:pt x="3638550" y="49275"/>
                </a:lnTo>
                <a:lnTo>
                  <a:pt x="3638550" y="27050"/>
                </a:lnTo>
                <a:close/>
              </a:path>
              <a:path w="7883525" h="76200">
                <a:moveTo>
                  <a:pt x="3883025" y="27050"/>
                </a:moveTo>
                <a:lnTo>
                  <a:pt x="3705225" y="27050"/>
                </a:lnTo>
                <a:lnTo>
                  <a:pt x="3705225" y="49275"/>
                </a:lnTo>
                <a:lnTo>
                  <a:pt x="3883025" y="49275"/>
                </a:lnTo>
                <a:lnTo>
                  <a:pt x="3883025" y="27050"/>
                </a:lnTo>
                <a:close/>
              </a:path>
              <a:path w="7883525" h="76200">
                <a:moveTo>
                  <a:pt x="3971925" y="27050"/>
                </a:moveTo>
                <a:lnTo>
                  <a:pt x="3949700" y="27050"/>
                </a:lnTo>
                <a:lnTo>
                  <a:pt x="3949700" y="49275"/>
                </a:lnTo>
                <a:lnTo>
                  <a:pt x="3971925" y="49275"/>
                </a:lnTo>
                <a:lnTo>
                  <a:pt x="3971925" y="27050"/>
                </a:lnTo>
                <a:close/>
              </a:path>
              <a:path w="7883525" h="76200">
                <a:moveTo>
                  <a:pt x="4216400" y="27050"/>
                </a:moveTo>
                <a:lnTo>
                  <a:pt x="4038600" y="27050"/>
                </a:lnTo>
                <a:lnTo>
                  <a:pt x="4038600" y="49275"/>
                </a:lnTo>
                <a:lnTo>
                  <a:pt x="4216400" y="49275"/>
                </a:lnTo>
                <a:lnTo>
                  <a:pt x="4216400" y="27050"/>
                </a:lnTo>
                <a:close/>
              </a:path>
              <a:path w="7883525" h="76200">
                <a:moveTo>
                  <a:pt x="4305300" y="27050"/>
                </a:moveTo>
                <a:lnTo>
                  <a:pt x="4283075" y="27050"/>
                </a:lnTo>
                <a:lnTo>
                  <a:pt x="4283075" y="49275"/>
                </a:lnTo>
                <a:lnTo>
                  <a:pt x="4305300" y="49275"/>
                </a:lnTo>
                <a:lnTo>
                  <a:pt x="4305300" y="27050"/>
                </a:lnTo>
                <a:close/>
              </a:path>
              <a:path w="7883525" h="76200">
                <a:moveTo>
                  <a:pt x="4549775" y="27050"/>
                </a:moveTo>
                <a:lnTo>
                  <a:pt x="4371975" y="27050"/>
                </a:lnTo>
                <a:lnTo>
                  <a:pt x="4371975" y="49275"/>
                </a:lnTo>
                <a:lnTo>
                  <a:pt x="4549775" y="49275"/>
                </a:lnTo>
                <a:lnTo>
                  <a:pt x="4549775" y="27050"/>
                </a:lnTo>
                <a:close/>
              </a:path>
              <a:path w="7883525" h="76200">
                <a:moveTo>
                  <a:pt x="4638675" y="27050"/>
                </a:moveTo>
                <a:lnTo>
                  <a:pt x="4616450" y="27050"/>
                </a:lnTo>
                <a:lnTo>
                  <a:pt x="4616450" y="49275"/>
                </a:lnTo>
                <a:lnTo>
                  <a:pt x="4638675" y="49275"/>
                </a:lnTo>
                <a:lnTo>
                  <a:pt x="4638675" y="27050"/>
                </a:lnTo>
                <a:close/>
              </a:path>
              <a:path w="7883525" h="76200">
                <a:moveTo>
                  <a:pt x="4883150" y="27050"/>
                </a:moveTo>
                <a:lnTo>
                  <a:pt x="4705350" y="27050"/>
                </a:lnTo>
                <a:lnTo>
                  <a:pt x="4705350" y="49275"/>
                </a:lnTo>
                <a:lnTo>
                  <a:pt x="4883150" y="49275"/>
                </a:lnTo>
                <a:lnTo>
                  <a:pt x="4883150" y="27050"/>
                </a:lnTo>
                <a:close/>
              </a:path>
              <a:path w="7883525" h="76200">
                <a:moveTo>
                  <a:pt x="4972050" y="27050"/>
                </a:moveTo>
                <a:lnTo>
                  <a:pt x="4949825" y="27050"/>
                </a:lnTo>
                <a:lnTo>
                  <a:pt x="4949825" y="49275"/>
                </a:lnTo>
                <a:lnTo>
                  <a:pt x="4972050" y="49275"/>
                </a:lnTo>
                <a:lnTo>
                  <a:pt x="4972050" y="27050"/>
                </a:lnTo>
                <a:close/>
              </a:path>
              <a:path w="7883525" h="76200">
                <a:moveTo>
                  <a:pt x="5216525" y="27050"/>
                </a:moveTo>
                <a:lnTo>
                  <a:pt x="5038725" y="27050"/>
                </a:lnTo>
                <a:lnTo>
                  <a:pt x="5038725" y="49275"/>
                </a:lnTo>
                <a:lnTo>
                  <a:pt x="5216525" y="49275"/>
                </a:lnTo>
                <a:lnTo>
                  <a:pt x="5216525" y="27050"/>
                </a:lnTo>
                <a:close/>
              </a:path>
              <a:path w="7883525" h="76200">
                <a:moveTo>
                  <a:pt x="5305425" y="27050"/>
                </a:moveTo>
                <a:lnTo>
                  <a:pt x="5283200" y="27050"/>
                </a:lnTo>
                <a:lnTo>
                  <a:pt x="5283200" y="49275"/>
                </a:lnTo>
                <a:lnTo>
                  <a:pt x="5305425" y="49275"/>
                </a:lnTo>
                <a:lnTo>
                  <a:pt x="5305425" y="27050"/>
                </a:lnTo>
                <a:close/>
              </a:path>
              <a:path w="7883525" h="76200">
                <a:moveTo>
                  <a:pt x="5549900" y="27050"/>
                </a:moveTo>
                <a:lnTo>
                  <a:pt x="5372100" y="27050"/>
                </a:lnTo>
                <a:lnTo>
                  <a:pt x="5372100" y="49275"/>
                </a:lnTo>
                <a:lnTo>
                  <a:pt x="5549900" y="49275"/>
                </a:lnTo>
                <a:lnTo>
                  <a:pt x="5549900" y="27050"/>
                </a:lnTo>
                <a:close/>
              </a:path>
              <a:path w="7883525" h="76200">
                <a:moveTo>
                  <a:pt x="5638800" y="27050"/>
                </a:moveTo>
                <a:lnTo>
                  <a:pt x="5616575" y="27050"/>
                </a:lnTo>
                <a:lnTo>
                  <a:pt x="5616575" y="49275"/>
                </a:lnTo>
                <a:lnTo>
                  <a:pt x="5638800" y="49275"/>
                </a:lnTo>
                <a:lnTo>
                  <a:pt x="5638800" y="27050"/>
                </a:lnTo>
                <a:close/>
              </a:path>
              <a:path w="7883525" h="76200">
                <a:moveTo>
                  <a:pt x="5883275" y="27050"/>
                </a:moveTo>
                <a:lnTo>
                  <a:pt x="5705475" y="27050"/>
                </a:lnTo>
                <a:lnTo>
                  <a:pt x="5705475" y="49275"/>
                </a:lnTo>
                <a:lnTo>
                  <a:pt x="5883275" y="49275"/>
                </a:lnTo>
                <a:lnTo>
                  <a:pt x="5883275" y="27050"/>
                </a:lnTo>
                <a:close/>
              </a:path>
              <a:path w="7883525" h="76200">
                <a:moveTo>
                  <a:pt x="5972175" y="27050"/>
                </a:moveTo>
                <a:lnTo>
                  <a:pt x="5949950" y="27050"/>
                </a:lnTo>
                <a:lnTo>
                  <a:pt x="5949950" y="49275"/>
                </a:lnTo>
                <a:lnTo>
                  <a:pt x="5972175" y="49275"/>
                </a:lnTo>
                <a:lnTo>
                  <a:pt x="5972175" y="27050"/>
                </a:lnTo>
                <a:close/>
              </a:path>
              <a:path w="7883525" h="76200">
                <a:moveTo>
                  <a:pt x="6216650" y="27050"/>
                </a:moveTo>
                <a:lnTo>
                  <a:pt x="6038850" y="27050"/>
                </a:lnTo>
                <a:lnTo>
                  <a:pt x="6038850" y="49275"/>
                </a:lnTo>
                <a:lnTo>
                  <a:pt x="6216650" y="49275"/>
                </a:lnTo>
                <a:lnTo>
                  <a:pt x="6216650" y="27050"/>
                </a:lnTo>
                <a:close/>
              </a:path>
              <a:path w="7883525" h="76200">
                <a:moveTo>
                  <a:pt x="6305550" y="27050"/>
                </a:moveTo>
                <a:lnTo>
                  <a:pt x="6283325" y="27050"/>
                </a:lnTo>
                <a:lnTo>
                  <a:pt x="6283325" y="49275"/>
                </a:lnTo>
                <a:lnTo>
                  <a:pt x="6305550" y="49275"/>
                </a:lnTo>
                <a:lnTo>
                  <a:pt x="6305550" y="27050"/>
                </a:lnTo>
                <a:close/>
              </a:path>
              <a:path w="7883525" h="76200">
                <a:moveTo>
                  <a:pt x="6550025" y="27050"/>
                </a:moveTo>
                <a:lnTo>
                  <a:pt x="6372225" y="27050"/>
                </a:lnTo>
                <a:lnTo>
                  <a:pt x="6372225" y="49275"/>
                </a:lnTo>
                <a:lnTo>
                  <a:pt x="6550025" y="49275"/>
                </a:lnTo>
                <a:lnTo>
                  <a:pt x="6550025" y="27050"/>
                </a:lnTo>
                <a:close/>
              </a:path>
              <a:path w="7883525" h="76200">
                <a:moveTo>
                  <a:pt x="6638925" y="27050"/>
                </a:moveTo>
                <a:lnTo>
                  <a:pt x="6616700" y="27050"/>
                </a:lnTo>
                <a:lnTo>
                  <a:pt x="6616700" y="49275"/>
                </a:lnTo>
                <a:lnTo>
                  <a:pt x="6638925" y="49275"/>
                </a:lnTo>
                <a:lnTo>
                  <a:pt x="6638925" y="27050"/>
                </a:lnTo>
                <a:close/>
              </a:path>
              <a:path w="7883525" h="76200">
                <a:moveTo>
                  <a:pt x="6883400" y="27050"/>
                </a:moveTo>
                <a:lnTo>
                  <a:pt x="6705600" y="27050"/>
                </a:lnTo>
                <a:lnTo>
                  <a:pt x="6705600" y="49275"/>
                </a:lnTo>
                <a:lnTo>
                  <a:pt x="6883400" y="49275"/>
                </a:lnTo>
                <a:lnTo>
                  <a:pt x="6883400" y="27050"/>
                </a:lnTo>
                <a:close/>
              </a:path>
              <a:path w="7883525" h="76200">
                <a:moveTo>
                  <a:pt x="6972300" y="27050"/>
                </a:moveTo>
                <a:lnTo>
                  <a:pt x="6950075" y="27050"/>
                </a:lnTo>
                <a:lnTo>
                  <a:pt x="6950075" y="49275"/>
                </a:lnTo>
                <a:lnTo>
                  <a:pt x="6972300" y="49275"/>
                </a:lnTo>
                <a:lnTo>
                  <a:pt x="6972300" y="27050"/>
                </a:lnTo>
                <a:close/>
              </a:path>
              <a:path w="7883525" h="76200">
                <a:moveTo>
                  <a:pt x="7216775" y="27050"/>
                </a:moveTo>
                <a:lnTo>
                  <a:pt x="7038975" y="27050"/>
                </a:lnTo>
                <a:lnTo>
                  <a:pt x="7038975" y="49275"/>
                </a:lnTo>
                <a:lnTo>
                  <a:pt x="7216775" y="49275"/>
                </a:lnTo>
                <a:lnTo>
                  <a:pt x="7216775" y="27050"/>
                </a:lnTo>
                <a:close/>
              </a:path>
              <a:path w="7883525" h="76200">
                <a:moveTo>
                  <a:pt x="7305675" y="27050"/>
                </a:moveTo>
                <a:lnTo>
                  <a:pt x="7283450" y="27050"/>
                </a:lnTo>
                <a:lnTo>
                  <a:pt x="7283450" y="49275"/>
                </a:lnTo>
                <a:lnTo>
                  <a:pt x="7305675" y="49275"/>
                </a:lnTo>
                <a:lnTo>
                  <a:pt x="7305675" y="27050"/>
                </a:lnTo>
                <a:close/>
              </a:path>
              <a:path w="7883525" h="76200">
                <a:moveTo>
                  <a:pt x="7550150" y="27050"/>
                </a:moveTo>
                <a:lnTo>
                  <a:pt x="7372350" y="27050"/>
                </a:lnTo>
                <a:lnTo>
                  <a:pt x="7372350" y="49275"/>
                </a:lnTo>
                <a:lnTo>
                  <a:pt x="7550150" y="49275"/>
                </a:lnTo>
                <a:lnTo>
                  <a:pt x="7550150" y="27050"/>
                </a:lnTo>
                <a:close/>
              </a:path>
              <a:path w="7883525" h="76200">
                <a:moveTo>
                  <a:pt x="7639050" y="27050"/>
                </a:moveTo>
                <a:lnTo>
                  <a:pt x="7616825" y="27050"/>
                </a:lnTo>
                <a:lnTo>
                  <a:pt x="7616825" y="49275"/>
                </a:lnTo>
                <a:lnTo>
                  <a:pt x="7639050" y="49275"/>
                </a:lnTo>
                <a:lnTo>
                  <a:pt x="7639050" y="27050"/>
                </a:lnTo>
                <a:close/>
              </a:path>
              <a:path w="7883525" h="76200">
                <a:moveTo>
                  <a:pt x="7883525" y="27050"/>
                </a:moveTo>
                <a:lnTo>
                  <a:pt x="7705725" y="27050"/>
                </a:lnTo>
                <a:lnTo>
                  <a:pt x="7705725" y="49275"/>
                </a:lnTo>
                <a:lnTo>
                  <a:pt x="7883525" y="49275"/>
                </a:lnTo>
                <a:lnTo>
                  <a:pt x="7883525" y="2705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1" name="object 3">
            <a:extLst>
              <a:ext uri="{FF2B5EF4-FFF2-40B4-BE49-F238E27FC236}">
                <a16:creationId xmlns:a16="http://schemas.microsoft.com/office/drawing/2014/main" id="{E8EB3E17-BEF0-428E-AF33-09BB3B197C59}"/>
              </a:ext>
            </a:extLst>
          </p:cNvPr>
          <p:cNvSpPr txBox="1"/>
          <p:nvPr/>
        </p:nvSpPr>
        <p:spPr>
          <a:xfrm>
            <a:off x="10515600" y="334457"/>
            <a:ext cx="5386135" cy="49757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l">
              <a:lnSpc>
                <a:spcPts val="1870"/>
              </a:lnSpc>
              <a:spcBef>
                <a:spcPts val="105"/>
              </a:spcBef>
            </a:pPr>
            <a:r>
              <a:rPr lang="ru-RU" sz="14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Температура</a:t>
            </a:r>
          </a:p>
          <a:p>
            <a:pPr marL="12700" algn="l">
              <a:lnSpc>
                <a:spcPts val="1870"/>
              </a:lnSpc>
              <a:spcBef>
                <a:spcPts val="105"/>
              </a:spcBef>
            </a:pPr>
            <a:r>
              <a:rPr lang="ru-RU" sz="14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воздуха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6593C88-93B1-4CD5-AF2D-33F84BAD52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593" y="366090"/>
            <a:ext cx="465939" cy="465939"/>
          </a:xfrm>
          <a:prstGeom prst="rect">
            <a:avLst/>
          </a:prstGeom>
        </p:spPr>
      </p:pic>
      <p:sp>
        <p:nvSpPr>
          <p:cNvPr id="79" name="object 3">
            <a:extLst>
              <a:ext uri="{FF2B5EF4-FFF2-40B4-BE49-F238E27FC236}">
                <a16:creationId xmlns:a16="http://schemas.microsoft.com/office/drawing/2014/main" id="{2E1ACC6B-6856-4E2C-96CC-FA7D0C44DD32}"/>
              </a:ext>
            </a:extLst>
          </p:cNvPr>
          <p:cNvSpPr txBox="1"/>
          <p:nvPr/>
        </p:nvSpPr>
        <p:spPr>
          <a:xfrm>
            <a:off x="761048" y="1066800"/>
            <a:ext cx="5386135" cy="13471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3020" algn="l">
              <a:lnSpc>
                <a:spcPts val="5155"/>
              </a:lnSpc>
              <a:spcBef>
                <a:spcPts val="105"/>
              </a:spcBef>
            </a:pPr>
            <a:r>
              <a:rPr lang="ru-RU" sz="6000" b="1" dirty="0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Годовая</a:t>
            </a:r>
            <a:r>
              <a:rPr lang="ru-RU" sz="6000" b="1" dirty="0">
                <a:solidFill>
                  <a:srgbClr val="2020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6000" b="1" dirty="0">
                <a:solidFill>
                  <a:srgbClr val="429EE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амплитуда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1C877DE-F7B9-46D1-B7BC-6DDB9E23ACE6}"/>
              </a:ext>
            </a:extLst>
          </p:cNvPr>
          <p:cNvPicPr preferRelativeResize="0"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2" b="3082"/>
          <a:stretch/>
        </p:blipFill>
        <p:spPr>
          <a:xfrm>
            <a:off x="-228600" y="2722046"/>
            <a:ext cx="3581400" cy="3360626"/>
          </a:xfrm>
          <a:custGeom>
            <a:avLst/>
            <a:gdLst>
              <a:gd name="connsiteX0" fmla="*/ 282716 w 6934087"/>
              <a:gd name="connsiteY0" fmla="*/ 0 h 3947450"/>
              <a:gd name="connsiteX1" fmla="*/ 6651371 w 6934087"/>
              <a:gd name="connsiteY1" fmla="*/ 0 h 3947450"/>
              <a:gd name="connsiteX2" fmla="*/ 6693148 w 6934087"/>
              <a:gd name="connsiteY2" fmla="*/ 2974 h 3947450"/>
              <a:gd name="connsiteX3" fmla="*/ 6733023 w 6934087"/>
              <a:gd name="connsiteY3" fmla="*/ 11615 h 3947450"/>
              <a:gd name="connsiteX4" fmla="*/ 6770555 w 6934087"/>
              <a:gd name="connsiteY4" fmla="*/ 25497 h 3947450"/>
              <a:gd name="connsiteX5" fmla="*/ 6805311 w 6934087"/>
              <a:gd name="connsiteY5" fmla="*/ 44196 h 3947450"/>
              <a:gd name="connsiteX6" fmla="*/ 6836852 w 6934087"/>
              <a:gd name="connsiteY6" fmla="*/ 67289 h 3947450"/>
              <a:gd name="connsiteX7" fmla="*/ 6864741 w 6934087"/>
              <a:gd name="connsiteY7" fmla="*/ 94350 h 3947450"/>
              <a:gd name="connsiteX8" fmla="*/ 6888539 w 6934087"/>
              <a:gd name="connsiteY8" fmla="*/ 124955 h 3947450"/>
              <a:gd name="connsiteX9" fmla="*/ 6907810 w 6934087"/>
              <a:gd name="connsiteY9" fmla="*/ 158680 h 3947450"/>
              <a:gd name="connsiteX10" fmla="*/ 6922117 w 6934087"/>
              <a:gd name="connsiteY10" fmla="*/ 195100 h 3947450"/>
              <a:gd name="connsiteX11" fmla="*/ 6931021 w 6934087"/>
              <a:gd name="connsiteY11" fmla="*/ 233791 h 3947450"/>
              <a:gd name="connsiteX12" fmla="*/ 6934087 w 6934087"/>
              <a:gd name="connsiteY12" fmla="*/ 274329 h 3947450"/>
              <a:gd name="connsiteX13" fmla="*/ 6934087 w 6934087"/>
              <a:gd name="connsiteY13" fmla="*/ 3673143 h 3947450"/>
              <a:gd name="connsiteX14" fmla="*/ 6931021 w 6934087"/>
              <a:gd name="connsiteY14" fmla="*/ 3713677 h 3947450"/>
              <a:gd name="connsiteX15" fmla="*/ 6922117 w 6934087"/>
              <a:gd name="connsiteY15" fmla="*/ 3752365 h 3947450"/>
              <a:gd name="connsiteX16" fmla="*/ 6907810 w 6934087"/>
              <a:gd name="connsiteY16" fmla="*/ 3788783 h 3947450"/>
              <a:gd name="connsiteX17" fmla="*/ 6888539 w 6934087"/>
              <a:gd name="connsiteY17" fmla="*/ 3822505 h 3947450"/>
              <a:gd name="connsiteX18" fmla="*/ 6864741 w 6934087"/>
              <a:gd name="connsiteY18" fmla="*/ 3853108 h 3947450"/>
              <a:gd name="connsiteX19" fmla="*/ 6836852 w 6934087"/>
              <a:gd name="connsiteY19" fmla="*/ 3880166 h 3947450"/>
              <a:gd name="connsiteX20" fmla="*/ 6805311 w 6934087"/>
              <a:gd name="connsiteY20" fmla="*/ 3903257 h 3947450"/>
              <a:gd name="connsiteX21" fmla="*/ 6770555 w 6934087"/>
              <a:gd name="connsiteY21" fmla="*/ 3921954 h 3947450"/>
              <a:gd name="connsiteX22" fmla="*/ 6733023 w 6934087"/>
              <a:gd name="connsiteY22" fmla="*/ 3935836 h 3947450"/>
              <a:gd name="connsiteX23" fmla="*/ 6693148 w 6934087"/>
              <a:gd name="connsiteY23" fmla="*/ 3944476 h 3947450"/>
              <a:gd name="connsiteX24" fmla="*/ 6651371 w 6934087"/>
              <a:gd name="connsiteY24" fmla="*/ 3947450 h 3947450"/>
              <a:gd name="connsiteX25" fmla="*/ 282716 w 6934087"/>
              <a:gd name="connsiteY25" fmla="*/ 3947450 h 3947450"/>
              <a:gd name="connsiteX26" fmla="*/ 240938 w 6934087"/>
              <a:gd name="connsiteY26" fmla="*/ 3944476 h 3947450"/>
              <a:gd name="connsiteX27" fmla="*/ 201064 w 6934087"/>
              <a:gd name="connsiteY27" fmla="*/ 3935836 h 3947450"/>
              <a:gd name="connsiteX28" fmla="*/ 163531 w 6934087"/>
              <a:gd name="connsiteY28" fmla="*/ 3921954 h 3947450"/>
              <a:gd name="connsiteX29" fmla="*/ 128775 w 6934087"/>
              <a:gd name="connsiteY29" fmla="*/ 3903257 h 3947450"/>
              <a:gd name="connsiteX30" fmla="*/ 97235 w 6934087"/>
              <a:gd name="connsiteY30" fmla="*/ 3880166 h 3947450"/>
              <a:gd name="connsiteX31" fmla="*/ 69346 w 6934087"/>
              <a:gd name="connsiteY31" fmla="*/ 3853108 h 3947450"/>
              <a:gd name="connsiteX32" fmla="*/ 45547 w 6934087"/>
              <a:gd name="connsiteY32" fmla="*/ 3822505 h 3947450"/>
              <a:gd name="connsiteX33" fmla="*/ 26276 w 6934087"/>
              <a:gd name="connsiteY33" fmla="*/ 3788783 h 3947450"/>
              <a:gd name="connsiteX34" fmla="*/ 11970 w 6934087"/>
              <a:gd name="connsiteY34" fmla="*/ 3752365 h 3947450"/>
              <a:gd name="connsiteX35" fmla="*/ 3065 w 6934087"/>
              <a:gd name="connsiteY35" fmla="*/ 3713677 h 3947450"/>
              <a:gd name="connsiteX36" fmla="*/ 0 w 6934087"/>
              <a:gd name="connsiteY36" fmla="*/ 3673143 h 3947450"/>
              <a:gd name="connsiteX37" fmla="*/ 0 w 6934087"/>
              <a:gd name="connsiteY37" fmla="*/ 274329 h 3947450"/>
              <a:gd name="connsiteX38" fmla="*/ 3065 w 6934087"/>
              <a:gd name="connsiteY38" fmla="*/ 233791 h 3947450"/>
              <a:gd name="connsiteX39" fmla="*/ 11970 w 6934087"/>
              <a:gd name="connsiteY39" fmla="*/ 195100 h 3947450"/>
              <a:gd name="connsiteX40" fmla="*/ 26276 w 6934087"/>
              <a:gd name="connsiteY40" fmla="*/ 158680 h 3947450"/>
              <a:gd name="connsiteX41" fmla="*/ 45547 w 6934087"/>
              <a:gd name="connsiteY41" fmla="*/ 124955 h 3947450"/>
              <a:gd name="connsiteX42" fmla="*/ 69346 w 6934087"/>
              <a:gd name="connsiteY42" fmla="*/ 94350 h 3947450"/>
              <a:gd name="connsiteX43" fmla="*/ 97235 w 6934087"/>
              <a:gd name="connsiteY43" fmla="*/ 67289 h 3947450"/>
              <a:gd name="connsiteX44" fmla="*/ 128775 w 6934087"/>
              <a:gd name="connsiteY44" fmla="*/ 44196 h 3947450"/>
              <a:gd name="connsiteX45" fmla="*/ 163531 w 6934087"/>
              <a:gd name="connsiteY45" fmla="*/ 25497 h 3947450"/>
              <a:gd name="connsiteX46" fmla="*/ 201064 w 6934087"/>
              <a:gd name="connsiteY46" fmla="*/ 11615 h 3947450"/>
              <a:gd name="connsiteX47" fmla="*/ 240938 w 6934087"/>
              <a:gd name="connsiteY47" fmla="*/ 2974 h 394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6934087" h="3947450">
                <a:moveTo>
                  <a:pt x="282716" y="0"/>
                </a:moveTo>
                <a:lnTo>
                  <a:pt x="6651371" y="0"/>
                </a:lnTo>
                <a:lnTo>
                  <a:pt x="6693148" y="2974"/>
                </a:lnTo>
                <a:lnTo>
                  <a:pt x="6733023" y="11615"/>
                </a:lnTo>
                <a:lnTo>
                  <a:pt x="6770555" y="25497"/>
                </a:lnTo>
                <a:lnTo>
                  <a:pt x="6805311" y="44196"/>
                </a:lnTo>
                <a:lnTo>
                  <a:pt x="6836852" y="67289"/>
                </a:lnTo>
                <a:lnTo>
                  <a:pt x="6864741" y="94350"/>
                </a:lnTo>
                <a:lnTo>
                  <a:pt x="6888539" y="124955"/>
                </a:lnTo>
                <a:lnTo>
                  <a:pt x="6907810" y="158680"/>
                </a:lnTo>
                <a:lnTo>
                  <a:pt x="6922117" y="195100"/>
                </a:lnTo>
                <a:lnTo>
                  <a:pt x="6931021" y="233791"/>
                </a:lnTo>
                <a:lnTo>
                  <a:pt x="6934087" y="274329"/>
                </a:lnTo>
                <a:lnTo>
                  <a:pt x="6934087" y="3673143"/>
                </a:lnTo>
                <a:lnTo>
                  <a:pt x="6931021" y="3713677"/>
                </a:lnTo>
                <a:lnTo>
                  <a:pt x="6922117" y="3752365"/>
                </a:lnTo>
                <a:lnTo>
                  <a:pt x="6907810" y="3788783"/>
                </a:lnTo>
                <a:lnTo>
                  <a:pt x="6888539" y="3822505"/>
                </a:lnTo>
                <a:lnTo>
                  <a:pt x="6864741" y="3853108"/>
                </a:lnTo>
                <a:lnTo>
                  <a:pt x="6836852" y="3880166"/>
                </a:lnTo>
                <a:lnTo>
                  <a:pt x="6805311" y="3903257"/>
                </a:lnTo>
                <a:lnTo>
                  <a:pt x="6770555" y="3921954"/>
                </a:lnTo>
                <a:lnTo>
                  <a:pt x="6733023" y="3935836"/>
                </a:lnTo>
                <a:lnTo>
                  <a:pt x="6693148" y="3944476"/>
                </a:lnTo>
                <a:lnTo>
                  <a:pt x="6651371" y="3947450"/>
                </a:lnTo>
                <a:lnTo>
                  <a:pt x="282716" y="3947450"/>
                </a:lnTo>
                <a:lnTo>
                  <a:pt x="240938" y="3944476"/>
                </a:lnTo>
                <a:lnTo>
                  <a:pt x="201064" y="3935836"/>
                </a:lnTo>
                <a:lnTo>
                  <a:pt x="163531" y="3921954"/>
                </a:lnTo>
                <a:lnTo>
                  <a:pt x="128775" y="3903257"/>
                </a:lnTo>
                <a:lnTo>
                  <a:pt x="97235" y="3880166"/>
                </a:lnTo>
                <a:lnTo>
                  <a:pt x="69346" y="3853108"/>
                </a:lnTo>
                <a:lnTo>
                  <a:pt x="45547" y="3822505"/>
                </a:lnTo>
                <a:lnTo>
                  <a:pt x="26276" y="3788783"/>
                </a:lnTo>
                <a:lnTo>
                  <a:pt x="11970" y="3752365"/>
                </a:lnTo>
                <a:lnTo>
                  <a:pt x="3065" y="3713677"/>
                </a:lnTo>
                <a:lnTo>
                  <a:pt x="0" y="3673143"/>
                </a:lnTo>
                <a:lnTo>
                  <a:pt x="0" y="274329"/>
                </a:lnTo>
                <a:lnTo>
                  <a:pt x="3065" y="233791"/>
                </a:lnTo>
                <a:lnTo>
                  <a:pt x="11970" y="195100"/>
                </a:lnTo>
                <a:lnTo>
                  <a:pt x="26276" y="158680"/>
                </a:lnTo>
                <a:lnTo>
                  <a:pt x="45547" y="124955"/>
                </a:lnTo>
                <a:lnTo>
                  <a:pt x="69346" y="94350"/>
                </a:lnTo>
                <a:lnTo>
                  <a:pt x="97235" y="67289"/>
                </a:lnTo>
                <a:lnTo>
                  <a:pt x="128775" y="44196"/>
                </a:lnTo>
                <a:lnTo>
                  <a:pt x="163531" y="25497"/>
                </a:lnTo>
                <a:lnTo>
                  <a:pt x="201064" y="11615"/>
                </a:lnTo>
                <a:lnTo>
                  <a:pt x="240938" y="2974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6" name="object 4">
            <a:extLst>
              <a:ext uri="{FF2B5EF4-FFF2-40B4-BE49-F238E27FC236}">
                <a16:creationId xmlns:a16="http://schemas.microsoft.com/office/drawing/2014/main" id="{91F56A3B-C076-426D-99CA-CFB02BA4A0CC}"/>
              </a:ext>
            </a:extLst>
          </p:cNvPr>
          <p:cNvSpPr/>
          <p:nvPr/>
        </p:nvSpPr>
        <p:spPr>
          <a:xfrm>
            <a:off x="7493509" y="2705553"/>
            <a:ext cx="4170045" cy="1684020"/>
          </a:xfrm>
          <a:custGeom>
            <a:avLst/>
            <a:gdLst/>
            <a:ahLst/>
            <a:cxnLst/>
            <a:rect l="l" t="t" r="r" b="b"/>
            <a:pathLst>
              <a:path w="4170045" h="1684020">
                <a:moveTo>
                  <a:pt x="3998595" y="0"/>
                </a:moveTo>
                <a:lnTo>
                  <a:pt x="171069" y="0"/>
                </a:lnTo>
                <a:lnTo>
                  <a:pt x="125588" y="6110"/>
                </a:lnTo>
                <a:lnTo>
                  <a:pt x="84723" y="23353"/>
                </a:lnTo>
                <a:lnTo>
                  <a:pt x="50101" y="50101"/>
                </a:lnTo>
                <a:lnTo>
                  <a:pt x="23353" y="84723"/>
                </a:lnTo>
                <a:lnTo>
                  <a:pt x="6110" y="125588"/>
                </a:lnTo>
                <a:lnTo>
                  <a:pt x="0" y="171068"/>
                </a:lnTo>
                <a:lnTo>
                  <a:pt x="0" y="1512950"/>
                </a:lnTo>
                <a:lnTo>
                  <a:pt x="6110" y="1558431"/>
                </a:lnTo>
                <a:lnTo>
                  <a:pt x="23353" y="1599296"/>
                </a:lnTo>
                <a:lnTo>
                  <a:pt x="50101" y="1633918"/>
                </a:lnTo>
                <a:lnTo>
                  <a:pt x="84723" y="1660666"/>
                </a:lnTo>
                <a:lnTo>
                  <a:pt x="125588" y="1677909"/>
                </a:lnTo>
                <a:lnTo>
                  <a:pt x="171069" y="1684019"/>
                </a:lnTo>
                <a:lnTo>
                  <a:pt x="3998595" y="1684019"/>
                </a:lnTo>
                <a:lnTo>
                  <a:pt x="4044075" y="1677909"/>
                </a:lnTo>
                <a:lnTo>
                  <a:pt x="4084940" y="1660666"/>
                </a:lnTo>
                <a:lnTo>
                  <a:pt x="4119562" y="1633918"/>
                </a:lnTo>
                <a:lnTo>
                  <a:pt x="4146310" y="1599296"/>
                </a:lnTo>
                <a:lnTo>
                  <a:pt x="4163553" y="1558431"/>
                </a:lnTo>
                <a:lnTo>
                  <a:pt x="4169664" y="1512950"/>
                </a:lnTo>
                <a:lnTo>
                  <a:pt x="4169664" y="171068"/>
                </a:lnTo>
                <a:lnTo>
                  <a:pt x="4163553" y="125588"/>
                </a:lnTo>
                <a:lnTo>
                  <a:pt x="4146310" y="84723"/>
                </a:lnTo>
                <a:lnTo>
                  <a:pt x="4119562" y="50101"/>
                </a:lnTo>
                <a:lnTo>
                  <a:pt x="4084940" y="23353"/>
                </a:lnTo>
                <a:lnTo>
                  <a:pt x="4044075" y="6110"/>
                </a:lnTo>
                <a:lnTo>
                  <a:pt x="3998595" y="0"/>
                </a:lnTo>
                <a:close/>
              </a:path>
            </a:pathLst>
          </a:custGeom>
          <a:solidFill>
            <a:srgbClr val="303942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" name="object 5">
            <a:extLst>
              <a:ext uri="{FF2B5EF4-FFF2-40B4-BE49-F238E27FC236}">
                <a16:creationId xmlns:a16="http://schemas.microsoft.com/office/drawing/2014/main" id="{55B524FF-DDBE-44E3-85D8-CAA608FC442F}"/>
              </a:ext>
            </a:extLst>
          </p:cNvPr>
          <p:cNvSpPr/>
          <p:nvPr/>
        </p:nvSpPr>
        <p:spPr>
          <a:xfrm>
            <a:off x="3581400" y="4529780"/>
            <a:ext cx="8082280" cy="1581935"/>
          </a:xfrm>
          <a:custGeom>
            <a:avLst/>
            <a:gdLst/>
            <a:ahLst/>
            <a:cxnLst/>
            <a:rect l="l" t="t" r="r" b="b"/>
            <a:pathLst>
              <a:path w="8082280" h="1318260">
                <a:moveTo>
                  <a:pt x="7947913" y="0"/>
                </a:moveTo>
                <a:lnTo>
                  <a:pt x="133857" y="0"/>
                </a:lnTo>
                <a:lnTo>
                  <a:pt x="91553" y="6825"/>
                </a:lnTo>
                <a:lnTo>
                  <a:pt x="54809" y="25830"/>
                </a:lnTo>
                <a:lnTo>
                  <a:pt x="25830" y="54809"/>
                </a:lnTo>
                <a:lnTo>
                  <a:pt x="6825" y="91553"/>
                </a:lnTo>
                <a:lnTo>
                  <a:pt x="0" y="133857"/>
                </a:lnTo>
                <a:lnTo>
                  <a:pt x="0" y="1184363"/>
                </a:lnTo>
                <a:lnTo>
                  <a:pt x="6825" y="1226686"/>
                </a:lnTo>
                <a:lnTo>
                  <a:pt x="25830" y="1263442"/>
                </a:lnTo>
                <a:lnTo>
                  <a:pt x="54809" y="1292426"/>
                </a:lnTo>
                <a:lnTo>
                  <a:pt x="91553" y="1311434"/>
                </a:lnTo>
                <a:lnTo>
                  <a:pt x="133857" y="1318260"/>
                </a:lnTo>
                <a:lnTo>
                  <a:pt x="7947913" y="1318260"/>
                </a:lnTo>
                <a:lnTo>
                  <a:pt x="7990218" y="1311434"/>
                </a:lnTo>
                <a:lnTo>
                  <a:pt x="8026962" y="1292426"/>
                </a:lnTo>
                <a:lnTo>
                  <a:pt x="8055941" y="1263442"/>
                </a:lnTo>
                <a:lnTo>
                  <a:pt x="8074946" y="1226686"/>
                </a:lnTo>
                <a:lnTo>
                  <a:pt x="8081772" y="1184363"/>
                </a:lnTo>
                <a:lnTo>
                  <a:pt x="8081772" y="133857"/>
                </a:lnTo>
                <a:lnTo>
                  <a:pt x="8074946" y="91553"/>
                </a:lnTo>
                <a:lnTo>
                  <a:pt x="8055941" y="54809"/>
                </a:lnTo>
                <a:lnTo>
                  <a:pt x="8026962" y="25830"/>
                </a:lnTo>
                <a:lnTo>
                  <a:pt x="7990218" y="6825"/>
                </a:lnTo>
                <a:lnTo>
                  <a:pt x="7947913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" name="object 6">
            <a:extLst>
              <a:ext uri="{FF2B5EF4-FFF2-40B4-BE49-F238E27FC236}">
                <a16:creationId xmlns:a16="http://schemas.microsoft.com/office/drawing/2014/main" id="{3507CC77-1E36-4F8B-BE88-10B8BDBDC17B}"/>
              </a:ext>
            </a:extLst>
          </p:cNvPr>
          <p:cNvSpPr/>
          <p:nvPr/>
        </p:nvSpPr>
        <p:spPr>
          <a:xfrm>
            <a:off x="3581400" y="4529780"/>
            <a:ext cx="8082280" cy="1552891"/>
          </a:xfrm>
          <a:custGeom>
            <a:avLst/>
            <a:gdLst/>
            <a:ahLst/>
            <a:cxnLst/>
            <a:rect l="l" t="t" r="r" b="b"/>
            <a:pathLst>
              <a:path w="8082280" h="1318260">
                <a:moveTo>
                  <a:pt x="0" y="133857"/>
                </a:moveTo>
                <a:lnTo>
                  <a:pt x="6825" y="91553"/>
                </a:lnTo>
                <a:lnTo>
                  <a:pt x="25830" y="54809"/>
                </a:lnTo>
                <a:lnTo>
                  <a:pt x="54809" y="25830"/>
                </a:lnTo>
                <a:lnTo>
                  <a:pt x="91553" y="6825"/>
                </a:lnTo>
                <a:lnTo>
                  <a:pt x="133857" y="0"/>
                </a:lnTo>
                <a:lnTo>
                  <a:pt x="7947913" y="0"/>
                </a:lnTo>
                <a:lnTo>
                  <a:pt x="7990218" y="6825"/>
                </a:lnTo>
                <a:lnTo>
                  <a:pt x="8026962" y="25830"/>
                </a:lnTo>
                <a:lnTo>
                  <a:pt x="8055941" y="54809"/>
                </a:lnTo>
                <a:lnTo>
                  <a:pt x="8074946" y="91553"/>
                </a:lnTo>
                <a:lnTo>
                  <a:pt x="8081772" y="133857"/>
                </a:lnTo>
                <a:lnTo>
                  <a:pt x="8081772" y="1184363"/>
                </a:lnTo>
                <a:lnTo>
                  <a:pt x="8074946" y="1226686"/>
                </a:lnTo>
                <a:lnTo>
                  <a:pt x="8055941" y="1263442"/>
                </a:lnTo>
                <a:lnTo>
                  <a:pt x="8026962" y="1292426"/>
                </a:lnTo>
                <a:lnTo>
                  <a:pt x="7990218" y="1311434"/>
                </a:lnTo>
                <a:lnTo>
                  <a:pt x="7947913" y="1318260"/>
                </a:lnTo>
                <a:lnTo>
                  <a:pt x="133857" y="1318260"/>
                </a:lnTo>
                <a:lnTo>
                  <a:pt x="91553" y="1311434"/>
                </a:lnTo>
                <a:lnTo>
                  <a:pt x="54809" y="1292426"/>
                </a:lnTo>
                <a:lnTo>
                  <a:pt x="25830" y="1263442"/>
                </a:lnTo>
                <a:lnTo>
                  <a:pt x="6825" y="1226686"/>
                </a:lnTo>
                <a:lnTo>
                  <a:pt x="0" y="1184363"/>
                </a:lnTo>
                <a:lnTo>
                  <a:pt x="0" y="133857"/>
                </a:lnTo>
                <a:close/>
              </a:path>
            </a:pathLst>
          </a:custGeom>
          <a:ln w="19050">
            <a:solidFill>
              <a:srgbClr val="429EE4"/>
            </a:solidFill>
            <a:prstDash val="sysDash"/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object 7">
            <a:extLst>
              <a:ext uri="{FF2B5EF4-FFF2-40B4-BE49-F238E27FC236}">
                <a16:creationId xmlns:a16="http://schemas.microsoft.com/office/drawing/2014/main" id="{4CA8DC30-335F-4794-9973-24C009C41D78}"/>
              </a:ext>
            </a:extLst>
          </p:cNvPr>
          <p:cNvSpPr/>
          <p:nvPr/>
        </p:nvSpPr>
        <p:spPr>
          <a:xfrm>
            <a:off x="3581400" y="2705553"/>
            <a:ext cx="3779520" cy="1684020"/>
          </a:xfrm>
          <a:custGeom>
            <a:avLst/>
            <a:gdLst/>
            <a:ahLst/>
            <a:cxnLst/>
            <a:rect l="l" t="t" r="r" b="b"/>
            <a:pathLst>
              <a:path w="3779520" h="1684020">
                <a:moveTo>
                  <a:pt x="3608451" y="0"/>
                </a:moveTo>
                <a:lnTo>
                  <a:pt x="171068" y="0"/>
                </a:lnTo>
                <a:lnTo>
                  <a:pt x="125588" y="6110"/>
                </a:lnTo>
                <a:lnTo>
                  <a:pt x="84723" y="23353"/>
                </a:lnTo>
                <a:lnTo>
                  <a:pt x="50101" y="50101"/>
                </a:lnTo>
                <a:lnTo>
                  <a:pt x="23353" y="84723"/>
                </a:lnTo>
                <a:lnTo>
                  <a:pt x="6110" y="125588"/>
                </a:lnTo>
                <a:lnTo>
                  <a:pt x="0" y="171068"/>
                </a:lnTo>
                <a:lnTo>
                  <a:pt x="0" y="1512950"/>
                </a:lnTo>
                <a:lnTo>
                  <a:pt x="6110" y="1558431"/>
                </a:lnTo>
                <a:lnTo>
                  <a:pt x="23353" y="1599296"/>
                </a:lnTo>
                <a:lnTo>
                  <a:pt x="50101" y="1633918"/>
                </a:lnTo>
                <a:lnTo>
                  <a:pt x="84723" y="1660666"/>
                </a:lnTo>
                <a:lnTo>
                  <a:pt x="125588" y="1677909"/>
                </a:lnTo>
                <a:lnTo>
                  <a:pt x="171068" y="1684019"/>
                </a:lnTo>
                <a:lnTo>
                  <a:pt x="3608451" y="1684019"/>
                </a:lnTo>
                <a:lnTo>
                  <a:pt x="3653931" y="1677909"/>
                </a:lnTo>
                <a:lnTo>
                  <a:pt x="3694796" y="1660666"/>
                </a:lnTo>
                <a:lnTo>
                  <a:pt x="3729418" y="1633918"/>
                </a:lnTo>
                <a:lnTo>
                  <a:pt x="3756166" y="1599296"/>
                </a:lnTo>
                <a:lnTo>
                  <a:pt x="3773409" y="1558431"/>
                </a:lnTo>
                <a:lnTo>
                  <a:pt x="3779520" y="1512950"/>
                </a:lnTo>
                <a:lnTo>
                  <a:pt x="3779520" y="171068"/>
                </a:lnTo>
                <a:lnTo>
                  <a:pt x="3773409" y="125588"/>
                </a:lnTo>
                <a:lnTo>
                  <a:pt x="3756166" y="84723"/>
                </a:lnTo>
                <a:lnTo>
                  <a:pt x="3729418" y="50101"/>
                </a:lnTo>
                <a:lnTo>
                  <a:pt x="3694796" y="23353"/>
                </a:lnTo>
                <a:lnTo>
                  <a:pt x="3653931" y="6110"/>
                </a:lnTo>
                <a:lnTo>
                  <a:pt x="3608451" y="0"/>
                </a:lnTo>
                <a:close/>
              </a:path>
            </a:pathLst>
          </a:custGeom>
          <a:solidFill>
            <a:srgbClr val="429EE4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Google Shape;680;p52">
            <a:extLst>
              <a:ext uri="{FF2B5EF4-FFF2-40B4-BE49-F238E27FC236}">
                <a16:creationId xmlns:a16="http://schemas.microsoft.com/office/drawing/2014/main" id="{110A8269-1430-41EE-8BEB-D63955C19A5E}"/>
              </a:ext>
            </a:extLst>
          </p:cNvPr>
          <p:cNvSpPr txBox="1"/>
          <p:nvPr/>
        </p:nvSpPr>
        <p:spPr>
          <a:xfrm>
            <a:off x="3713989" y="2846009"/>
            <a:ext cx="3062994" cy="5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r>
              <a:rPr lang="ru-RU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boto"/>
              </a:rPr>
              <a:t>Что это такое?</a:t>
            </a:r>
            <a:endParaRPr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Roboto"/>
            </a:endParaRPr>
          </a:p>
        </p:txBody>
      </p:sp>
      <p:sp>
        <p:nvSpPr>
          <p:cNvPr id="27" name="Google Shape;680;p52">
            <a:extLst>
              <a:ext uri="{FF2B5EF4-FFF2-40B4-BE49-F238E27FC236}">
                <a16:creationId xmlns:a16="http://schemas.microsoft.com/office/drawing/2014/main" id="{10BC0738-CEE9-44AA-87D6-B03541CB737A}"/>
              </a:ext>
            </a:extLst>
          </p:cNvPr>
          <p:cNvSpPr txBox="1"/>
          <p:nvPr/>
        </p:nvSpPr>
        <p:spPr>
          <a:xfrm>
            <a:off x="3713989" y="3389461"/>
            <a:ext cx="3779520" cy="836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Разница между температурами самого тёплого и самого холодного месяцев</a:t>
            </a:r>
          </a:p>
        </p:txBody>
      </p:sp>
      <p:sp>
        <p:nvSpPr>
          <p:cNvPr id="34" name="Google Shape;680;p52">
            <a:extLst>
              <a:ext uri="{FF2B5EF4-FFF2-40B4-BE49-F238E27FC236}">
                <a16:creationId xmlns:a16="http://schemas.microsoft.com/office/drawing/2014/main" id="{74D18232-B6ED-451A-A45E-144816D72868}"/>
              </a:ext>
            </a:extLst>
          </p:cNvPr>
          <p:cNvSpPr txBox="1"/>
          <p:nvPr/>
        </p:nvSpPr>
        <p:spPr>
          <a:xfrm>
            <a:off x="7720599" y="2837322"/>
            <a:ext cx="4170045" cy="5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r>
              <a:rPr lang="ru-RU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boto"/>
              </a:rPr>
              <a:t>Минимум и максимум</a:t>
            </a:r>
            <a:endParaRPr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Roboto"/>
            </a:endParaRPr>
          </a:p>
        </p:txBody>
      </p:sp>
      <p:sp>
        <p:nvSpPr>
          <p:cNvPr id="35" name="Google Shape;680;p52">
            <a:extLst>
              <a:ext uri="{FF2B5EF4-FFF2-40B4-BE49-F238E27FC236}">
                <a16:creationId xmlns:a16="http://schemas.microsoft.com/office/drawing/2014/main" id="{FBE39FFC-7660-4932-B917-E839C8F20599}"/>
              </a:ext>
            </a:extLst>
          </p:cNvPr>
          <p:cNvSpPr txBox="1"/>
          <p:nvPr/>
        </p:nvSpPr>
        <p:spPr>
          <a:xfrm>
            <a:off x="7720600" y="3380774"/>
            <a:ext cx="3779520" cy="836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Температуры на суше:</a:t>
            </a:r>
          </a:p>
          <a:p>
            <a:pPr algn="l" defTabSz="1219170" rtl="0">
              <a:buClr>
                <a:srgbClr val="000000"/>
              </a:buClr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— Север: июль / январь</a:t>
            </a:r>
          </a:p>
          <a:p>
            <a:pPr algn="l" defTabSz="1219170" rtl="0">
              <a:buClr>
                <a:srgbClr val="000000"/>
              </a:buClr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— Юг: январь / июль</a:t>
            </a:r>
          </a:p>
        </p:txBody>
      </p:sp>
      <p:sp>
        <p:nvSpPr>
          <p:cNvPr id="36" name="Google Shape;680;p52">
            <a:extLst>
              <a:ext uri="{FF2B5EF4-FFF2-40B4-BE49-F238E27FC236}">
                <a16:creationId xmlns:a16="http://schemas.microsoft.com/office/drawing/2014/main" id="{0757A06B-31B1-40FF-915C-589C04F5732C}"/>
              </a:ext>
            </a:extLst>
          </p:cNvPr>
          <p:cNvSpPr txBox="1"/>
          <p:nvPr/>
        </p:nvSpPr>
        <p:spPr>
          <a:xfrm>
            <a:off x="3810000" y="4607929"/>
            <a:ext cx="5943600" cy="5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r>
              <a:rPr lang="ru-RU" sz="2400" b="1" dirty="0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boto"/>
              </a:rPr>
              <a:t>Рекорды годовой амплитуды</a:t>
            </a:r>
            <a:endParaRPr sz="2400" b="1" dirty="0">
              <a:solidFill>
                <a:srgbClr val="30394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Roboto"/>
            </a:endParaRPr>
          </a:p>
        </p:txBody>
      </p:sp>
      <p:sp>
        <p:nvSpPr>
          <p:cNvPr id="37" name="Google Shape;680;p52">
            <a:extLst>
              <a:ext uri="{FF2B5EF4-FFF2-40B4-BE49-F238E27FC236}">
                <a16:creationId xmlns:a16="http://schemas.microsoft.com/office/drawing/2014/main" id="{D7635D7D-997D-4ED0-A6B2-50E39D81A753}"/>
              </a:ext>
            </a:extLst>
          </p:cNvPr>
          <p:cNvSpPr txBox="1"/>
          <p:nvPr/>
        </p:nvSpPr>
        <p:spPr>
          <a:xfrm>
            <a:off x="3810000" y="4800600"/>
            <a:ext cx="7620000" cy="1187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r>
              <a:rPr lang="ru-RU" dirty="0">
                <a:solidFill>
                  <a:srgbClr val="30394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Наибольшая годовая амплитуда температур наблюдается в умеренных и полярных широтах (до 60 °C), а наименьшая — в экваториальных (всего 1–2 °C).</a:t>
            </a:r>
          </a:p>
        </p:txBody>
      </p:sp>
    </p:spTree>
    <p:extLst>
      <p:ext uri="{BB962C8B-B14F-4D97-AF65-F5344CB8AC3E}">
        <p14:creationId xmlns:p14="http://schemas.microsoft.com/office/powerpoint/2010/main" val="45883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5" grpId="0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1575816"/>
                </a:moveTo>
                <a:lnTo>
                  <a:pt x="10187381" y="1596085"/>
                </a:lnTo>
                <a:lnTo>
                  <a:pt x="10186467" y="1497876"/>
                </a:lnTo>
                <a:lnTo>
                  <a:pt x="10186467" y="3366909"/>
                </a:lnTo>
                <a:lnTo>
                  <a:pt x="8141767" y="3385972"/>
                </a:lnTo>
                <a:lnTo>
                  <a:pt x="8140954" y="3298672"/>
                </a:lnTo>
                <a:lnTo>
                  <a:pt x="8140954" y="5153723"/>
                </a:lnTo>
                <a:lnTo>
                  <a:pt x="6096254" y="5172786"/>
                </a:lnTo>
                <a:lnTo>
                  <a:pt x="6079960" y="3422599"/>
                </a:lnTo>
                <a:lnTo>
                  <a:pt x="8124660" y="3403536"/>
                </a:lnTo>
                <a:lnTo>
                  <a:pt x="8140954" y="5153723"/>
                </a:lnTo>
                <a:lnTo>
                  <a:pt x="8140954" y="3298672"/>
                </a:lnTo>
                <a:lnTo>
                  <a:pt x="8125460" y="1634337"/>
                </a:lnTo>
                <a:lnTo>
                  <a:pt x="10170147" y="1613662"/>
                </a:lnTo>
                <a:lnTo>
                  <a:pt x="10186467" y="3366909"/>
                </a:lnTo>
                <a:lnTo>
                  <a:pt x="10186467" y="1497876"/>
                </a:lnTo>
                <a:lnTo>
                  <a:pt x="10172522" y="0"/>
                </a:lnTo>
                <a:lnTo>
                  <a:pt x="10155123" y="0"/>
                </a:lnTo>
                <a:lnTo>
                  <a:pt x="10169982" y="1596263"/>
                </a:lnTo>
                <a:lnTo>
                  <a:pt x="8125295" y="1616938"/>
                </a:lnTo>
                <a:lnTo>
                  <a:pt x="8124495" y="1530985"/>
                </a:lnTo>
                <a:lnTo>
                  <a:pt x="8124495" y="3386137"/>
                </a:lnTo>
                <a:lnTo>
                  <a:pt x="6079795" y="3405200"/>
                </a:lnTo>
                <a:lnTo>
                  <a:pt x="6078855" y="3304273"/>
                </a:lnTo>
                <a:lnTo>
                  <a:pt x="6078855" y="5172938"/>
                </a:lnTo>
                <a:lnTo>
                  <a:pt x="4034155" y="5192001"/>
                </a:lnTo>
                <a:lnTo>
                  <a:pt x="4017861" y="3441814"/>
                </a:lnTo>
                <a:lnTo>
                  <a:pt x="6062561" y="3422751"/>
                </a:lnTo>
                <a:lnTo>
                  <a:pt x="6078855" y="5172938"/>
                </a:lnTo>
                <a:lnTo>
                  <a:pt x="6078855" y="3304273"/>
                </a:lnTo>
                <a:lnTo>
                  <a:pt x="6063500" y="1655191"/>
                </a:lnTo>
                <a:lnTo>
                  <a:pt x="8108188" y="1634515"/>
                </a:lnTo>
                <a:lnTo>
                  <a:pt x="8124495" y="3386137"/>
                </a:lnTo>
                <a:lnTo>
                  <a:pt x="8124495" y="1530985"/>
                </a:lnTo>
                <a:lnTo>
                  <a:pt x="8110245" y="0"/>
                </a:lnTo>
                <a:lnTo>
                  <a:pt x="8092973" y="0"/>
                </a:lnTo>
                <a:lnTo>
                  <a:pt x="8108023" y="1617116"/>
                </a:lnTo>
                <a:lnTo>
                  <a:pt x="6063335" y="1637792"/>
                </a:lnTo>
                <a:lnTo>
                  <a:pt x="6062396" y="1536801"/>
                </a:lnTo>
                <a:lnTo>
                  <a:pt x="6062396" y="3405352"/>
                </a:lnTo>
                <a:lnTo>
                  <a:pt x="4017695" y="3424415"/>
                </a:lnTo>
                <a:lnTo>
                  <a:pt x="4016756" y="3323501"/>
                </a:lnTo>
                <a:lnTo>
                  <a:pt x="4016756" y="5192153"/>
                </a:lnTo>
                <a:lnTo>
                  <a:pt x="1972056" y="5211216"/>
                </a:lnTo>
                <a:lnTo>
                  <a:pt x="1955761" y="3461029"/>
                </a:lnTo>
                <a:lnTo>
                  <a:pt x="4000462" y="3441966"/>
                </a:lnTo>
                <a:lnTo>
                  <a:pt x="4016756" y="5192153"/>
                </a:lnTo>
                <a:lnTo>
                  <a:pt x="4016756" y="3323501"/>
                </a:lnTo>
                <a:lnTo>
                  <a:pt x="4001414" y="1676044"/>
                </a:lnTo>
                <a:lnTo>
                  <a:pt x="6046101" y="1655368"/>
                </a:lnTo>
                <a:lnTo>
                  <a:pt x="6062396" y="3405352"/>
                </a:lnTo>
                <a:lnTo>
                  <a:pt x="6062396" y="1536801"/>
                </a:lnTo>
                <a:lnTo>
                  <a:pt x="6048095" y="0"/>
                </a:lnTo>
                <a:lnTo>
                  <a:pt x="6030696" y="0"/>
                </a:lnTo>
                <a:lnTo>
                  <a:pt x="6045936" y="1637969"/>
                </a:lnTo>
                <a:lnTo>
                  <a:pt x="4001262" y="1658645"/>
                </a:lnTo>
                <a:lnTo>
                  <a:pt x="4000296" y="1554988"/>
                </a:lnTo>
                <a:lnTo>
                  <a:pt x="4000296" y="3424567"/>
                </a:lnTo>
                <a:lnTo>
                  <a:pt x="1955596" y="3443630"/>
                </a:lnTo>
                <a:lnTo>
                  <a:pt x="1939340" y="1696885"/>
                </a:lnTo>
                <a:lnTo>
                  <a:pt x="3984015" y="1676222"/>
                </a:lnTo>
                <a:lnTo>
                  <a:pt x="4000296" y="3424567"/>
                </a:lnTo>
                <a:lnTo>
                  <a:pt x="4000296" y="1554988"/>
                </a:lnTo>
                <a:lnTo>
                  <a:pt x="3985818" y="0"/>
                </a:lnTo>
                <a:lnTo>
                  <a:pt x="3968419" y="0"/>
                </a:lnTo>
                <a:lnTo>
                  <a:pt x="3983863" y="1658823"/>
                </a:lnTo>
                <a:lnTo>
                  <a:pt x="1939175" y="1679486"/>
                </a:lnTo>
                <a:lnTo>
                  <a:pt x="1923542" y="0"/>
                </a:lnTo>
                <a:lnTo>
                  <a:pt x="1906143" y="0"/>
                </a:lnTo>
                <a:lnTo>
                  <a:pt x="1921776" y="1679663"/>
                </a:lnTo>
                <a:lnTo>
                  <a:pt x="0" y="1699082"/>
                </a:lnTo>
                <a:lnTo>
                  <a:pt x="0" y="1716481"/>
                </a:lnTo>
                <a:lnTo>
                  <a:pt x="1921941" y="1697062"/>
                </a:lnTo>
                <a:lnTo>
                  <a:pt x="1938197" y="3443782"/>
                </a:lnTo>
                <a:lnTo>
                  <a:pt x="0" y="3461842"/>
                </a:lnTo>
                <a:lnTo>
                  <a:pt x="0" y="3479241"/>
                </a:lnTo>
                <a:lnTo>
                  <a:pt x="1938362" y="3461181"/>
                </a:lnTo>
                <a:lnTo>
                  <a:pt x="1954657" y="5211369"/>
                </a:lnTo>
                <a:lnTo>
                  <a:pt x="0" y="5229580"/>
                </a:lnTo>
                <a:lnTo>
                  <a:pt x="0" y="5246852"/>
                </a:lnTo>
                <a:lnTo>
                  <a:pt x="1954822" y="5228666"/>
                </a:lnTo>
                <a:lnTo>
                  <a:pt x="1969998" y="6858000"/>
                </a:lnTo>
                <a:lnTo>
                  <a:pt x="1987397" y="6858000"/>
                </a:lnTo>
                <a:lnTo>
                  <a:pt x="1972221" y="5228514"/>
                </a:lnTo>
                <a:lnTo>
                  <a:pt x="4016921" y="5209476"/>
                </a:lnTo>
                <a:lnTo>
                  <a:pt x="4032275" y="6858000"/>
                </a:lnTo>
                <a:lnTo>
                  <a:pt x="4049674" y="6858000"/>
                </a:lnTo>
                <a:lnTo>
                  <a:pt x="4034320" y="5209311"/>
                </a:lnTo>
                <a:lnTo>
                  <a:pt x="6079020" y="5190274"/>
                </a:lnTo>
                <a:lnTo>
                  <a:pt x="6094552" y="6858000"/>
                </a:lnTo>
                <a:lnTo>
                  <a:pt x="6111951" y="6858000"/>
                </a:lnTo>
                <a:lnTo>
                  <a:pt x="6096419" y="5190109"/>
                </a:lnTo>
                <a:lnTo>
                  <a:pt x="8141119" y="5171071"/>
                </a:lnTo>
                <a:lnTo>
                  <a:pt x="8156829" y="6858000"/>
                </a:lnTo>
                <a:lnTo>
                  <a:pt x="8174101" y="6858000"/>
                </a:lnTo>
                <a:lnTo>
                  <a:pt x="8158391" y="5170906"/>
                </a:lnTo>
                <a:lnTo>
                  <a:pt x="10203091" y="5151869"/>
                </a:lnTo>
                <a:lnTo>
                  <a:pt x="10218979" y="6858000"/>
                </a:lnTo>
                <a:lnTo>
                  <a:pt x="10236378" y="6858000"/>
                </a:lnTo>
                <a:lnTo>
                  <a:pt x="10220490" y="5151717"/>
                </a:lnTo>
                <a:lnTo>
                  <a:pt x="12192000" y="5133352"/>
                </a:lnTo>
                <a:lnTo>
                  <a:pt x="12192000" y="5115953"/>
                </a:lnTo>
                <a:lnTo>
                  <a:pt x="10220325" y="5134330"/>
                </a:lnTo>
                <a:lnTo>
                  <a:pt x="10204031" y="3384143"/>
                </a:lnTo>
                <a:lnTo>
                  <a:pt x="12192000" y="3365614"/>
                </a:lnTo>
                <a:lnTo>
                  <a:pt x="12191987" y="3348215"/>
                </a:lnTo>
                <a:lnTo>
                  <a:pt x="10203866" y="3366744"/>
                </a:lnTo>
                <a:lnTo>
                  <a:pt x="10202926" y="3265868"/>
                </a:lnTo>
                <a:lnTo>
                  <a:pt x="10202926" y="5134495"/>
                </a:lnTo>
                <a:lnTo>
                  <a:pt x="8158226" y="5153558"/>
                </a:lnTo>
                <a:lnTo>
                  <a:pt x="8141932" y="3403371"/>
                </a:lnTo>
                <a:lnTo>
                  <a:pt x="10186632" y="3384308"/>
                </a:lnTo>
                <a:lnTo>
                  <a:pt x="10202926" y="5134495"/>
                </a:lnTo>
                <a:lnTo>
                  <a:pt x="10202926" y="3265868"/>
                </a:lnTo>
                <a:lnTo>
                  <a:pt x="10187534" y="1613484"/>
                </a:lnTo>
                <a:lnTo>
                  <a:pt x="12192000" y="1593215"/>
                </a:lnTo>
                <a:lnTo>
                  <a:pt x="12192000" y="1575816"/>
                </a:lnTo>
                <a:close/>
              </a:path>
            </a:pathLst>
          </a:custGeom>
          <a:solidFill>
            <a:srgbClr val="939393">
              <a:alpha val="784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67690" y="6407866"/>
            <a:ext cx="1232510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lang="ru-RU" sz="16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7 </a:t>
            </a:r>
            <a:r>
              <a:rPr lang="ru-RU" sz="14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класс</a:t>
            </a:r>
            <a:endParaRPr sz="1600" dirty="0">
              <a:solidFill>
                <a:srgbClr val="20202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109452" y="6407866"/>
            <a:ext cx="751840" cy="22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sz="1400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0</a:t>
            </a:r>
            <a:r>
              <a:rPr lang="ru-RU" sz="1400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7</a:t>
            </a:r>
            <a:r>
              <a:rPr sz="1400" spc="215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 </a:t>
            </a:r>
            <a:r>
              <a:rPr sz="1400" spc="65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|</a:t>
            </a:r>
            <a:r>
              <a:rPr sz="1400" spc="215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 </a:t>
            </a:r>
            <a:r>
              <a:rPr lang="ru-RU" sz="1400" spc="165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19</a:t>
            </a:r>
            <a:endParaRPr sz="1400" dirty="0">
              <a:solidFill>
                <a:srgbClr val="20202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Microsoft Sans Serif"/>
            </a:endParaRPr>
          </a:p>
        </p:txBody>
      </p:sp>
      <p:sp>
        <p:nvSpPr>
          <p:cNvPr id="80" name="object 9">
            <a:extLst>
              <a:ext uri="{FF2B5EF4-FFF2-40B4-BE49-F238E27FC236}">
                <a16:creationId xmlns:a16="http://schemas.microsoft.com/office/drawing/2014/main" id="{9CCFFDBE-42E7-4C28-9DCB-CA50DC93FAD9}"/>
              </a:ext>
            </a:extLst>
          </p:cNvPr>
          <p:cNvSpPr/>
          <p:nvPr/>
        </p:nvSpPr>
        <p:spPr>
          <a:xfrm>
            <a:off x="367690" y="361988"/>
            <a:ext cx="9004910" cy="105575"/>
          </a:xfrm>
          <a:custGeom>
            <a:avLst/>
            <a:gdLst/>
            <a:ahLst/>
            <a:cxnLst/>
            <a:rect l="l" t="t" r="r" b="b"/>
            <a:pathLst>
              <a:path w="7883525" h="76200">
                <a:moveTo>
                  <a:pt x="38100" y="0"/>
                </a:moveTo>
                <a:lnTo>
                  <a:pt x="23268" y="2988"/>
                </a:lnTo>
                <a:lnTo>
                  <a:pt x="11158" y="11144"/>
                </a:lnTo>
                <a:lnTo>
                  <a:pt x="2993" y="23252"/>
                </a:lnTo>
                <a:lnTo>
                  <a:pt x="0" y="38100"/>
                </a:lnTo>
                <a:lnTo>
                  <a:pt x="2993" y="52947"/>
                </a:lnTo>
                <a:lnTo>
                  <a:pt x="11158" y="65055"/>
                </a:lnTo>
                <a:lnTo>
                  <a:pt x="23268" y="73211"/>
                </a:lnTo>
                <a:lnTo>
                  <a:pt x="38100" y="76200"/>
                </a:lnTo>
                <a:lnTo>
                  <a:pt x="52931" y="73211"/>
                </a:lnTo>
                <a:lnTo>
                  <a:pt x="65041" y="65055"/>
                </a:lnTo>
                <a:lnTo>
                  <a:pt x="73206" y="52947"/>
                </a:lnTo>
                <a:lnTo>
                  <a:pt x="73972" y="49149"/>
                </a:lnTo>
                <a:lnTo>
                  <a:pt x="38100" y="49149"/>
                </a:lnTo>
                <a:lnTo>
                  <a:pt x="38100" y="26924"/>
                </a:lnTo>
                <a:lnTo>
                  <a:pt x="73946" y="26924"/>
                </a:lnTo>
                <a:lnTo>
                  <a:pt x="73206" y="23252"/>
                </a:lnTo>
                <a:lnTo>
                  <a:pt x="65041" y="11144"/>
                </a:lnTo>
                <a:lnTo>
                  <a:pt x="52931" y="2988"/>
                </a:lnTo>
                <a:lnTo>
                  <a:pt x="38100" y="0"/>
                </a:lnTo>
                <a:close/>
              </a:path>
              <a:path w="7883525" h="76200">
                <a:moveTo>
                  <a:pt x="73946" y="26924"/>
                </a:moveTo>
                <a:lnTo>
                  <a:pt x="38100" y="26924"/>
                </a:lnTo>
                <a:lnTo>
                  <a:pt x="38100" y="49149"/>
                </a:lnTo>
                <a:lnTo>
                  <a:pt x="73972" y="49149"/>
                </a:lnTo>
                <a:lnTo>
                  <a:pt x="76200" y="38100"/>
                </a:lnTo>
                <a:lnTo>
                  <a:pt x="73946" y="26924"/>
                </a:lnTo>
                <a:close/>
              </a:path>
              <a:path w="7883525" h="76200">
                <a:moveTo>
                  <a:pt x="215900" y="26924"/>
                </a:moveTo>
                <a:lnTo>
                  <a:pt x="73946" y="26924"/>
                </a:lnTo>
                <a:lnTo>
                  <a:pt x="76200" y="38100"/>
                </a:lnTo>
                <a:lnTo>
                  <a:pt x="73972" y="49149"/>
                </a:lnTo>
                <a:lnTo>
                  <a:pt x="215900" y="49149"/>
                </a:lnTo>
                <a:lnTo>
                  <a:pt x="215900" y="26924"/>
                </a:lnTo>
                <a:close/>
              </a:path>
              <a:path w="7883525" h="76200">
                <a:moveTo>
                  <a:pt x="304800" y="26924"/>
                </a:moveTo>
                <a:lnTo>
                  <a:pt x="282575" y="26924"/>
                </a:lnTo>
                <a:lnTo>
                  <a:pt x="282575" y="49149"/>
                </a:lnTo>
                <a:lnTo>
                  <a:pt x="304800" y="49149"/>
                </a:lnTo>
                <a:lnTo>
                  <a:pt x="304800" y="26924"/>
                </a:lnTo>
                <a:close/>
              </a:path>
              <a:path w="7883525" h="76200">
                <a:moveTo>
                  <a:pt x="549275" y="26924"/>
                </a:moveTo>
                <a:lnTo>
                  <a:pt x="371475" y="26924"/>
                </a:lnTo>
                <a:lnTo>
                  <a:pt x="371475" y="49149"/>
                </a:lnTo>
                <a:lnTo>
                  <a:pt x="549275" y="49149"/>
                </a:lnTo>
                <a:lnTo>
                  <a:pt x="549275" y="26924"/>
                </a:lnTo>
                <a:close/>
              </a:path>
              <a:path w="7883525" h="76200">
                <a:moveTo>
                  <a:pt x="638175" y="26924"/>
                </a:moveTo>
                <a:lnTo>
                  <a:pt x="615950" y="26924"/>
                </a:lnTo>
                <a:lnTo>
                  <a:pt x="615950" y="49149"/>
                </a:lnTo>
                <a:lnTo>
                  <a:pt x="638175" y="49149"/>
                </a:lnTo>
                <a:lnTo>
                  <a:pt x="638175" y="26924"/>
                </a:lnTo>
                <a:close/>
              </a:path>
              <a:path w="7883525" h="76200">
                <a:moveTo>
                  <a:pt x="882650" y="26924"/>
                </a:moveTo>
                <a:lnTo>
                  <a:pt x="704850" y="26924"/>
                </a:lnTo>
                <a:lnTo>
                  <a:pt x="704850" y="49149"/>
                </a:lnTo>
                <a:lnTo>
                  <a:pt x="882650" y="49149"/>
                </a:lnTo>
                <a:lnTo>
                  <a:pt x="882650" y="26924"/>
                </a:lnTo>
                <a:close/>
              </a:path>
              <a:path w="7883525" h="76200">
                <a:moveTo>
                  <a:pt x="971550" y="26924"/>
                </a:moveTo>
                <a:lnTo>
                  <a:pt x="949325" y="26924"/>
                </a:lnTo>
                <a:lnTo>
                  <a:pt x="949325" y="49149"/>
                </a:lnTo>
                <a:lnTo>
                  <a:pt x="971550" y="49149"/>
                </a:lnTo>
                <a:lnTo>
                  <a:pt x="971550" y="26924"/>
                </a:lnTo>
                <a:close/>
              </a:path>
              <a:path w="7883525" h="76200">
                <a:moveTo>
                  <a:pt x="1216025" y="26924"/>
                </a:moveTo>
                <a:lnTo>
                  <a:pt x="1038225" y="26924"/>
                </a:lnTo>
                <a:lnTo>
                  <a:pt x="1038225" y="49149"/>
                </a:lnTo>
                <a:lnTo>
                  <a:pt x="1216025" y="49149"/>
                </a:lnTo>
                <a:lnTo>
                  <a:pt x="1216025" y="26924"/>
                </a:lnTo>
                <a:close/>
              </a:path>
              <a:path w="7883525" h="76200">
                <a:moveTo>
                  <a:pt x="1304925" y="26924"/>
                </a:moveTo>
                <a:lnTo>
                  <a:pt x="1282700" y="26924"/>
                </a:lnTo>
                <a:lnTo>
                  <a:pt x="1282700" y="49149"/>
                </a:lnTo>
                <a:lnTo>
                  <a:pt x="1304925" y="49149"/>
                </a:lnTo>
                <a:lnTo>
                  <a:pt x="1304925" y="26924"/>
                </a:lnTo>
                <a:close/>
              </a:path>
              <a:path w="7883525" h="76200">
                <a:moveTo>
                  <a:pt x="1549400" y="27050"/>
                </a:moveTo>
                <a:lnTo>
                  <a:pt x="1371600" y="27050"/>
                </a:lnTo>
                <a:lnTo>
                  <a:pt x="1371600" y="49149"/>
                </a:lnTo>
                <a:lnTo>
                  <a:pt x="1549400" y="49149"/>
                </a:lnTo>
                <a:lnTo>
                  <a:pt x="1549400" y="27050"/>
                </a:lnTo>
                <a:close/>
              </a:path>
              <a:path w="7883525" h="76200">
                <a:moveTo>
                  <a:pt x="1638300" y="27050"/>
                </a:moveTo>
                <a:lnTo>
                  <a:pt x="1616075" y="27050"/>
                </a:lnTo>
                <a:lnTo>
                  <a:pt x="1616075" y="49275"/>
                </a:lnTo>
                <a:lnTo>
                  <a:pt x="1638300" y="49275"/>
                </a:lnTo>
                <a:lnTo>
                  <a:pt x="1638300" y="27050"/>
                </a:lnTo>
                <a:close/>
              </a:path>
              <a:path w="7883525" h="76200">
                <a:moveTo>
                  <a:pt x="1882775" y="27050"/>
                </a:moveTo>
                <a:lnTo>
                  <a:pt x="1704975" y="27050"/>
                </a:lnTo>
                <a:lnTo>
                  <a:pt x="1704975" y="49275"/>
                </a:lnTo>
                <a:lnTo>
                  <a:pt x="1882775" y="49275"/>
                </a:lnTo>
                <a:lnTo>
                  <a:pt x="1882775" y="27050"/>
                </a:lnTo>
                <a:close/>
              </a:path>
              <a:path w="7883525" h="76200">
                <a:moveTo>
                  <a:pt x="1971675" y="27050"/>
                </a:moveTo>
                <a:lnTo>
                  <a:pt x="1949450" y="27050"/>
                </a:lnTo>
                <a:lnTo>
                  <a:pt x="1949450" y="49275"/>
                </a:lnTo>
                <a:lnTo>
                  <a:pt x="1971675" y="49275"/>
                </a:lnTo>
                <a:lnTo>
                  <a:pt x="1971675" y="27050"/>
                </a:lnTo>
                <a:close/>
              </a:path>
              <a:path w="7883525" h="76200">
                <a:moveTo>
                  <a:pt x="2216150" y="27050"/>
                </a:moveTo>
                <a:lnTo>
                  <a:pt x="2038350" y="27050"/>
                </a:lnTo>
                <a:lnTo>
                  <a:pt x="2038350" y="49275"/>
                </a:lnTo>
                <a:lnTo>
                  <a:pt x="2216150" y="49275"/>
                </a:lnTo>
                <a:lnTo>
                  <a:pt x="2216150" y="27050"/>
                </a:lnTo>
                <a:close/>
              </a:path>
              <a:path w="7883525" h="76200">
                <a:moveTo>
                  <a:pt x="2305050" y="27050"/>
                </a:moveTo>
                <a:lnTo>
                  <a:pt x="2282825" y="27050"/>
                </a:lnTo>
                <a:lnTo>
                  <a:pt x="2282825" y="49275"/>
                </a:lnTo>
                <a:lnTo>
                  <a:pt x="2305050" y="49275"/>
                </a:lnTo>
                <a:lnTo>
                  <a:pt x="2305050" y="27050"/>
                </a:lnTo>
                <a:close/>
              </a:path>
              <a:path w="7883525" h="76200">
                <a:moveTo>
                  <a:pt x="2549525" y="27050"/>
                </a:moveTo>
                <a:lnTo>
                  <a:pt x="2371725" y="27050"/>
                </a:lnTo>
                <a:lnTo>
                  <a:pt x="2371725" y="49275"/>
                </a:lnTo>
                <a:lnTo>
                  <a:pt x="2549525" y="49275"/>
                </a:lnTo>
                <a:lnTo>
                  <a:pt x="2549525" y="27050"/>
                </a:lnTo>
                <a:close/>
              </a:path>
              <a:path w="7883525" h="76200">
                <a:moveTo>
                  <a:pt x="2638425" y="27050"/>
                </a:moveTo>
                <a:lnTo>
                  <a:pt x="2616200" y="27050"/>
                </a:lnTo>
                <a:lnTo>
                  <a:pt x="2616200" y="49275"/>
                </a:lnTo>
                <a:lnTo>
                  <a:pt x="2638425" y="49275"/>
                </a:lnTo>
                <a:lnTo>
                  <a:pt x="2638425" y="27050"/>
                </a:lnTo>
                <a:close/>
              </a:path>
              <a:path w="7883525" h="76200">
                <a:moveTo>
                  <a:pt x="2882900" y="27050"/>
                </a:moveTo>
                <a:lnTo>
                  <a:pt x="2705100" y="27050"/>
                </a:lnTo>
                <a:lnTo>
                  <a:pt x="2705100" y="49275"/>
                </a:lnTo>
                <a:lnTo>
                  <a:pt x="2882900" y="49275"/>
                </a:lnTo>
                <a:lnTo>
                  <a:pt x="2882900" y="27050"/>
                </a:lnTo>
                <a:close/>
              </a:path>
              <a:path w="7883525" h="76200">
                <a:moveTo>
                  <a:pt x="2971799" y="27050"/>
                </a:moveTo>
                <a:lnTo>
                  <a:pt x="2949574" y="27050"/>
                </a:lnTo>
                <a:lnTo>
                  <a:pt x="2949574" y="49275"/>
                </a:lnTo>
                <a:lnTo>
                  <a:pt x="2971799" y="49275"/>
                </a:lnTo>
                <a:lnTo>
                  <a:pt x="2971799" y="27050"/>
                </a:lnTo>
                <a:close/>
              </a:path>
              <a:path w="7883525" h="76200">
                <a:moveTo>
                  <a:pt x="3216274" y="27050"/>
                </a:moveTo>
                <a:lnTo>
                  <a:pt x="3038474" y="27050"/>
                </a:lnTo>
                <a:lnTo>
                  <a:pt x="3038474" y="49275"/>
                </a:lnTo>
                <a:lnTo>
                  <a:pt x="3216274" y="49275"/>
                </a:lnTo>
                <a:lnTo>
                  <a:pt x="3216274" y="27050"/>
                </a:lnTo>
                <a:close/>
              </a:path>
              <a:path w="7883525" h="76200">
                <a:moveTo>
                  <a:pt x="3305175" y="27050"/>
                </a:moveTo>
                <a:lnTo>
                  <a:pt x="3282950" y="27050"/>
                </a:lnTo>
                <a:lnTo>
                  <a:pt x="3282950" y="49275"/>
                </a:lnTo>
                <a:lnTo>
                  <a:pt x="3305175" y="49275"/>
                </a:lnTo>
                <a:lnTo>
                  <a:pt x="3305175" y="27050"/>
                </a:lnTo>
                <a:close/>
              </a:path>
              <a:path w="7883525" h="76200">
                <a:moveTo>
                  <a:pt x="3549650" y="27050"/>
                </a:moveTo>
                <a:lnTo>
                  <a:pt x="3371850" y="27050"/>
                </a:lnTo>
                <a:lnTo>
                  <a:pt x="3371850" y="49275"/>
                </a:lnTo>
                <a:lnTo>
                  <a:pt x="3549650" y="49275"/>
                </a:lnTo>
                <a:lnTo>
                  <a:pt x="3549650" y="27050"/>
                </a:lnTo>
                <a:close/>
              </a:path>
              <a:path w="7883525" h="76200">
                <a:moveTo>
                  <a:pt x="3638550" y="27050"/>
                </a:moveTo>
                <a:lnTo>
                  <a:pt x="3616325" y="27050"/>
                </a:lnTo>
                <a:lnTo>
                  <a:pt x="3616325" y="49275"/>
                </a:lnTo>
                <a:lnTo>
                  <a:pt x="3638550" y="49275"/>
                </a:lnTo>
                <a:lnTo>
                  <a:pt x="3638550" y="27050"/>
                </a:lnTo>
                <a:close/>
              </a:path>
              <a:path w="7883525" h="76200">
                <a:moveTo>
                  <a:pt x="3883025" y="27050"/>
                </a:moveTo>
                <a:lnTo>
                  <a:pt x="3705225" y="27050"/>
                </a:lnTo>
                <a:lnTo>
                  <a:pt x="3705225" y="49275"/>
                </a:lnTo>
                <a:lnTo>
                  <a:pt x="3883025" y="49275"/>
                </a:lnTo>
                <a:lnTo>
                  <a:pt x="3883025" y="27050"/>
                </a:lnTo>
                <a:close/>
              </a:path>
              <a:path w="7883525" h="76200">
                <a:moveTo>
                  <a:pt x="3971925" y="27050"/>
                </a:moveTo>
                <a:lnTo>
                  <a:pt x="3949700" y="27050"/>
                </a:lnTo>
                <a:lnTo>
                  <a:pt x="3949700" y="49275"/>
                </a:lnTo>
                <a:lnTo>
                  <a:pt x="3971925" y="49275"/>
                </a:lnTo>
                <a:lnTo>
                  <a:pt x="3971925" y="27050"/>
                </a:lnTo>
                <a:close/>
              </a:path>
              <a:path w="7883525" h="76200">
                <a:moveTo>
                  <a:pt x="4216400" y="27050"/>
                </a:moveTo>
                <a:lnTo>
                  <a:pt x="4038600" y="27050"/>
                </a:lnTo>
                <a:lnTo>
                  <a:pt x="4038600" y="49275"/>
                </a:lnTo>
                <a:lnTo>
                  <a:pt x="4216400" y="49275"/>
                </a:lnTo>
                <a:lnTo>
                  <a:pt x="4216400" y="27050"/>
                </a:lnTo>
                <a:close/>
              </a:path>
              <a:path w="7883525" h="76200">
                <a:moveTo>
                  <a:pt x="4305300" y="27050"/>
                </a:moveTo>
                <a:lnTo>
                  <a:pt x="4283075" y="27050"/>
                </a:lnTo>
                <a:lnTo>
                  <a:pt x="4283075" y="49275"/>
                </a:lnTo>
                <a:lnTo>
                  <a:pt x="4305300" y="49275"/>
                </a:lnTo>
                <a:lnTo>
                  <a:pt x="4305300" y="27050"/>
                </a:lnTo>
                <a:close/>
              </a:path>
              <a:path w="7883525" h="76200">
                <a:moveTo>
                  <a:pt x="4549775" y="27050"/>
                </a:moveTo>
                <a:lnTo>
                  <a:pt x="4371975" y="27050"/>
                </a:lnTo>
                <a:lnTo>
                  <a:pt x="4371975" y="49275"/>
                </a:lnTo>
                <a:lnTo>
                  <a:pt x="4549775" y="49275"/>
                </a:lnTo>
                <a:lnTo>
                  <a:pt x="4549775" y="27050"/>
                </a:lnTo>
                <a:close/>
              </a:path>
              <a:path w="7883525" h="76200">
                <a:moveTo>
                  <a:pt x="4638675" y="27050"/>
                </a:moveTo>
                <a:lnTo>
                  <a:pt x="4616450" y="27050"/>
                </a:lnTo>
                <a:lnTo>
                  <a:pt x="4616450" y="49275"/>
                </a:lnTo>
                <a:lnTo>
                  <a:pt x="4638675" y="49275"/>
                </a:lnTo>
                <a:lnTo>
                  <a:pt x="4638675" y="27050"/>
                </a:lnTo>
                <a:close/>
              </a:path>
              <a:path w="7883525" h="76200">
                <a:moveTo>
                  <a:pt x="4883150" y="27050"/>
                </a:moveTo>
                <a:lnTo>
                  <a:pt x="4705350" y="27050"/>
                </a:lnTo>
                <a:lnTo>
                  <a:pt x="4705350" y="49275"/>
                </a:lnTo>
                <a:lnTo>
                  <a:pt x="4883150" y="49275"/>
                </a:lnTo>
                <a:lnTo>
                  <a:pt x="4883150" y="27050"/>
                </a:lnTo>
                <a:close/>
              </a:path>
              <a:path w="7883525" h="76200">
                <a:moveTo>
                  <a:pt x="4972050" y="27050"/>
                </a:moveTo>
                <a:lnTo>
                  <a:pt x="4949825" y="27050"/>
                </a:lnTo>
                <a:lnTo>
                  <a:pt x="4949825" y="49275"/>
                </a:lnTo>
                <a:lnTo>
                  <a:pt x="4972050" y="49275"/>
                </a:lnTo>
                <a:lnTo>
                  <a:pt x="4972050" y="27050"/>
                </a:lnTo>
                <a:close/>
              </a:path>
              <a:path w="7883525" h="76200">
                <a:moveTo>
                  <a:pt x="5216525" y="27050"/>
                </a:moveTo>
                <a:lnTo>
                  <a:pt x="5038725" y="27050"/>
                </a:lnTo>
                <a:lnTo>
                  <a:pt x="5038725" y="49275"/>
                </a:lnTo>
                <a:lnTo>
                  <a:pt x="5216525" y="49275"/>
                </a:lnTo>
                <a:lnTo>
                  <a:pt x="5216525" y="27050"/>
                </a:lnTo>
                <a:close/>
              </a:path>
              <a:path w="7883525" h="76200">
                <a:moveTo>
                  <a:pt x="5305425" y="27050"/>
                </a:moveTo>
                <a:lnTo>
                  <a:pt x="5283200" y="27050"/>
                </a:lnTo>
                <a:lnTo>
                  <a:pt x="5283200" y="49275"/>
                </a:lnTo>
                <a:lnTo>
                  <a:pt x="5305425" y="49275"/>
                </a:lnTo>
                <a:lnTo>
                  <a:pt x="5305425" y="27050"/>
                </a:lnTo>
                <a:close/>
              </a:path>
              <a:path w="7883525" h="76200">
                <a:moveTo>
                  <a:pt x="5549900" y="27050"/>
                </a:moveTo>
                <a:lnTo>
                  <a:pt x="5372100" y="27050"/>
                </a:lnTo>
                <a:lnTo>
                  <a:pt x="5372100" y="49275"/>
                </a:lnTo>
                <a:lnTo>
                  <a:pt x="5549900" y="49275"/>
                </a:lnTo>
                <a:lnTo>
                  <a:pt x="5549900" y="27050"/>
                </a:lnTo>
                <a:close/>
              </a:path>
              <a:path w="7883525" h="76200">
                <a:moveTo>
                  <a:pt x="5638800" y="27050"/>
                </a:moveTo>
                <a:lnTo>
                  <a:pt x="5616575" y="27050"/>
                </a:lnTo>
                <a:lnTo>
                  <a:pt x="5616575" y="49275"/>
                </a:lnTo>
                <a:lnTo>
                  <a:pt x="5638800" y="49275"/>
                </a:lnTo>
                <a:lnTo>
                  <a:pt x="5638800" y="27050"/>
                </a:lnTo>
                <a:close/>
              </a:path>
              <a:path w="7883525" h="76200">
                <a:moveTo>
                  <a:pt x="5883275" y="27050"/>
                </a:moveTo>
                <a:lnTo>
                  <a:pt x="5705475" y="27050"/>
                </a:lnTo>
                <a:lnTo>
                  <a:pt x="5705475" y="49275"/>
                </a:lnTo>
                <a:lnTo>
                  <a:pt x="5883275" y="49275"/>
                </a:lnTo>
                <a:lnTo>
                  <a:pt x="5883275" y="27050"/>
                </a:lnTo>
                <a:close/>
              </a:path>
              <a:path w="7883525" h="76200">
                <a:moveTo>
                  <a:pt x="5972175" y="27050"/>
                </a:moveTo>
                <a:lnTo>
                  <a:pt x="5949950" y="27050"/>
                </a:lnTo>
                <a:lnTo>
                  <a:pt x="5949950" y="49275"/>
                </a:lnTo>
                <a:lnTo>
                  <a:pt x="5972175" y="49275"/>
                </a:lnTo>
                <a:lnTo>
                  <a:pt x="5972175" y="27050"/>
                </a:lnTo>
                <a:close/>
              </a:path>
              <a:path w="7883525" h="76200">
                <a:moveTo>
                  <a:pt x="6216650" y="27050"/>
                </a:moveTo>
                <a:lnTo>
                  <a:pt x="6038850" y="27050"/>
                </a:lnTo>
                <a:lnTo>
                  <a:pt x="6038850" y="49275"/>
                </a:lnTo>
                <a:lnTo>
                  <a:pt x="6216650" y="49275"/>
                </a:lnTo>
                <a:lnTo>
                  <a:pt x="6216650" y="27050"/>
                </a:lnTo>
                <a:close/>
              </a:path>
              <a:path w="7883525" h="76200">
                <a:moveTo>
                  <a:pt x="6305550" y="27050"/>
                </a:moveTo>
                <a:lnTo>
                  <a:pt x="6283325" y="27050"/>
                </a:lnTo>
                <a:lnTo>
                  <a:pt x="6283325" y="49275"/>
                </a:lnTo>
                <a:lnTo>
                  <a:pt x="6305550" y="49275"/>
                </a:lnTo>
                <a:lnTo>
                  <a:pt x="6305550" y="27050"/>
                </a:lnTo>
                <a:close/>
              </a:path>
              <a:path w="7883525" h="76200">
                <a:moveTo>
                  <a:pt x="6550025" y="27050"/>
                </a:moveTo>
                <a:lnTo>
                  <a:pt x="6372225" y="27050"/>
                </a:lnTo>
                <a:lnTo>
                  <a:pt x="6372225" y="49275"/>
                </a:lnTo>
                <a:lnTo>
                  <a:pt x="6550025" y="49275"/>
                </a:lnTo>
                <a:lnTo>
                  <a:pt x="6550025" y="27050"/>
                </a:lnTo>
                <a:close/>
              </a:path>
              <a:path w="7883525" h="76200">
                <a:moveTo>
                  <a:pt x="6638925" y="27050"/>
                </a:moveTo>
                <a:lnTo>
                  <a:pt x="6616700" y="27050"/>
                </a:lnTo>
                <a:lnTo>
                  <a:pt x="6616700" y="49275"/>
                </a:lnTo>
                <a:lnTo>
                  <a:pt x="6638925" y="49275"/>
                </a:lnTo>
                <a:lnTo>
                  <a:pt x="6638925" y="27050"/>
                </a:lnTo>
                <a:close/>
              </a:path>
              <a:path w="7883525" h="76200">
                <a:moveTo>
                  <a:pt x="6883400" y="27050"/>
                </a:moveTo>
                <a:lnTo>
                  <a:pt x="6705600" y="27050"/>
                </a:lnTo>
                <a:lnTo>
                  <a:pt x="6705600" y="49275"/>
                </a:lnTo>
                <a:lnTo>
                  <a:pt x="6883400" y="49275"/>
                </a:lnTo>
                <a:lnTo>
                  <a:pt x="6883400" y="27050"/>
                </a:lnTo>
                <a:close/>
              </a:path>
              <a:path w="7883525" h="76200">
                <a:moveTo>
                  <a:pt x="6972300" y="27050"/>
                </a:moveTo>
                <a:lnTo>
                  <a:pt x="6950075" y="27050"/>
                </a:lnTo>
                <a:lnTo>
                  <a:pt x="6950075" y="49275"/>
                </a:lnTo>
                <a:lnTo>
                  <a:pt x="6972300" y="49275"/>
                </a:lnTo>
                <a:lnTo>
                  <a:pt x="6972300" y="27050"/>
                </a:lnTo>
                <a:close/>
              </a:path>
              <a:path w="7883525" h="76200">
                <a:moveTo>
                  <a:pt x="7216775" y="27050"/>
                </a:moveTo>
                <a:lnTo>
                  <a:pt x="7038975" y="27050"/>
                </a:lnTo>
                <a:lnTo>
                  <a:pt x="7038975" y="49275"/>
                </a:lnTo>
                <a:lnTo>
                  <a:pt x="7216775" y="49275"/>
                </a:lnTo>
                <a:lnTo>
                  <a:pt x="7216775" y="27050"/>
                </a:lnTo>
                <a:close/>
              </a:path>
              <a:path w="7883525" h="76200">
                <a:moveTo>
                  <a:pt x="7305675" y="27050"/>
                </a:moveTo>
                <a:lnTo>
                  <a:pt x="7283450" y="27050"/>
                </a:lnTo>
                <a:lnTo>
                  <a:pt x="7283450" y="49275"/>
                </a:lnTo>
                <a:lnTo>
                  <a:pt x="7305675" y="49275"/>
                </a:lnTo>
                <a:lnTo>
                  <a:pt x="7305675" y="27050"/>
                </a:lnTo>
                <a:close/>
              </a:path>
              <a:path w="7883525" h="76200">
                <a:moveTo>
                  <a:pt x="7550150" y="27050"/>
                </a:moveTo>
                <a:lnTo>
                  <a:pt x="7372350" y="27050"/>
                </a:lnTo>
                <a:lnTo>
                  <a:pt x="7372350" y="49275"/>
                </a:lnTo>
                <a:lnTo>
                  <a:pt x="7550150" y="49275"/>
                </a:lnTo>
                <a:lnTo>
                  <a:pt x="7550150" y="27050"/>
                </a:lnTo>
                <a:close/>
              </a:path>
              <a:path w="7883525" h="76200">
                <a:moveTo>
                  <a:pt x="7639050" y="27050"/>
                </a:moveTo>
                <a:lnTo>
                  <a:pt x="7616825" y="27050"/>
                </a:lnTo>
                <a:lnTo>
                  <a:pt x="7616825" y="49275"/>
                </a:lnTo>
                <a:lnTo>
                  <a:pt x="7639050" y="49275"/>
                </a:lnTo>
                <a:lnTo>
                  <a:pt x="7639050" y="27050"/>
                </a:lnTo>
                <a:close/>
              </a:path>
              <a:path w="7883525" h="76200">
                <a:moveTo>
                  <a:pt x="7883525" y="27050"/>
                </a:moveTo>
                <a:lnTo>
                  <a:pt x="7705725" y="27050"/>
                </a:lnTo>
                <a:lnTo>
                  <a:pt x="7705725" y="49275"/>
                </a:lnTo>
                <a:lnTo>
                  <a:pt x="7883525" y="49275"/>
                </a:lnTo>
                <a:lnTo>
                  <a:pt x="7883525" y="2705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1" name="object 3">
            <a:extLst>
              <a:ext uri="{FF2B5EF4-FFF2-40B4-BE49-F238E27FC236}">
                <a16:creationId xmlns:a16="http://schemas.microsoft.com/office/drawing/2014/main" id="{E8EB3E17-BEF0-428E-AF33-09BB3B197C59}"/>
              </a:ext>
            </a:extLst>
          </p:cNvPr>
          <p:cNvSpPr txBox="1"/>
          <p:nvPr/>
        </p:nvSpPr>
        <p:spPr>
          <a:xfrm>
            <a:off x="10515600" y="334457"/>
            <a:ext cx="5386135" cy="49757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l">
              <a:lnSpc>
                <a:spcPts val="1870"/>
              </a:lnSpc>
              <a:spcBef>
                <a:spcPts val="105"/>
              </a:spcBef>
            </a:pPr>
            <a:r>
              <a:rPr lang="ru-RU" sz="14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Температура</a:t>
            </a:r>
          </a:p>
          <a:p>
            <a:pPr marL="12700" algn="l">
              <a:lnSpc>
                <a:spcPts val="1870"/>
              </a:lnSpc>
              <a:spcBef>
                <a:spcPts val="105"/>
              </a:spcBef>
            </a:pPr>
            <a:r>
              <a:rPr lang="ru-RU" sz="14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воздуха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6593C88-93B1-4CD5-AF2D-33F84BAD52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593" y="366090"/>
            <a:ext cx="465939" cy="465939"/>
          </a:xfrm>
          <a:prstGeom prst="rect">
            <a:avLst/>
          </a:prstGeom>
        </p:spPr>
      </p:pic>
      <p:sp>
        <p:nvSpPr>
          <p:cNvPr id="22" name="object 4">
            <a:extLst>
              <a:ext uri="{FF2B5EF4-FFF2-40B4-BE49-F238E27FC236}">
                <a16:creationId xmlns:a16="http://schemas.microsoft.com/office/drawing/2014/main" id="{09CDAD99-1050-4DD8-8935-C90D587D40C5}"/>
              </a:ext>
            </a:extLst>
          </p:cNvPr>
          <p:cNvSpPr/>
          <p:nvPr/>
        </p:nvSpPr>
        <p:spPr>
          <a:xfrm>
            <a:off x="6046308" y="2621079"/>
            <a:ext cx="5039995" cy="3534724"/>
          </a:xfrm>
          <a:custGeom>
            <a:avLst/>
            <a:gdLst/>
            <a:ahLst/>
            <a:cxnLst/>
            <a:rect l="l" t="t" r="r" b="b"/>
            <a:pathLst>
              <a:path w="5039995" h="3830320">
                <a:moveTo>
                  <a:pt x="4828286" y="0"/>
                </a:moveTo>
                <a:lnTo>
                  <a:pt x="211582" y="0"/>
                </a:lnTo>
                <a:lnTo>
                  <a:pt x="163072" y="5588"/>
                </a:lnTo>
                <a:lnTo>
                  <a:pt x="118539" y="21507"/>
                </a:lnTo>
                <a:lnTo>
                  <a:pt x="79253" y="46486"/>
                </a:lnTo>
                <a:lnTo>
                  <a:pt x="46486" y="79253"/>
                </a:lnTo>
                <a:lnTo>
                  <a:pt x="21507" y="118539"/>
                </a:lnTo>
                <a:lnTo>
                  <a:pt x="5588" y="163072"/>
                </a:lnTo>
                <a:lnTo>
                  <a:pt x="0" y="211581"/>
                </a:lnTo>
                <a:lnTo>
                  <a:pt x="0" y="3618217"/>
                </a:lnTo>
                <a:lnTo>
                  <a:pt x="5588" y="3666731"/>
                </a:lnTo>
                <a:lnTo>
                  <a:pt x="21507" y="3711267"/>
                </a:lnTo>
                <a:lnTo>
                  <a:pt x="46486" y="3750555"/>
                </a:lnTo>
                <a:lnTo>
                  <a:pt x="79253" y="3783324"/>
                </a:lnTo>
                <a:lnTo>
                  <a:pt x="118539" y="3808303"/>
                </a:lnTo>
                <a:lnTo>
                  <a:pt x="163072" y="3824223"/>
                </a:lnTo>
                <a:lnTo>
                  <a:pt x="211582" y="3829812"/>
                </a:lnTo>
                <a:lnTo>
                  <a:pt x="4828286" y="3829812"/>
                </a:lnTo>
                <a:lnTo>
                  <a:pt x="4876795" y="3824223"/>
                </a:lnTo>
                <a:lnTo>
                  <a:pt x="4921328" y="3808303"/>
                </a:lnTo>
                <a:lnTo>
                  <a:pt x="4960614" y="3783324"/>
                </a:lnTo>
                <a:lnTo>
                  <a:pt x="4993381" y="3750555"/>
                </a:lnTo>
                <a:lnTo>
                  <a:pt x="5018360" y="3711267"/>
                </a:lnTo>
                <a:lnTo>
                  <a:pt x="5034279" y="3666731"/>
                </a:lnTo>
                <a:lnTo>
                  <a:pt x="5039868" y="3618217"/>
                </a:lnTo>
                <a:lnTo>
                  <a:pt x="5039868" y="211581"/>
                </a:lnTo>
                <a:lnTo>
                  <a:pt x="5034279" y="163072"/>
                </a:lnTo>
                <a:lnTo>
                  <a:pt x="5018360" y="118539"/>
                </a:lnTo>
                <a:lnTo>
                  <a:pt x="4993381" y="79253"/>
                </a:lnTo>
                <a:lnTo>
                  <a:pt x="4960614" y="46486"/>
                </a:lnTo>
                <a:lnTo>
                  <a:pt x="4921328" y="21507"/>
                </a:lnTo>
                <a:lnTo>
                  <a:pt x="4876795" y="5588"/>
                </a:lnTo>
                <a:lnTo>
                  <a:pt x="4828286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5">
            <a:extLst>
              <a:ext uri="{FF2B5EF4-FFF2-40B4-BE49-F238E27FC236}">
                <a16:creationId xmlns:a16="http://schemas.microsoft.com/office/drawing/2014/main" id="{46F15B6F-133A-41C5-B9D4-96EE7362C062}"/>
              </a:ext>
            </a:extLst>
          </p:cNvPr>
          <p:cNvSpPr/>
          <p:nvPr/>
        </p:nvSpPr>
        <p:spPr>
          <a:xfrm>
            <a:off x="6046308" y="2637476"/>
            <a:ext cx="5039995" cy="3534724"/>
          </a:xfrm>
          <a:custGeom>
            <a:avLst/>
            <a:gdLst/>
            <a:ahLst/>
            <a:cxnLst/>
            <a:rect l="l" t="t" r="r" b="b"/>
            <a:pathLst>
              <a:path w="5039995" h="3830320">
                <a:moveTo>
                  <a:pt x="0" y="211581"/>
                </a:moveTo>
                <a:lnTo>
                  <a:pt x="5588" y="163072"/>
                </a:lnTo>
                <a:lnTo>
                  <a:pt x="21507" y="118539"/>
                </a:lnTo>
                <a:lnTo>
                  <a:pt x="46486" y="79253"/>
                </a:lnTo>
                <a:lnTo>
                  <a:pt x="79253" y="46486"/>
                </a:lnTo>
                <a:lnTo>
                  <a:pt x="118539" y="21507"/>
                </a:lnTo>
                <a:lnTo>
                  <a:pt x="163072" y="5588"/>
                </a:lnTo>
                <a:lnTo>
                  <a:pt x="211582" y="0"/>
                </a:lnTo>
                <a:lnTo>
                  <a:pt x="4828286" y="0"/>
                </a:lnTo>
                <a:lnTo>
                  <a:pt x="4876795" y="5588"/>
                </a:lnTo>
                <a:lnTo>
                  <a:pt x="4921328" y="21507"/>
                </a:lnTo>
                <a:lnTo>
                  <a:pt x="4960614" y="46486"/>
                </a:lnTo>
                <a:lnTo>
                  <a:pt x="4993381" y="79253"/>
                </a:lnTo>
                <a:lnTo>
                  <a:pt x="5018360" y="118539"/>
                </a:lnTo>
                <a:lnTo>
                  <a:pt x="5034279" y="163072"/>
                </a:lnTo>
                <a:lnTo>
                  <a:pt x="5039868" y="211581"/>
                </a:lnTo>
                <a:lnTo>
                  <a:pt x="5039868" y="3618217"/>
                </a:lnTo>
                <a:lnTo>
                  <a:pt x="5034279" y="3666731"/>
                </a:lnTo>
                <a:lnTo>
                  <a:pt x="5018360" y="3711267"/>
                </a:lnTo>
                <a:lnTo>
                  <a:pt x="4993381" y="3750555"/>
                </a:lnTo>
                <a:lnTo>
                  <a:pt x="4960614" y="3783324"/>
                </a:lnTo>
                <a:lnTo>
                  <a:pt x="4921328" y="3808303"/>
                </a:lnTo>
                <a:lnTo>
                  <a:pt x="4876795" y="3824223"/>
                </a:lnTo>
                <a:lnTo>
                  <a:pt x="4828286" y="3829812"/>
                </a:lnTo>
                <a:lnTo>
                  <a:pt x="211582" y="3829812"/>
                </a:lnTo>
                <a:lnTo>
                  <a:pt x="163072" y="3824223"/>
                </a:lnTo>
                <a:lnTo>
                  <a:pt x="118539" y="3808303"/>
                </a:lnTo>
                <a:lnTo>
                  <a:pt x="79253" y="3783324"/>
                </a:lnTo>
                <a:lnTo>
                  <a:pt x="46486" y="3750555"/>
                </a:lnTo>
                <a:lnTo>
                  <a:pt x="21507" y="3711267"/>
                </a:lnTo>
                <a:lnTo>
                  <a:pt x="5588" y="3666731"/>
                </a:lnTo>
                <a:lnTo>
                  <a:pt x="0" y="3618217"/>
                </a:lnTo>
                <a:lnTo>
                  <a:pt x="0" y="211581"/>
                </a:lnTo>
                <a:close/>
              </a:path>
            </a:pathLst>
          </a:custGeom>
          <a:ln w="19050">
            <a:solidFill>
              <a:srgbClr val="429EE4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6">
            <a:extLst>
              <a:ext uri="{FF2B5EF4-FFF2-40B4-BE49-F238E27FC236}">
                <a16:creationId xmlns:a16="http://schemas.microsoft.com/office/drawing/2014/main" id="{0D0D3261-636F-4010-89D6-3B7F5601CD28}"/>
              </a:ext>
            </a:extLst>
          </p:cNvPr>
          <p:cNvSpPr/>
          <p:nvPr/>
        </p:nvSpPr>
        <p:spPr>
          <a:xfrm>
            <a:off x="744312" y="2637476"/>
            <a:ext cx="5039995" cy="3534724"/>
          </a:xfrm>
          <a:custGeom>
            <a:avLst/>
            <a:gdLst/>
            <a:ahLst/>
            <a:cxnLst/>
            <a:rect l="l" t="t" r="r" b="b"/>
            <a:pathLst>
              <a:path w="5039995" h="3830320">
                <a:moveTo>
                  <a:pt x="4828285" y="0"/>
                </a:moveTo>
                <a:lnTo>
                  <a:pt x="211594" y="0"/>
                </a:lnTo>
                <a:lnTo>
                  <a:pt x="163080" y="5588"/>
                </a:lnTo>
                <a:lnTo>
                  <a:pt x="118544" y="21507"/>
                </a:lnTo>
                <a:lnTo>
                  <a:pt x="79256" y="46486"/>
                </a:lnTo>
                <a:lnTo>
                  <a:pt x="46487" y="79253"/>
                </a:lnTo>
                <a:lnTo>
                  <a:pt x="21508" y="118539"/>
                </a:lnTo>
                <a:lnTo>
                  <a:pt x="5588" y="163072"/>
                </a:lnTo>
                <a:lnTo>
                  <a:pt x="0" y="211581"/>
                </a:lnTo>
                <a:lnTo>
                  <a:pt x="0" y="3618217"/>
                </a:lnTo>
                <a:lnTo>
                  <a:pt x="5588" y="3666731"/>
                </a:lnTo>
                <a:lnTo>
                  <a:pt x="21508" y="3711267"/>
                </a:lnTo>
                <a:lnTo>
                  <a:pt x="46487" y="3750555"/>
                </a:lnTo>
                <a:lnTo>
                  <a:pt x="79256" y="3783324"/>
                </a:lnTo>
                <a:lnTo>
                  <a:pt x="118544" y="3808303"/>
                </a:lnTo>
                <a:lnTo>
                  <a:pt x="163080" y="3824223"/>
                </a:lnTo>
                <a:lnTo>
                  <a:pt x="211594" y="3829812"/>
                </a:lnTo>
                <a:lnTo>
                  <a:pt x="4828285" y="3829812"/>
                </a:lnTo>
                <a:lnTo>
                  <a:pt x="4876795" y="3824223"/>
                </a:lnTo>
                <a:lnTo>
                  <a:pt x="4921328" y="3808303"/>
                </a:lnTo>
                <a:lnTo>
                  <a:pt x="4960614" y="3783324"/>
                </a:lnTo>
                <a:lnTo>
                  <a:pt x="4993381" y="3750555"/>
                </a:lnTo>
                <a:lnTo>
                  <a:pt x="5018360" y="3711267"/>
                </a:lnTo>
                <a:lnTo>
                  <a:pt x="5034279" y="3666731"/>
                </a:lnTo>
                <a:lnTo>
                  <a:pt x="5039868" y="3618217"/>
                </a:lnTo>
                <a:lnTo>
                  <a:pt x="5039868" y="211581"/>
                </a:lnTo>
                <a:lnTo>
                  <a:pt x="5034279" y="163072"/>
                </a:lnTo>
                <a:lnTo>
                  <a:pt x="5018360" y="118539"/>
                </a:lnTo>
                <a:lnTo>
                  <a:pt x="4993381" y="79253"/>
                </a:lnTo>
                <a:lnTo>
                  <a:pt x="4960614" y="46486"/>
                </a:lnTo>
                <a:lnTo>
                  <a:pt x="4921328" y="21507"/>
                </a:lnTo>
                <a:lnTo>
                  <a:pt x="4876795" y="5588"/>
                </a:lnTo>
                <a:lnTo>
                  <a:pt x="4828285" y="0"/>
                </a:lnTo>
                <a:close/>
              </a:path>
            </a:pathLst>
          </a:custGeom>
          <a:solidFill>
            <a:srgbClr val="30394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3">
            <a:extLst>
              <a:ext uri="{FF2B5EF4-FFF2-40B4-BE49-F238E27FC236}">
                <a16:creationId xmlns:a16="http://schemas.microsoft.com/office/drawing/2014/main" id="{12EFEA91-0604-4C55-9FCE-214923AAAA24}"/>
              </a:ext>
            </a:extLst>
          </p:cNvPr>
          <p:cNvSpPr txBox="1"/>
          <p:nvPr/>
        </p:nvSpPr>
        <p:spPr>
          <a:xfrm>
            <a:off x="761048" y="1066800"/>
            <a:ext cx="9983152" cy="135998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3020" algn="l">
              <a:lnSpc>
                <a:spcPts val="5155"/>
              </a:lnSpc>
              <a:spcBef>
                <a:spcPts val="105"/>
              </a:spcBef>
            </a:pPr>
            <a:r>
              <a:rPr lang="ru-RU" sz="6000" b="1" dirty="0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Рекорды </a:t>
            </a:r>
          </a:p>
          <a:p>
            <a:pPr marL="33020" algn="l">
              <a:lnSpc>
                <a:spcPts val="5155"/>
              </a:lnSpc>
              <a:spcBef>
                <a:spcPts val="105"/>
              </a:spcBef>
            </a:pPr>
            <a:r>
              <a:rPr lang="ru-RU" sz="6000" b="1" dirty="0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амплитуды</a:t>
            </a:r>
            <a:r>
              <a:rPr lang="ru-RU" sz="6000" b="1" dirty="0">
                <a:solidFill>
                  <a:srgbClr val="2020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6000" b="1" dirty="0">
                <a:solidFill>
                  <a:srgbClr val="429EE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температур</a:t>
            </a:r>
          </a:p>
        </p:txBody>
      </p:sp>
      <p:sp>
        <p:nvSpPr>
          <p:cNvPr id="32" name="object 10">
            <a:extLst>
              <a:ext uri="{FF2B5EF4-FFF2-40B4-BE49-F238E27FC236}">
                <a16:creationId xmlns:a16="http://schemas.microsoft.com/office/drawing/2014/main" id="{EB1BAF1C-8306-4062-9EF3-B698C1C6278B}"/>
              </a:ext>
            </a:extLst>
          </p:cNvPr>
          <p:cNvSpPr txBox="1"/>
          <p:nvPr/>
        </p:nvSpPr>
        <p:spPr>
          <a:xfrm>
            <a:off x="3512156" y="2915785"/>
            <a:ext cx="1858479" cy="757259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lang="en-US" sz="4400" b="1" spc="-25" dirty="0">
                <a:solidFill>
                  <a:srgbClr val="429EE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4400" b="1" spc="-25" dirty="0">
                <a:solidFill>
                  <a:srgbClr val="429EE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  <a:r>
              <a:rPr lang="en-US" sz="4400" b="1" spc="-25" dirty="0">
                <a:solidFill>
                  <a:srgbClr val="429EE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9°C</a:t>
            </a:r>
            <a:endParaRPr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object 11">
            <a:extLst>
              <a:ext uri="{FF2B5EF4-FFF2-40B4-BE49-F238E27FC236}">
                <a16:creationId xmlns:a16="http://schemas.microsoft.com/office/drawing/2014/main" id="{628DAB9C-649B-4D12-8402-8FEE4371D565}"/>
              </a:ext>
            </a:extLst>
          </p:cNvPr>
          <p:cNvSpPr txBox="1"/>
          <p:nvPr/>
        </p:nvSpPr>
        <p:spPr>
          <a:xfrm>
            <a:off x="1063939" y="2893813"/>
            <a:ext cx="2318335" cy="778418"/>
          </a:xfrm>
          <a:prstGeom prst="rect">
            <a:avLst/>
          </a:prstGeom>
        </p:spPr>
        <p:txBody>
          <a:bodyPr vert="horz" wrap="square" lIns="0" tIns="100330" rIns="0" bIns="0" rtlCol="0">
            <a:spAutoFit/>
          </a:bodyPr>
          <a:lstStyle/>
          <a:p>
            <a:pPr marL="58419">
              <a:lnSpc>
                <a:spcPct val="100000"/>
              </a:lnSpc>
              <a:spcBef>
                <a:spcPts val="790"/>
              </a:spcBef>
            </a:pPr>
            <a:r>
              <a:rPr lang="en-US" sz="4400" b="1" spc="195" dirty="0">
                <a:solidFill>
                  <a:srgbClr val="429EE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−48°C</a:t>
            </a:r>
            <a:endParaRPr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object 15">
            <a:extLst>
              <a:ext uri="{FF2B5EF4-FFF2-40B4-BE49-F238E27FC236}">
                <a16:creationId xmlns:a16="http://schemas.microsoft.com/office/drawing/2014/main" id="{2F9CE752-AC8D-4EA7-AC95-8A5D2B9DE5C5}"/>
              </a:ext>
            </a:extLst>
          </p:cNvPr>
          <p:cNvSpPr txBox="1"/>
          <p:nvPr/>
        </p:nvSpPr>
        <p:spPr>
          <a:xfrm>
            <a:off x="1066833" y="4323219"/>
            <a:ext cx="2416175" cy="768800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/>
          <a:p>
            <a:pPr marL="57150">
              <a:lnSpc>
                <a:spcPct val="100000"/>
              </a:lnSpc>
              <a:spcBef>
                <a:spcPts val="715"/>
              </a:spcBef>
            </a:pPr>
            <a:r>
              <a:rPr lang="ru-RU" sz="4400" b="1" spc="120" dirty="0">
                <a:solidFill>
                  <a:srgbClr val="429EE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  <a:r>
              <a:rPr lang="en-US" sz="4400" b="1" spc="120" dirty="0">
                <a:solidFill>
                  <a:srgbClr val="429EE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57°C</a:t>
            </a:r>
            <a:endParaRPr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Google Shape;680;p52">
            <a:extLst>
              <a:ext uri="{FF2B5EF4-FFF2-40B4-BE49-F238E27FC236}">
                <a16:creationId xmlns:a16="http://schemas.microsoft.com/office/drawing/2014/main" id="{983BFBBB-973C-4D46-8C2A-A3FB337A8282}"/>
              </a:ext>
            </a:extLst>
          </p:cNvPr>
          <p:cNvSpPr txBox="1"/>
          <p:nvPr/>
        </p:nvSpPr>
        <p:spPr>
          <a:xfrm>
            <a:off x="1005603" y="4867891"/>
            <a:ext cx="2880597" cy="919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Roboto"/>
              </a:rPr>
              <a:t>Лома, Монтана, США, 15 января 1972 года.</a:t>
            </a:r>
            <a:endParaRPr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Roboto"/>
            </a:endParaRPr>
          </a:p>
        </p:txBody>
      </p:sp>
      <p:sp>
        <p:nvSpPr>
          <p:cNvPr id="41" name="Google Shape;680;p52">
            <a:extLst>
              <a:ext uri="{FF2B5EF4-FFF2-40B4-BE49-F238E27FC236}">
                <a16:creationId xmlns:a16="http://schemas.microsoft.com/office/drawing/2014/main" id="{C30E3575-4427-46D6-BD3C-41573D51ABBA}"/>
              </a:ext>
            </a:extLst>
          </p:cNvPr>
          <p:cNvSpPr txBox="1"/>
          <p:nvPr/>
        </p:nvSpPr>
        <p:spPr>
          <a:xfrm>
            <a:off x="1005602" y="3484808"/>
            <a:ext cx="4365033" cy="919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Roboto"/>
              </a:rPr>
              <a:t>Наибольшее повышение температуры за 24 часа</a:t>
            </a:r>
            <a:endParaRPr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Roboto"/>
            </a:endParaRPr>
          </a:p>
        </p:txBody>
      </p:sp>
      <p:sp>
        <p:nvSpPr>
          <p:cNvPr id="49" name="object 10">
            <a:extLst>
              <a:ext uri="{FF2B5EF4-FFF2-40B4-BE49-F238E27FC236}">
                <a16:creationId xmlns:a16="http://schemas.microsoft.com/office/drawing/2014/main" id="{319B35FD-606F-4C14-9ED1-3235421E35E1}"/>
              </a:ext>
            </a:extLst>
          </p:cNvPr>
          <p:cNvSpPr txBox="1"/>
          <p:nvPr/>
        </p:nvSpPr>
        <p:spPr>
          <a:xfrm>
            <a:off x="8777563" y="2915785"/>
            <a:ext cx="2172030" cy="757259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lang="en-US" sz="4400" b="1" spc="-25" dirty="0">
                <a:solidFill>
                  <a:srgbClr val="429EE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4400" b="1" spc="-25" dirty="0">
                <a:solidFill>
                  <a:srgbClr val="429EE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+38</a:t>
            </a:r>
            <a:r>
              <a:rPr lang="en-US" sz="4400" b="1" spc="-25" dirty="0">
                <a:solidFill>
                  <a:srgbClr val="429EE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°C</a:t>
            </a:r>
            <a:endParaRPr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object 11">
            <a:extLst>
              <a:ext uri="{FF2B5EF4-FFF2-40B4-BE49-F238E27FC236}">
                <a16:creationId xmlns:a16="http://schemas.microsoft.com/office/drawing/2014/main" id="{F8DA29BD-9EDE-4D9F-9ACB-78DF8D32BA21}"/>
              </a:ext>
            </a:extLst>
          </p:cNvPr>
          <p:cNvSpPr txBox="1"/>
          <p:nvPr/>
        </p:nvSpPr>
        <p:spPr>
          <a:xfrm>
            <a:off x="6566151" y="2893813"/>
            <a:ext cx="2318335" cy="778418"/>
          </a:xfrm>
          <a:prstGeom prst="rect">
            <a:avLst/>
          </a:prstGeom>
        </p:spPr>
        <p:txBody>
          <a:bodyPr vert="horz" wrap="square" lIns="0" tIns="100330" rIns="0" bIns="0" rtlCol="0">
            <a:spAutoFit/>
          </a:bodyPr>
          <a:lstStyle/>
          <a:p>
            <a:pPr marL="58419">
              <a:lnSpc>
                <a:spcPct val="100000"/>
              </a:lnSpc>
              <a:spcBef>
                <a:spcPts val="790"/>
              </a:spcBef>
            </a:pPr>
            <a:r>
              <a:rPr lang="en-US" sz="4400" b="1" spc="195" dirty="0">
                <a:solidFill>
                  <a:srgbClr val="429EE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−</a:t>
            </a:r>
            <a:r>
              <a:rPr lang="ru-RU" sz="4400" b="1" spc="195" dirty="0">
                <a:solidFill>
                  <a:srgbClr val="429EE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67</a:t>
            </a:r>
            <a:r>
              <a:rPr lang="en-US" sz="4400" b="1" spc="195" dirty="0">
                <a:solidFill>
                  <a:srgbClr val="429EE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°C</a:t>
            </a:r>
            <a:endParaRPr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object 15">
            <a:extLst>
              <a:ext uri="{FF2B5EF4-FFF2-40B4-BE49-F238E27FC236}">
                <a16:creationId xmlns:a16="http://schemas.microsoft.com/office/drawing/2014/main" id="{641A1368-6439-48A2-873C-2558EDE16533}"/>
              </a:ext>
            </a:extLst>
          </p:cNvPr>
          <p:cNvSpPr txBox="1"/>
          <p:nvPr/>
        </p:nvSpPr>
        <p:spPr>
          <a:xfrm>
            <a:off x="6569045" y="4323219"/>
            <a:ext cx="2803555" cy="768800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/>
          <a:p>
            <a:pPr marL="57150">
              <a:lnSpc>
                <a:spcPct val="100000"/>
              </a:lnSpc>
              <a:spcBef>
                <a:spcPts val="715"/>
              </a:spcBef>
            </a:pPr>
            <a:r>
              <a:rPr lang="ru-RU" sz="4400" b="1" spc="120" dirty="0">
                <a:solidFill>
                  <a:srgbClr val="429EE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lang="en-US" sz="4400" b="1" spc="120" dirty="0">
                <a:solidFill>
                  <a:srgbClr val="429EE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ru-RU" sz="4400" b="1" spc="120" dirty="0">
                <a:solidFill>
                  <a:srgbClr val="429EE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,8</a:t>
            </a:r>
            <a:r>
              <a:rPr lang="en-US" sz="4400" b="1" spc="120" dirty="0">
                <a:solidFill>
                  <a:srgbClr val="429EE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°C</a:t>
            </a:r>
            <a:endParaRPr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Google Shape;680;p52">
            <a:extLst>
              <a:ext uri="{FF2B5EF4-FFF2-40B4-BE49-F238E27FC236}">
                <a16:creationId xmlns:a16="http://schemas.microsoft.com/office/drawing/2014/main" id="{374AFB9A-8897-4454-84D2-438984EEB612}"/>
              </a:ext>
            </a:extLst>
          </p:cNvPr>
          <p:cNvSpPr txBox="1"/>
          <p:nvPr/>
        </p:nvSpPr>
        <p:spPr>
          <a:xfrm>
            <a:off x="6507816" y="4867891"/>
            <a:ext cx="4441778" cy="919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r>
              <a:rPr lang="ru-RU" b="1" dirty="0">
                <a:solidFill>
                  <a:srgbClr val="30394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Roboto"/>
              </a:rPr>
              <a:t>Верхоянск, Россия </a:t>
            </a:r>
          </a:p>
          <a:p>
            <a:pPr algn="l" defTabSz="1219170" rtl="0">
              <a:buClr>
                <a:srgbClr val="000000"/>
              </a:buClr>
            </a:pPr>
            <a:r>
              <a:rPr lang="ru-RU" b="1" dirty="0">
                <a:solidFill>
                  <a:srgbClr val="30394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Roboto"/>
              </a:rPr>
              <a:t>1885 - 2020 годы</a:t>
            </a:r>
            <a:endParaRPr b="1" dirty="0">
              <a:solidFill>
                <a:srgbClr val="303942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Roboto"/>
            </a:endParaRPr>
          </a:p>
        </p:txBody>
      </p:sp>
      <p:sp>
        <p:nvSpPr>
          <p:cNvPr id="53" name="Google Shape;680;p52">
            <a:extLst>
              <a:ext uri="{FF2B5EF4-FFF2-40B4-BE49-F238E27FC236}">
                <a16:creationId xmlns:a16="http://schemas.microsoft.com/office/drawing/2014/main" id="{63D42C8A-B2C3-4A60-BF72-A60321B55671}"/>
              </a:ext>
            </a:extLst>
          </p:cNvPr>
          <p:cNvSpPr txBox="1"/>
          <p:nvPr/>
        </p:nvSpPr>
        <p:spPr>
          <a:xfrm>
            <a:off x="6507814" y="3484808"/>
            <a:ext cx="4365033" cy="919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r>
              <a:rPr lang="ru-RU" b="1" dirty="0">
                <a:solidFill>
                  <a:srgbClr val="30394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Roboto"/>
              </a:rPr>
              <a:t>Самый большой за все время температурный диапазон</a:t>
            </a:r>
            <a:endParaRPr b="1" dirty="0">
              <a:solidFill>
                <a:srgbClr val="303942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Roboto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DEC9EDE-17D5-48E1-8670-C1D98A6F74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75440" y="4207602"/>
            <a:ext cx="1711834" cy="1711834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A8EDB561-7485-431C-B4BC-FF9BFF8C64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90668" y="4207602"/>
            <a:ext cx="1649864" cy="164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30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5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1575816"/>
                </a:moveTo>
                <a:lnTo>
                  <a:pt x="10187381" y="1596085"/>
                </a:lnTo>
                <a:lnTo>
                  <a:pt x="10186467" y="1497876"/>
                </a:lnTo>
                <a:lnTo>
                  <a:pt x="10186467" y="3366909"/>
                </a:lnTo>
                <a:lnTo>
                  <a:pt x="8141767" y="3385972"/>
                </a:lnTo>
                <a:lnTo>
                  <a:pt x="8140954" y="3298672"/>
                </a:lnTo>
                <a:lnTo>
                  <a:pt x="8140954" y="5153723"/>
                </a:lnTo>
                <a:lnTo>
                  <a:pt x="6096254" y="5172786"/>
                </a:lnTo>
                <a:lnTo>
                  <a:pt x="6079960" y="3422599"/>
                </a:lnTo>
                <a:lnTo>
                  <a:pt x="8124660" y="3403536"/>
                </a:lnTo>
                <a:lnTo>
                  <a:pt x="8140954" y="5153723"/>
                </a:lnTo>
                <a:lnTo>
                  <a:pt x="8140954" y="3298672"/>
                </a:lnTo>
                <a:lnTo>
                  <a:pt x="8125460" y="1634337"/>
                </a:lnTo>
                <a:lnTo>
                  <a:pt x="10170147" y="1613662"/>
                </a:lnTo>
                <a:lnTo>
                  <a:pt x="10186467" y="3366909"/>
                </a:lnTo>
                <a:lnTo>
                  <a:pt x="10186467" y="1497876"/>
                </a:lnTo>
                <a:lnTo>
                  <a:pt x="10172522" y="0"/>
                </a:lnTo>
                <a:lnTo>
                  <a:pt x="10155123" y="0"/>
                </a:lnTo>
                <a:lnTo>
                  <a:pt x="10169982" y="1596263"/>
                </a:lnTo>
                <a:lnTo>
                  <a:pt x="8125295" y="1616938"/>
                </a:lnTo>
                <a:lnTo>
                  <a:pt x="8124495" y="1530985"/>
                </a:lnTo>
                <a:lnTo>
                  <a:pt x="8124495" y="3386137"/>
                </a:lnTo>
                <a:lnTo>
                  <a:pt x="6079795" y="3405200"/>
                </a:lnTo>
                <a:lnTo>
                  <a:pt x="6078855" y="3304273"/>
                </a:lnTo>
                <a:lnTo>
                  <a:pt x="6078855" y="5172938"/>
                </a:lnTo>
                <a:lnTo>
                  <a:pt x="4034155" y="5192001"/>
                </a:lnTo>
                <a:lnTo>
                  <a:pt x="4017861" y="3441814"/>
                </a:lnTo>
                <a:lnTo>
                  <a:pt x="6062561" y="3422751"/>
                </a:lnTo>
                <a:lnTo>
                  <a:pt x="6078855" y="5172938"/>
                </a:lnTo>
                <a:lnTo>
                  <a:pt x="6078855" y="3304273"/>
                </a:lnTo>
                <a:lnTo>
                  <a:pt x="6063500" y="1655191"/>
                </a:lnTo>
                <a:lnTo>
                  <a:pt x="8108188" y="1634515"/>
                </a:lnTo>
                <a:lnTo>
                  <a:pt x="8124495" y="3386137"/>
                </a:lnTo>
                <a:lnTo>
                  <a:pt x="8124495" y="1530985"/>
                </a:lnTo>
                <a:lnTo>
                  <a:pt x="8110245" y="0"/>
                </a:lnTo>
                <a:lnTo>
                  <a:pt x="8092973" y="0"/>
                </a:lnTo>
                <a:lnTo>
                  <a:pt x="8108023" y="1617116"/>
                </a:lnTo>
                <a:lnTo>
                  <a:pt x="6063335" y="1637792"/>
                </a:lnTo>
                <a:lnTo>
                  <a:pt x="6062396" y="1536801"/>
                </a:lnTo>
                <a:lnTo>
                  <a:pt x="6062396" y="3405352"/>
                </a:lnTo>
                <a:lnTo>
                  <a:pt x="4017695" y="3424415"/>
                </a:lnTo>
                <a:lnTo>
                  <a:pt x="4016756" y="3323501"/>
                </a:lnTo>
                <a:lnTo>
                  <a:pt x="4016756" y="5192153"/>
                </a:lnTo>
                <a:lnTo>
                  <a:pt x="1972056" y="5211216"/>
                </a:lnTo>
                <a:lnTo>
                  <a:pt x="1955761" y="3461029"/>
                </a:lnTo>
                <a:lnTo>
                  <a:pt x="4000462" y="3441966"/>
                </a:lnTo>
                <a:lnTo>
                  <a:pt x="4016756" y="5192153"/>
                </a:lnTo>
                <a:lnTo>
                  <a:pt x="4016756" y="3323501"/>
                </a:lnTo>
                <a:lnTo>
                  <a:pt x="4001414" y="1676044"/>
                </a:lnTo>
                <a:lnTo>
                  <a:pt x="6046101" y="1655368"/>
                </a:lnTo>
                <a:lnTo>
                  <a:pt x="6062396" y="3405352"/>
                </a:lnTo>
                <a:lnTo>
                  <a:pt x="6062396" y="1536801"/>
                </a:lnTo>
                <a:lnTo>
                  <a:pt x="6048095" y="0"/>
                </a:lnTo>
                <a:lnTo>
                  <a:pt x="6030696" y="0"/>
                </a:lnTo>
                <a:lnTo>
                  <a:pt x="6045936" y="1637969"/>
                </a:lnTo>
                <a:lnTo>
                  <a:pt x="4001262" y="1658645"/>
                </a:lnTo>
                <a:lnTo>
                  <a:pt x="4000296" y="1554988"/>
                </a:lnTo>
                <a:lnTo>
                  <a:pt x="4000296" y="3424567"/>
                </a:lnTo>
                <a:lnTo>
                  <a:pt x="1955596" y="3443630"/>
                </a:lnTo>
                <a:lnTo>
                  <a:pt x="1939340" y="1696885"/>
                </a:lnTo>
                <a:lnTo>
                  <a:pt x="3984015" y="1676222"/>
                </a:lnTo>
                <a:lnTo>
                  <a:pt x="4000296" y="3424567"/>
                </a:lnTo>
                <a:lnTo>
                  <a:pt x="4000296" y="1554988"/>
                </a:lnTo>
                <a:lnTo>
                  <a:pt x="3985818" y="0"/>
                </a:lnTo>
                <a:lnTo>
                  <a:pt x="3968419" y="0"/>
                </a:lnTo>
                <a:lnTo>
                  <a:pt x="3983863" y="1658823"/>
                </a:lnTo>
                <a:lnTo>
                  <a:pt x="1939175" y="1679486"/>
                </a:lnTo>
                <a:lnTo>
                  <a:pt x="1923542" y="0"/>
                </a:lnTo>
                <a:lnTo>
                  <a:pt x="1906143" y="0"/>
                </a:lnTo>
                <a:lnTo>
                  <a:pt x="1921776" y="1679663"/>
                </a:lnTo>
                <a:lnTo>
                  <a:pt x="0" y="1699082"/>
                </a:lnTo>
                <a:lnTo>
                  <a:pt x="0" y="1716481"/>
                </a:lnTo>
                <a:lnTo>
                  <a:pt x="1921941" y="1697062"/>
                </a:lnTo>
                <a:lnTo>
                  <a:pt x="1938197" y="3443782"/>
                </a:lnTo>
                <a:lnTo>
                  <a:pt x="0" y="3461842"/>
                </a:lnTo>
                <a:lnTo>
                  <a:pt x="0" y="3479241"/>
                </a:lnTo>
                <a:lnTo>
                  <a:pt x="1938362" y="3461181"/>
                </a:lnTo>
                <a:lnTo>
                  <a:pt x="1954657" y="5211369"/>
                </a:lnTo>
                <a:lnTo>
                  <a:pt x="0" y="5229580"/>
                </a:lnTo>
                <a:lnTo>
                  <a:pt x="0" y="5246852"/>
                </a:lnTo>
                <a:lnTo>
                  <a:pt x="1954822" y="5228666"/>
                </a:lnTo>
                <a:lnTo>
                  <a:pt x="1969998" y="6858000"/>
                </a:lnTo>
                <a:lnTo>
                  <a:pt x="1987397" y="6858000"/>
                </a:lnTo>
                <a:lnTo>
                  <a:pt x="1972221" y="5228514"/>
                </a:lnTo>
                <a:lnTo>
                  <a:pt x="4016921" y="5209476"/>
                </a:lnTo>
                <a:lnTo>
                  <a:pt x="4032275" y="6858000"/>
                </a:lnTo>
                <a:lnTo>
                  <a:pt x="4049674" y="6858000"/>
                </a:lnTo>
                <a:lnTo>
                  <a:pt x="4034320" y="5209311"/>
                </a:lnTo>
                <a:lnTo>
                  <a:pt x="6079020" y="5190274"/>
                </a:lnTo>
                <a:lnTo>
                  <a:pt x="6094552" y="6858000"/>
                </a:lnTo>
                <a:lnTo>
                  <a:pt x="6111951" y="6858000"/>
                </a:lnTo>
                <a:lnTo>
                  <a:pt x="6096419" y="5190109"/>
                </a:lnTo>
                <a:lnTo>
                  <a:pt x="8141119" y="5171071"/>
                </a:lnTo>
                <a:lnTo>
                  <a:pt x="8156829" y="6858000"/>
                </a:lnTo>
                <a:lnTo>
                  <a:pt x="8174101" y="6858000"/>
                </a:lnTo>
                <a:lnTo>
                  <a:pt x="8158391" y="5170906"/>
                </a:lnTo>
                <a:lnTo>
                  <a:pt x="10203091" y="5151869"/>
                </a:lnTo>
                <a:lnTo>
                  <a:pt x="10218979" y="6858000"/>
                </a:lnTo>
                <a:lnTo>
                  <a:pt x="10236378" y="6858000"/>
                </a:lnTo>
                <a:lnTo>
                  <a:pt x="10220490" y="5151717"/>
                </a:lnTo>
                <a:lnTo>
                  <a:pt x="12192000" y="5133352"/>
                </a:lnTo>
                <a:lnTo>
                  <a:pt x="12192000" y="5115953"/>
                </a:lnTo>
                <a:lnTo>
                  <a:pt x="10220325" y="5134330"/>
                </a:lnTo>
                <a:lnTo>
                  <a:pt x="10204031" y="3384143"/>
                </a:lnTo>
                <a:lnTo>
                  <a:pt x="12192000" y="3365614"/>
                </a:lnTo>
                <a:lnTo>
                  <a:pt x="12191987" y="3348215"/>
                </a:lnTo>
                <a:lnTo>
                  <a:pt x="10203866" y="3366744"/>
                </a:lnTo>
                <a:lnTo>
                  <a:pt x="10202926" y="3265868"/>
                </a:lnTo>
                <a:lnTo>
                  <a:pt x="10202926" y="5134495"/>
                </a:lnTo>
                <a:lnTo>
                  <a:pt x="8158226" y="5153558"/>
                </a:lnTo>
                <a:lnTo>
                  <a:pt x="8141932" y="3403371"/>
                </a:lnTo>
                <a:lnTo>
                  <a:pt x="10186632" y="3384308"/>
                </a:lnTo>
                <a:lnTo>
                  <a:pt x="10202926" y="5134495"/>
                </a:lnTo>
                <a:lnTo>
                  <a:pt x="10202926" y="3265868"/>
                </a:lnTo>
                <a:lnTo>
                  <a:pt x="10187534" y="1613484"/>
                </a:lnTo>
                <a:lnTo>
                  <a:pt x="12192000" y="1593215"/>
                </a:lnTo>
                <a:lnTo>
                  <a:pt x="12192000" y="1575816"/>
                </a:lnTo>
                <a:close/>
              </a:path>
            </a:pathLst>
          </a:custGeom>
          <a:solidFill>
            <a:srgbClr val="939393">
              <a:alpha val="784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67690" y="6407866"/>
            <a:ext cx="1232510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lang="ru-RU" sz="16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7 </a:t>
            </a:r>
            <a:r>
              <a:rPr lang="ru-RU" sz="14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класс</a:t>
            </a:r>
            <a:endParaRPr sz="1600" dirty="0">
              <a:solidFill>
                <a:srgbClr val="20202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109452" y="6407866"/>
            <a:ext cx="751840" cy="22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sz="1400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0</a:t>
            </a:r>
            <a:r>
              <a:rPr lang="ru-RU" sz="1400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1</a:t>
            </a:r>
            <a:r>
              <a:rPr sz="1400" spc="215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 </a:t>
            </a:r>
            <a:r>
              <a:rPr sz="1400" spc="65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|</a:t>
            </a:r>
            <a:r>
              <a:rPr sz="1400" spc="215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 </a:t>
            </a:r>
            <a:r>
              <a:rPr lang="ru-RU" sz="1400" spc="165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30</a:t>
            </a:r>
            <a:endParaRPr sz="1400" dirty="0">
              <a:solidFill>
                <a:srgbClr val="20202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Microsoft Sans Serif"/>
            </a:endParaRPr>
          </a:p>
        </p:txBody>
      </p:sp>
      <p:sp>
        <p:nvSpPr>
          <p:cNvPr id="80" name="object 9">
            <a:extLst>
              <a:ext uri="{FF2B5EF4-FFF2-40B4-BE49-F238E27FC236}">
                <a16:creationId xmlns:a16="http://schemas.microsoft.com/office/drawing/2014/main" id="{9CCFFDBE-42E7-4C28-9DCB-CA50DC93FAD9}"/>
              </a:ext>
            </a:extLst>
          </p:cNvPr>
          <p:cNvSpPr/>
          <p:nvPr/>
        </p:nvSpPr>
        <p:spPr>
          <a:xfrm>
            <a:off x="367690" y="361988"/>
            <a:ext cx="9004910" cy="105575"/>
          </a:xfrm>
          <a:custGeom>
            <a:avLst/>
            <a:gdLst/>
            <a:ahLst/>
            <a:cxnLst/>
            <a:rect l="l" t="t" r="r" b="b"/>
            <a:pathLst>
              <a:path w="7883525" h="76200">
                <a:moveTo>
                  <a:pt x="38100" y="0"/>
                </a:moveTo>
                <a:lnTo>
                  <a:pt x="23268" y="2988"/>
                </a:lnTo>
                <a:lnTo>
                  <a:pt x="11158" y="11144"/>
                </a:lnTo>
                <a:lnTo>
                  <a:pt x="2993" y="23252"/>
                </a:lnTo>
                <a:lnTo>
                  <a:pt x="0" y="38100"/>
                </a:lnTo>
                <a:lnTo>
                  <a:pt x="2993" y="52947"/>
                </a:lnTo>
                <a:lnTo>
                  <a:pt x="11158" y="65055"/>
                </a:lnTo>
                <a:lnTo>
                  <a:pt x="23268" y="73211"/>
                </a:lnTo>
                <a:lnTo>
                  <a:pt x="38100" y="76200"/>
                </a:lnTo>
                <a:lnTo>
                  <a:pt x="52931" y="73211"/>
                </a:lnTo>
                <a:lnTo>
                  <a:pt x="65041" y="65055"/>
                </a:lnTo>
                <a:lnTo>
                  <a:pt x="73206" y="52947"/>
                </a:lnTo>
                <a:lnTo>
                  <a:pt x="73972" y="49149"/>
                </a:lnTo>
                <a:lnTo>
                  <a:pt x="38100" y="49149"/>
                </a:lnTo>
                <a:lnTo>
                  <a:pt x="38100" y="26924"/>
                </a:lnTo>
                <a:lnTo>
                  <a:pt x="73946" y="26924"/>
                </a:lnTo>
                <a:lnTo>
                  <a:pt x="73206" y="23252"/>
                </a:lnTo>
                <a:lnTo>
                  <a:pt x="65041" y="11144"/>
                </a:lnTo>
                <a:lnTo>
                  <a:pt x="52931" y="2988"/>
                </a:lnTo>
                <a:lnTo>
                  <a:pt x="38100" y="0"/>
                </a:lnTo>
                <a:close/>
              </a:path>
              <a:path w="7883525" h="76200">
                <a:moveTo>
                  <a:pt x="73946" y="26924"/>
                </a:moveTo>
                <a:lnTo>
                  <a:pt x="38100" y="26924"/>
                </a:lnTo>
                <a:lnTo>
                  <a:pt x="38100" y="49149"/>
                </a:lnTo>
                <a:lnTo>
                  <a:pt x="73972" y="49149"/>
                </a:lnTo>
                <a:lnTo>
                  <a:pt x="76200" y="38100"/>
                </a:lnTo>
                <a:lnTo>
                  <a:pt x="73946" y="26924"/>
                </a:lnTo>
                <a:close/>
              </a:path>
              <a:path w="7883525" h="76200">
                <a:moveTo>
                  <a:pt x="215900" y="26924"/>
                </a:moveTo>
                <a:lnTo>
                  <a:pt x="73946" y="26924"/>
                </a:lnTo>
                <a:lnTo>
                  <a:pt x="76200" y="38100"/>
                </a:lnTo>
                <a:lnTo>
                  <a:pt x="73972" y="49149"/>
                </a:lnTo>
                <a:lnTo>
                  <a:pt x="215900" y="49149"/>
                </a:lnTo>
                <a:lnTo>
                  <a:pt x="215900" y="26924"/>
                </a:lnTo>
                <a:close/>
              </a:path>
              <a:path w="7883525" h="76200">
                <a:moveTo>
                  <a:pt x="304800" y="26924"/>
                </a:moveTo>
                <a:lnTo>
                  <a:pt x="282575" y="26924"/>
                </a:lnTo>
                <a:lnTo>
                  <a:pt x="282575" y="49149"/>
                </a:lnTo>
                <a:lnTo>
                  <a:pt x="304800" y="49149"/>
                </a:lnTo>
                <a:lnTo>
                  <a:pt x="304800" y="26924"/>
                </a:lnTo>
                <a:close/>
              </a:path>
              <a:path w="7883525" h="76200">
                <a:moveTo>
                  <a:pt x="549275" y="26924"/>
                </a:moveTo>
                <a:lnTo>
                  <a:pt x="371475" y="26924"/>
                </a:lnTo>
                <a:lnTo>
                  <a:pt x="371475" y="49149"/>
                </a:lnTo>
                <a:lnTo>
                  <a:pt x="549275" y="49149"/>
                </a:lnTo>
                <a:lnTo>
                  <a:pt x="549275" y="26924"/>
                </a:lnTo>
                <a:close/>
              </a:path>
              <a:path w="7883525" h="76200">
                <a:moveTo>
                  <a:pt x="638175" y="26924"/>
                </a:moveTo>
                <a:lnTo>
                  <a:pt x="615950" y="26924"/>
                </a:lnTo>
                <a:lnTo>
                  <a:pt x="615950" y="49149"/>
                </a:lnTo>
                <a:lnTo>
                  <a:pt x="638175" y="49149"/>
                </a:lnTo>
                <a:lnTo>
                  <a:pt x="638175" y="26924"/>
                </a:lnTo>
                <a:close/>
              </a:path>
              <a:path w="7883525" h="76200">
                <a:moveTo>
                  <a:pt x="882650" y="26924"/>
                </a:moveTo>
                <a:lnTo>
                  <a:pt x="704850" y="26924"/>
                </a:lnTo>
                <a:lnTo>
                  <a:pt x="704850" y="49149"/>
                </a:lnTo>
                <a:lnTo>
                  <a:pt x="882650" y="49149"/>
                </a:lnTo>
                <a:lnTo>
                  <a:pt x="882650" y="26924"/>
                </a:lnTo>
                <a:close/>
              </a:path>
              <a:path w="7883525" h="76200">
                <a:moveTo>
                  <a:pt x="971550" y="26924"/>
                </a:moveTo>
                <a:lnTo>
                  <a:pt x="949325" y="26924"/>
                </a:lnTo>
                <a:lnTo>
                  <a:pt x="949325" y="49149"/>
                </a:lnTo>
                <a:lnTo>
                  <a:pt x="971550" y="49149"/>
                </a:lnTo>
                <a:lnTo>
                  <a:pt x="971550" y="26924"/>
                </a:lnTo>
                <a:close/>
              </a:path>
              <a:path w="7883525" h="76200">
                <a:moveTo>
                  <a:pt x="1216025" y="26924"/>
                </a:moveTo>
                <a:lnTo>
                  <a:pt x="1038225" y="26924"/>
                </a:lnTo>
                <a:lnTo>
                  <a:pt x="1038225" y="49149"/>
                </a:lnTo>
                <a:lnTo>
                  <a:pt x="1216025" y="49149"/>
                </a:lnTo>
                <a:lnTo>
                  <a:pt x="1216025" y="26924"/>
                </a:lnTo>
                <a:close/>
              </a:path>
              <a:path w="7883525" h="76200">
                <a:moveTo>
                  <a:pt x="1304925" y="26924"/>
                </a:moveTo>
                <a:lnTo>
                  <a:pt x="1282700" y="26924"/>
                </a:lnTo>
                <a:lnTo>
                  <a:pt x="1282700" y="49149"/>
                </a:lnTo>
                <a:lnTo>
                  <a:pt x="1304925" y="49149"/>
                </a:lnTo>
                <a:lnTo>
                  <a:pt x="1304925" y="26924"/>
                </a:lnTo>
                <a:close/>
              </a:path>
              <a:path w="7883525" h="76200">
                <a:moveTo>
                  <a:pt x="1549400" y="27050"/>
                </a:moveTo>
                <a:lnTo>
                  <a:pt x="1371600" y="27050"/>
                </a:lnTo>
                <a:lnTo>
                  <a:pt x="1371600" y="49149"/>
                </a:lnTo>
                <a:lnTo>
                  <a:pt x="1549400" y="49149"/>
                </a:lnTo>
                <a:lnTo>
                  <a:pt x="1549400" y="27050"/>
                </a:lnTo>
                <a:close/>
              </a:path>
              <a:path w="7883525" h="76200">
                <a:moveTo>
                  <a:pt x="1638300" y="27050"/>
                </a:moveTo>
                <a:lnTo>
                  <a:pt x="1616075" y="27050"/>
                </a:lnTo>
                <a:lnTo>
                  <a:pt x="1616075" y="49275"/>
                </a:lnTo>
                <a:lnTo>
                  <a:pt x="1638300" y="49275"/>
                </a:lnTo>
                <a:lnTo>
                  <a:pt x="1638300" y="27050"/>
                </a:lnTo>
                <a:close/>
              </a:path>
              <a:path w="7883525" h="76200">
                <a:moveTo>
                  <a:pt x="1882775" y="27050"/>
                </a:moveTo>
                <a:lnTo>
                  <a:pt x="1704975" y="27050"/>
                </a:lnTo>
                <a:lnTo>
                  <a:pt x="1704975" y="49275"/>
                </a:lnTo>
                <a:lnTo>
                  <a:pt x="1882775" y="49275"/>
                </a:lnTo>
                <a:lnTo>
                  <a:pt x="1882775" y="27050"/>
                </a:lnTo>
                <a:close/>
              </a:path>
              <a:path w="7883525" h="76200">
                <a:moveTo>
                  <a:pt x="1971675" y="27050"/>
                </a:moveTo>
                <a:lnTo>
                  <a:pt x="1949450" y="27050"/>
                </a:lnTo>
                <a:lnTo>
                  <a:pt x="1949450" y="49275"/>
                </a:lnTo>
                <a:lnTo>
                  <a:pt x="1971675" y="49275"/>
                </a:lnTo>
                <a:lnTo>
                  <a:pt x="1971675" y="27050"/>
                </a:lnTo>
                <a:close/>
              </a:path>
              <a:path w="7883525" h="76200">
                <a:moveTo>
                  <a:pt x="2216150" y="27050"/>
                </a:moveTo>
                <a:lnTo>
                  <a:pt x="2038350" y="27050"/>
                </a:lnTo>
                <a:lnTo>
                  <a:pt x="2038350" y="49275"/>
                </a:lnTo>
                <a:lnTo>
                  <a:pt x="2216150" y="49275"/>
                </a:lnTo>
                <a:lnTo>
                  <a:pt x="2216150" y="27050"/>
                </a:lnTo>
                <a:close/>
              </a:path>
              <a:path w="7883525" h="76200">
                <a:moveTo>
                  <a:pt x="2305050" y="27050"/>
                </a:moveTo>
                <a:lnTo>
                  <a:pt x="2282825" y="27050"/>
                </a:lnTo>
                <a:lnTo>
                  <a:pt x="2282825" y="49275"/>
                </a:lnTo>
                <a:lnTo>
                  <a:pt x="2305050" y="49275"/>
                </a:lnTo>
                <a:lnTo>
                  <a:pt x="2305050" y="27050"/>
                </a:lnTo>
                <a:close/>
              </a:path>
              <a:path w="7883525" h="76200">
                <a:moveTo>
                  <a:pt x="2549525" y="27050"/>
                </a:moveTo>
                <a:lnTo>
                  <a:pt x="2371725" y="27050"/>
                </a:lnTo>
                <a:lnTo>
                  <a:pt x="2371725" y="49275"/>
                </a:lnTo>
                <a:lnTo>
                  <a:pt x="2549525" y="49275"/>
                </a:lnTo>
                <a:lnTo>
                  <a:pt x="2549525" y="27050"/>
                </a:lnTo>
                <a:close/>
              </a:path>
              <a:path w="7883525" h="76200">
                <a:moveTo>
                  <a:pt x="2638425" y="27050"/>
                </a:moveTo>
                <a:lnTo>
                  <a:pt x="2616200" y="27050"/>
                </a:lnTo>
                <a:lnTo>
                  <a:pt x="2616200" y="49275"/>
                </a:lnTo>
                <a:lnTo>
                  <a:pt x="2638425" y="49275"/>
                </a:lnTo>
                <a:lnTo>
                  <a:pt x="2638425" y="27050"/>
                </a:lnTo>
                <a:close/>
              </a:path>
              <a:path w="7883525" h="76200">
                <a:moveTo>
                  <a:pt x="2882900" y="27050"/>
                </a:moveTo>
                <a:lnTo>
                  <a:pt x="2705100" y="27050"/>
                </a:lnTo>
                <a:lnTo>
                  <a:pt x="2705100" y="49275"/>
                </a:lnTo>
                <a:lnTo>
                  <a:pt x="2882900" y="49275"/>
                </a:lnTo>
                <a:lnTo>
                  <a:pt x="2882900" y="27050"/>
                </a:lnTo>
                <a:close/>
              </a:path>
              <a:path w="7883525" h="76200">
                <a:moveTo>
                  <a:pt x="2971799" y="27050"/>
                </a:moveTo>
                <a:lnTo>
                  <a:pt x="2949574" y="27050"/>
                </a:lnTo>
                <a:lnTo>
                  <a:pt x="2949574" y="49275"/>
                </a:lnTo>
                <a:lnTo>
                  <a:pt x="2971799" y="49275"/>
                </a:lnTo>
                <a:lnTo>
                  <a:pt x="2971799" y="27050"/>
                </a:lnTo>
                <a:close/>
              </a:path>
              <a:path w="7883525" h="76200">
                <a:moveTo>
                  <a:pt x="3216274" y="27050"/>
                </a:moveTo>
                <a:lnTo>
                  <a:pt x="3038474" y="27050"/>
                </a:lnTo>
                <a:lnTo>
                  <a:pt x="3038474" y="49275"/>
                </a:lnTo>
                <a:lnTo>
                  <a:pt x="3216274" y="49275"/>
                </a:lnTo>
                <a:lnTo>
                  <a:pt x="3216274" y="27050"/>
                </a:lnTo>
                <a:close/>
              </a:path>
              <a:path w="7883525" h="76200">
                <a:moveTo>
                  <a:pt x="3305175" y="27050"/>
                </a:moveTo>
                <a:lnTo>
                  <a:pt x="3282950" y="27050"/>
                </a:lnTo>
                <a:lnTo>
                  <a:pt x="3282950" y="49275"/>
                </a:lnTo>
                <a:lnTo>
                  <a:pt x="3305175" y="49275"/>
                </a:lnTo>
                <a:lnTo>
                  <a:pt x="3305175" y="27050"/>
                </a:lnTo>
                <a:close/>
              </a:path>
              <a:path w="7883525" h="76200">
                <a:moveTo>
                  <a:pt x="3549650" y="27050"/>
                </a:moveTo>
                <a:lnTo>
                  <a:pt x="3371850" y="27050"/>
                </a:lnTo>
                <a:lnTo>
                  <a:pt x="3371850" y="49275"/>
                </a:lnTo>
                <a:lnTo>
                  <a:pt x="3549650" y="49275"/>
                </a:lnTo>
                <a:lnTo>
                  <a:pt x="3549650" y="27050"/>
                </a:lnTo>
                <a:close/>
              </a:path>
              <a:path w="7883525" h="76200">
                <a:moveTo>
                  <a:pt x="3638550" y="27050"/>
                </a:moveTo>
                <a:lnTo>
                  <a:pt x="3616325" y="27050"/>
                </a:lnTo>
                <a:lnTo>
                  <a:pt x="3616325" y="49275"/>
                </a:lnTo>
                <a:lnTo>
                  <a:pt x="3638550" y="49275"/>
                </a:lnTo>
                <a:lnTo>
                  <a:pt x="3638550" y="27050"/>
                </a:lnTo>
                <a:close/>
              </a:path>
              <a:path w="7883525" h="76200">
                <a:moveTo>
                  <a:pt x="3883025" y="27050"/>
                </a:moveTo>
                <a:lnTo>
                  <a:pt x="3705225" y="27050"/>
                </a:lnTo>
                <a:lnTo>
                  <a:pt x="3705225" y="49275"/>
                </a:lnTo>
                <a:lnTo>
                  <a:pt x="3883025" y="49275"/>
                </a:lnTo>
                <a:lnTo>
                  <a:pt x="3883025" y="27050"/>
                </a:lnTo>
                <a:close/>
              </a:path>
              <a:path w="7883525" h="76200">
                <a:moveTo>
                  <a:pt x="3971925" y="27050"/>
                </a:moveTo>
                <a:lnTo>
                  <a:pt x="3949700" y="27050"/>
                </a:lnTo>
                <a:lnTo>
                  <a:pt x="3949700" y="49275"/>
                </a:lnTo>
                <a:lnTo>
                  <a:pt x="3971925" y="49275"/>
                </a:lnTo>
                <a:lnTo>
                  <a:pt x="3971925" y="27050"/>
                </a:lnTo>
                <a:close/>
              </a:path>
              <a:path w="7883525" h="76200">
                <a:moveTo>
                  <a:pt x="4216400" y="27050"/>
                </a:moveTo>
                <a:lnTo>
                  <a:pt x="4038600" y="27050"/>
                </a:lnTo>
                <a:lnTo>
                  <a:pt x="4038600" y="49275"/>
                </a:lnTo>
                <a:lnTo>
                  <a:pt x="4216400" y="49275"/>
                </a:lnTo>
                <a:lnTo>
                  <a:pt x="4216400" y="27050"/>
                </a:lnTo>
                <a:close/>
              </a:path>
              <a:path w="7883525" h="76200">
                <a:moveTo>
                  <a:pt x="4305300" y="27050"/>
                </a:moveTo>
                <a:lnTo>
                  <a:pt x="4283075" y="27050"/>
                </a:lnTo>
                <a:lnTo>
                  <a:pt x="4283075" y="49275"/>
                </a:lnTo>
                <a:lnTo>
                  <a:pt x="4305300" y="49275"/>
                </a:lnTo>
                <a:lnTo>
                  <a:pt x="4305300" y="27050"/>
                </a:lnTo>
                <a:close/>
              </a:path>
              <a:path w="7883525" h="76200">
                <a:moveTo>
                  <a:pt x="4549775" y="27050"/>
                </a:moveTo>
                <a:lnTo>
                  <a:pt x="4371975" y="27050"/>
                </a:lnTo>
                <a:lnTo>
                  <a:pt x="4371975" y="49275"/>
                </a:lnTo>
                <a:lnTo>
                  <a:pt x="4549775" y="49275"/>
                </a:lnTo>
                <a:lnTo>
                  <a:pt x="4549775" y="27050"/>
                </a:lnTo>
                <a:close/>
              </a:path>
              <a:path w="7883525" h="76200">
                <a:moveTo>
                  <a:pt x="4638675" y="27050"/>
                </a:moveTo>
                <a:lnTo>
                  <a:pt x="4616450" y="27050"/>
                </a:lnTo>
                <a:lnTo>
                  <a:pt x="4616450" y="49275"/>
                </a:lnTo>
                <a:lnTo>
                  <a:pt x="4638675" y="49275"/>
                </a:lnTo>
                <a:lnTo>
                  <a:pt x="4638675" y="27050"/>
                </a:lnTo>
                <a:close/>
              </a:path>
              <a:path w="7883525" h="76200">
                <a:moveTo>
                  <a:pt x="4883150" y="27050"/>
                </a:moveTo>
                <a:lnTo>
                  <a:pt x="4705350" y="27050"/>
                </a:lnTo>
                <a:lnTo>
                  <a:pt x="4705350" y="49275"/>
                </a:lnTo>
                <a:lnTo>
                  <a:pt x="4883150" y="49275"/>
                </a:lnTo>
                <a:lnTo>
                  <a:pt x="4883150" y="27050"/>
                </a:lnTo>
                <a:close/>
              </a:path>
              <a:path w="7883525" h="76200">
                <a:moveTo>
                  <a:pt x="4972050" y="27050"/>
                </a:moveTo>
                <a:lnTo>
                  <a:pt x="4949825" y="27050"/>
                </a:lnTo>
                <a:lnTo>
                  <a:pt x="4949825" y="49275"/>
                </a:lnTo>
                <a:lnTo>
                  <a:pt x="4972050" y="49275"/>
                </a:lnTo>
                <a:lnTo>
                  <a:pt x="4972050" y="27050"/>
                </a:lnTo>
                <a:close/>
              </a:path>
              <a:path w="7883525" h="76200">
                <a:moveTo>
                  <a:pt x="5216525" y="27050"/>
                </a:moveTo>
                <a:lnTo>
                  <a:pt x="5038725" y="27050"/>
                </a:lnTo>
                <a:lnTo>
                  <a:pt x="5038725" y="49275"/>
                </a:lnTo>
                <a:lnTo>
                  <a:pt x="5216525" y="49275"/>
                </a:lnTo>
                <a:lnTo>
                  <a:pt x="5216525" y="27050"/>
                </a:lnTo>
                <a:close/>
              </a:path>
              <a:path w="7883525" h="76200">
                <a:moveTo>
                  <a:pt x="5305425" y="27050"/>
                </a:moveTo>
                <a:lnTo>
                  <a:pt x="5283200" y="27050"/>
                </a:lnTo>
                <a:lnTo>
                  <a:pt x="5283200" y="49275"/>
                </a:lnTo>
                <a:lnTo>
                  <a:pt x="5305425" y="49275"/>
                </a:lnTo>
                <a:lnTo>
                  <a:pt x="5305425" y="27050"/>
                </a:lnTo>
                <a:close/>
              </a:path>
              <a:path w="7883525" h="76200">
                <a:moveTo>
                  <a:pt x="5549900" y="27050"/>
                </a:moveTo>
                <a:lnTo>
                  <a:pt x="5372100" y="27050"/>
                </a:lnTo>
                <a:lnTo>
                  <a:pt x="5372100" y="49275"/>
                </a:lnTo>
                <a:lnTo>
                  <a:pt x="5549900" y="49275"/>
                </a:lnTo>
                <a:lnTo>
                  <a:pt x="5549900" y="27050"/>
                </a:lnTo>
                <a:close/>
              </a:path>
              <a:path w="7883525" h="76200">
                <a:moveTo>
                  <a:pt x="5638800" y="27050"/>
                </a:moveTo>
                <a:lnTo>
                  <a:pt x="5616575" y="27050"/>
                </a:lnTo>
                <a:lnTo>
                  <a:pt x="5616575" y="49275"/>
                </a:lnTo>
                <a:lnTo>
                  <a:pt x="5638800" y="49275"/>
                </a:lnTo>
                <a:lnTo>
                  <a:pt x="5638800" y="27050"/>
                </a:lnTo>
                <a:close/>
              </a:path>
              <a:path w="7883525" h="76200">
                <a:moveTo>
                  <a:pt x="5883275" y="27050"/>
                </a:moveTo>
                <a:lnTo>
                  <a:pt x="5705475" y="27050"/>
                </a:lnTo>
                <a:lnTo>
                  <a:pt x="5705475" y="49275"/>
                </a:lnTo>
                <a:lnTo>
                  <a:pt x="5883275" y="49275"/>
                </a:lnTo>
                <a:lnTo>
                  <a:pt x="5883275" y="27050"/>
                </a:lnTo>
                <a:close/>
              </a:path>
              <a:path w="7883525" h="76200">
                <a:moveTo>
                  <a:pt x="5972175" y="27050"/>
                </a:moveTo>
                <a:lnTo>
                  <a:pt x="5949950" y="27050"/>
                </a:lnTo>
                <a:lnTo>
                  <a:pt x="5949950" y="49275"/>
                </a:lnTo>
                <a:lnTo>
                  <a:pt x="5972175" y="49275"/>
                </a:lnTo>
                <a:lnTo>
                  <a:pt x="5972175" y="27050"/>
                </a:lnTo>
                <a:close/>
              </a:path>
              <a:path w="7883525" h="76200">
                <a:moveTo>
                  <a:pt x="6216650" y="27050"/>
                </a:moveTo>
                <a:lnTo>
                  <a:pt x="6038850" y="27050"/>
                </a:lnTo>
                <a:lnTo>
                  <a:pt x="6038850" y="49275"/>
                </a:lnTo>
                <a:lnTo>
                  <a:pt x="6216650" y="49275"/>
                </a:lnTo>
                <a:lnTo>
                  <a:pt x="6216650" y="27050"/>
                </a:lnTo>
                <a:close/>
              </a:path>
              <a:path w="7883525" h="76200">
                <a:moveTo>
                  <a:pt x="6305550" y="27050"/>
                </a:moveTo>
                <a:lnTo>
                  <a:pt x="6283325" y="27050"/>
                </a:lnTo>
                <a:lnTo>
                  <a:pt x="6283325" y="49275"/>
                </a:lnTo>
                <a:lnTo>
                  <a:pt x="6305550" y="49275"/>
                </a:lnTo>
                <a:lnTo>
                  <a:pt x="6305550" y="27050"/>
                </a:lnTo>
                <a:close/>
              </a:path>
              <a:path w="7883525" h="76200">
                <a:moveTo>
                  <a:pt x="6550025" y="27050"/>
                </a:moveTo>
                <a:lnTo>
                  <a:pt x="6372225" y="27050"/>
                </a:lnTo>
                <a:lnTo>
                  <a:pt x="6372225" y="49275"/>
                </a:lnTo>
                <a:lnTo>
                  <a:pt x="6550025" y="49275"/>
                </a:lnTo>
                <a:lnTo>
                  <a:pt x="6550025" y="27050"/>
                </a:lnTo>
                <a:close/>
              </a:path>
              <a:path w="7883525" h="76200">
                <a:moveTo>
                  <a:pt x="6638925" y="27050"/>
                </a:moveTo>
                <a:lnTo>
                  <a:pt x="6616700" y="27050"/>
                </a:lnTo>
                <a:lnTo>
                  <a:pt x="6616700" y="49275"/>
                </a:lnTo>
                <a:lnTo>
                  <a:pt x="6638925" y="49275"/>
                </a:lnTo>
                <a:lnTo>
                  <a:pt x="6638925" y="27050"/>
                </a:lnTo>
                <a:close/>
              </a:path>
              <a:path w="7883525" h="76200">
                <a:moveTo>
                  <a:pt x="6883400" y="27050"/>
                </a:moveTo>
                <a:lnTo>
                  <a:pt x="6705600" y="27050"/>
                </a:lnTo>
                <a:lnTo>
                  <a:pt x="6705600" y="49275"/>
                </a:lnTo>
                <a:lnTo>
                  <a:pt x="6883400" y="49275"/>
                </a:lnTo>
                <a:lnTo>
                  <a:pt x="6883400" y="27050"/>
                </a:lnTo>
                <a:close/>
              </a:path>
              <a:path w="7883525" h="76200">
                <a:moveTo>
                  <a:pt x="6972300" y="27050"/>
                </a:moveTo>
                <a:lnTo>
                  <a:pt x="6950075" y="27050"/>
                </a:lnTo>
                <a:lnTo>
                  <a:pt x="6950075" y="49275"/>
                </a:lnTo>
                <a:lnTo>
                  <a:pt x="6972300" y="49275"/>
                </a:lnTo>
                <a:lnTo>
                  <a:pt x="6972300" y="27050"/>
                </a:lnTo>
                <a:close/>
              </a:path>
              <a:path w="7883525" h="76200">
                <a:moveTo>
                  <a:pt x="7216775" y="27050"/>
                </a:moveTo>
                <a:lnTo>
                  <a:pt x="7038975" y="27050"/>
                </a:lnTo>
                <a:lnTo>
                  <a:pt x="7038975" y="49275"/>
                </a:lnTo>
                <a:lnTo>
                  <a:pt x="7216775" y="49275"/>
                </a:lnTo>
                <a:lnTo>
                  <a:pt x="7216775" y="27050"/>
                </a:lnTo>
                <a:close/>
              </a:path>
              <a:path w="7883525" h="76200">
                <a:moveTo>
                  <a:pt x="7305675" y="27050"/>
                </a:moveTo>
                <a:lnTo>
                  <a:pt x="7283450" y="27050"/>
                </a:lnTo>
                <a:lnTo>
                  <a:pt x="7283450" y="49275"/>
                </a:lnTo>
                <a:lnTo>
                  <a:pt x="7305675" y="49275"/>
                </a:lnTo>
                <a:lnTo>
                  <a:pt x="7305675" y="27050"/>
                </a:lnTo>
                <a:close/>
              </a:path>
              <a:path w="7883525" h="76200">
                <a:moveTo>
                  <a:pt x="7550150" y="27050"/>
                </a:moveTo>
                <a:lnTo>
                  <a:pt x="7372350" y="27050"/>
                </a:lnTo>
                <a:lnTo>
                  <a:pt x="7372350" y="49275"/>
                </a:lnTo>
                <a:lnTo>
                  <a:pt x="7550150" y="49275"/>
                </a:lnTo>
                <a:lnTo>
                  <a:pt x="7550150" y="27050"/>
                </a:lnTo>
                <a:close/>
              </a:path>
              <a:path w="7883525" h="76200">
                <a:moveTo>
                  <a:pt x="7639050" y="27050"/>
                </a:moveTo>
                <a:lnTo>
                  <a:pt x="7616825" y="27050"/>
                </a:lnTo>
                <a:lnTo>
                  <a:pt x="7616825" y="49275"/>
                </a:lnTo>
                <a:lnTo>
                  <a:pt x="7639050" y="49275"/>
                </a:lnTo>
                <a:lnTo>
                  <a:pt x="7639050" y="27050"/>
                </a:lnTo>
                <a:close/>
              </a:path>
              <a:path w="7883525" h="76200">
                <a:moveTo>
                  <a:pt x="7883525" y="27050"/>
                </a:moveTo>
                <a:lnTo>
                  <a:pt x="7705725" y="27050"/>
                </a:lnTo>
                <a:lnTo>
                  <a:pt x="7705725" y="49275"/>
                </a:lnTo>
                <a:lnTo>
                  <a:pt x="7883525" y="49275"/>
                </a:lnTo>
                <a:lnTo>
                  <a:pt x="7883525" y="2705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1" name="object 3">
            <a:extLst>
              <a:ext uri="{FF2B5EF4-FFF2-40B4-BE49-F238E27FC236}">
                <a16:creationId xmlns:a16="http://schemas.microsoft.com/office/drawing/2014/main" id="{E8EB3E17-BEF0-428E-AF33-09BB3B197C59}"/>
              </a:ext>
            </a:extLst>
          </p:cNvPr>
          <p:cNvSpPr txBox="1"/>
          <p:nvPr/>
        </p:nvSpPr>
        <p:spPr>
          <a:xfrm>
            <a:off x="10515600" y="334457"/>
            <a:ext cx="5386135" cy="49757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l">
              <a:lnSpc>
                <a:spcPts val="1870"/>
              </a:lnSpc>
              <a:spcBef>
                <a:spcPts val="105"/>
              </a:spcBef>
            </a:pPr>
            <a:r>
              <a:rPr lang="ru-RU" sz="14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Температура</a:t>
            </a:r>
          </a:p>
          <a:p>
            <a:pPr marL="12700" algn="l">
              <a:lnSpc>
                <a:spcPts val="1870"/>
              </a:lnSpc>
              <a:spcBef>
                <a:spcPts val="105"/>
              </a:spcBef>
            </a:pPr>
            <a:r>
              <a:rPr lang="ru-RU" sz="14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воздуха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6593C88-93B1-4CD5-AF2D-33F84BAD52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593" y="366090"/>
            <a:ext cx="465939" cy="465939"/>
          </a:xfrm>
          <a:prstGeom prst="rect">
            <a:avLst/>
          </a:prstGeom>
        </p:spPr>
      </p:pic>
      <p:sp>
        <p:nvSpPr>
          <p:cNvPr id="79" name="object 3">
            <a:extLst>
              <a:ext uri="{FF2B5EF4-FFF2-40B4-BE49-F238E27FC236}">
                <a16:creationId xmlns:a16="http://schemas.microsoft.com/office/drawing/2014/main" id="{2E1ACC6B-6856-4E2C-96CC-FA7D0C44DD32}"/>
              </a:ext>
            </a:extLst>
          </p:cNvPr>
          <p:cNvSpPr txBox="1"/>
          <p:nvPr/>
        </p:nvSpPr>
        <p:spPr>
          <a:xfrm>
            <a:off x="761048" y="1066800"/>
            <a:ext cx="6706552" cy="201401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3020" algn="l">
              <a:lnSpc>
                <a:spcPts val="5155"/>
              </a:lnSpc>
              <a:spcBef>
                <a:spcPts val="105"/>
              </a:spcBef>
            </a:pPr>
            <a:r>
              <a:rPr lang="ru-RU" sz="6000" b="1" dirty="0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Распределение температуры </a:t>
            </a:r>
          </a:p>
          <a:p>
            <a:pPr marL="33020" algn="l">
              <a:lnSpc>
                <a:spcPts val="5155"/>
              </a:lnSpc>
              <a:spcBef>
                <a:spcPts val="105"/>
              </a:spcBef>
            </a:pPr>
            <a:r>
              <a:rPr lang="ru-RU" sz="6000" b="1" dirty="0">
                <a:solidFill>
                  <a:srgbClr val="429EE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широтам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75631A37-3246-4EE6-B4C3-E22EB1E91730}"/>
              </a:ext>
            </a:extLst>
          </p:cNvPr>
          <p:cNvSpPr/>
          <p:nvPr/>
        </p:nvSpPr>
        <p:spPr>
          <a:xfrm rot="255468">
            <a:off x="6968211" y="1516210"/>
            <a:ext cx="6838322" cy="7070052"/>
          </a:xfrm>
          <a:prstGeom prst="roundRect">
            <a:avLst/>
          </a:prstGeom>
          <a:solidFill>
            <a:srgbClr val="3039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3EAF3194-39BD-470F-9D58-1F9353170C60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0" r="15750"/>
          <a:stretch/>
        </p:blipFill>
        <p:spPr>
          <a:xfrm rot="310510">
            <a:off x="7207244" y="1706158"/>
            <a:ext cx="6360255" cy="5867252"/>
          </a:xfrm>
          <a:custGeom>
            <a:avLst/>
            <a:gdLst>
              <a:gd name="connsiteX0" fmla="*/ 518605 w 4050419"/>
              <a:gd name="connsiteY0" fmla="*/ 58108 h 5681413"/>
              <a:gd name="connsiteX1" fmla="*/ 651887 w 4050419"/>
              <a:gd name="connsiteY1" fmla="*/ 42513 h 5681413"/>
              <a:gd name="connsiteX2" fmla="*/ 3301439 w 4050419"/>
              <a:gd name="connsiteY2" fmla="*/ 87 h 5681413"/>
              <a:gd name="connsiteX3" fmla="*/ 3974453 w 4050419"/>
              <a:gd name="connsiteY3" fmla="*/ 651887 h 5681413"/>
              <a:gd name="connsiteX4" fmla="*/ 4050333 w 4050419"/>
              <a:gd name="connsiteY4" fmla="*/ 5390755 h 5681413"/>
              <a:gd name="connsiteX5" fmla="*/ 4002407 w 4050419"/>
              <a:gd name="connsiteY5" fmla="*/ 5649427 h 5681413"/>
              <a:gd name="connsiteX6" fmla="*/ 3985703 w 4050419"/>
              <a:gd name="connsiteY6" fmla="*/ 5681413 h 5681413"/>
              <a:gd name="connsiteX7" fmla="*/ 122315 w 4050419"/>
              <a:gd name="connsiteY7" fmla="*/ 5681413 h 5681413"/>
              <a:gd name="connsiteX8" fmla="*/ 91563 w 4050419"/>
              <a:gd name="connsiteY8" fmla="*/ 5587677 h 5681413"/>
              <a:gd name="connsiteX9" fmla="*/ 75968 w 4050419"/>
              <a:gd name="connsiteY9" fmla="*/ 5454394 h 5681413"/>
              <a:gd name="connsiteX10" fmla="*/ 87 w 4050419"/>
              <a:gd name="connsiteY10" fmla="*/ 715527 h 5681413"/>
              <a:gd name="connsiteX11" fmla="*/ 518605 w 4050419"/>
              <a:gd name="connsiteY11" fmla="*/ 58108 h 5681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50419" h="5681413">
                <a:moveTo>
                  <a:pt x="518605" y="58108"/>
                </a:moveTo>
                <a:cubicBezTo>
                  <a:pt x="561585" y="48594"/>
                  <a:pt x="606158" y="43245"/>
                  <a:pt x="651887" y="42513"/>
                </a:cubicBezTo>
                <a:lnTo>
                  <a:pt x="3301439" y="87"/>
                </a:lnTo>
                <a:cubicBezTo>
                  <a:pt x="3667276" y="-5771"/>
                  <a:pt x="3968595" y="286050"/>
                  <a:pt x="3974453" y="651887"/>
                </a:cubicBezTo>
                <a:lnTo>
                  <a:pt x="4050333" y="5390755"/>
                </a:lnTo>
                <a:cubicBezTo>
                  <a:pt x="4051798" y="5482214"/>
                  <a:pt x="4034658" y="5569641"/>
                  <a:pt x="4002407" y="5649427"/>
                </a:cubicBezTo>
                <a:lnTo>
                  <a:pt x="3985703" y="5681413"/>
                </a:lnTo>
                <a:lnTo>
                  <a:pt x="122315" y="5681413"/>
                </a:lnTo>
                <a:lnTo>
                  <a:pt x="91563" y="5587677"/>
                </a:lnTo>
                <a:cubicBezTo>
                  <a:pt x="82049" y="5544697"/>
                  <a:pt x="76700" y="5500124"/>
                  <a:pt x="75968" y="5454394"/>
                </a:cubicBezTo>
                <a:lnTo>
                  <a:pt x="87" y="715527"/>
                </a:lnTo>
                <a:cubicBezTo>
                  <a:pt x="-5039" y="395419"/>
                  <a:pt x="217746" y="124708"/>
                  <a:pt x="518605" y="58108"/>
                </a:cubicBezTo>
                <a:close/>
              </a:path>
            </a:pathLst>
          </a:custGeom>
        </p:spPr>
      </p:pic>
      <p:sp>
        <p:nvSpPr>
          <p:cNvPr id="133" name="Google Shape;680;p52">
            <a:extLst>
              <a:ext uri="{FF2B5EF4-FFF2-40B4-BE49-F238E27FC236}">
                <a16:creationId xmlns:a16="http://schemas.microsoft.com/office/drawing/2014/main" id="{80097F6D-BE83-456B-9C8A-D6BE93919180}"/>
              </a:ext>
            </a:extLst>
          </p:cNvPr>
          <p:cNvSpPr txBox="1"/>
          <p:nvPr/>
        </p:nvSpPr>
        <p:spPr>
          <a:xfrm>
            <a:off x="695376" y="3198315"/>
            <a:ext cx="5812623" cy="1373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r>
              <a:rPr lang="ru-RU" dirty="0">
                <a:solidFill>
                  <a:srgbClr val="30394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Количество света и тепла постепенно убывает от экватора к полюсам вслед за изменением угла солнечных лучей. Среднегодовые изотермы имеют направление, близкое к широтному. </a:t>
            </a:r>
          </a:p>
        </p:txBody>
      </p:sp>
      <p:sp>
        <p:nvSpPr>
          <p:cNvPr id="23" name="Google Shape;680;p52">
            <a:extLst>
              <a:ext uri="{FF2B5EF4-FFF2-40B4-BE49-F238E27FC236}">
                <a16:creationId xmlns:a16="http://schemas.microsoft.com/office/drawing/2014/main" id="{BE8C557F-5448-4472-A693-EF6AAA7BCC41}"/>
              </a:ext>
            </a:extLst>
          </p:cNvPr>
          <p:cNvSpPr txBox="1"/>
          <p:nvPr/>
        </p:nvSpPr>
        <p:spPr>
          <a:xfrm>
            <a:off x="713703" y="4110631"/>
            <a:ext cx="5610897" cy="1187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r>
              <a:rPr lang="ru-RU" b="1" dirty="0">
                <a:solidFill>
                  <a:srgbClr val="429EE4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Изотермы</a:t>
            </a:r>
            <a:r>
              <a:rPr lang="ru-RU" dirty="0">
                <a:solidFill>
                  <a:srgbClr val="30394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— линии, соединяющие на карте точки с одинаковыми температурами.</a:t>
            </a:r>
          </a:p>
        </p:txBody>
      </p:sp>
    </p:spTree>
    <p:extLst>
      <p:ext uri="{BB962C8B-B14F-4D97-AF65-F5344CB8AC3E}">
        <p14:creationId xmlns:p14="http://schemas.microsoft.com/office/powerpoint/2010/main" val="556047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19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object 3">
            <a:extLst>
              <a:ext uri="{FF2B5EF4-FFF2-40B4-BE49-F238E27FC236}">
                <a16:creationId xmlns:a16="http://schemas.microsoft.com/office/drawing/2014/main" id="{AC353EC5-643F-4E33-B4F6-1814649FC8AE}"/>
              </a:ext>
            </a:extLst>
          </p:cNvPr>
          <p:cNvSpPr txBox="1"/>
          <p:nvPr/>
        </p:nvSpPr>
        <p:spPr>
          <a:xfrm>
            <a:off x="6231822" y="1748641"/>
            <a:ext cx="6706552" cy="201401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3020" algn="l">
              <a:lnSpc>
                <a:spcPts val="5155"/>
              </a:lnSpc>
              <a:spcBef>
                <a:spcPts val="105"/>
              </a:spcBef>
            </a:pPr>
            <a:r>
              <a:rPr lang="ru-RU" sz="5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Распределение температуры </a:t>
            </a:r>
          </a:p>
          <a:p>
            <a:pPr marL="33020" algn="l">
              <a:lnSpc>
                <a:spcPts val="5155"/>
              </a:lnSpc>
              <a:spcBef>
                <a:spcPts val="105"/>
              </a:spcBef>
            </a:pPr>
            <a:r>
              <a:rPr lang="ru-RU" sz="5400" b="1" dirty="0">
                <a:solidFill>
                  <a:srgbClr val="FFA0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широтам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954211" y="0"/>
            <a:ext cx="10868660" cy="6858000"/>
            <a:chOff x="0" y="0"/>
            <a:chExt cx="10868660" cy="6858000"/>
          </a:xfrm>
        </p:grpSpPr>
        <p:sp>
          <p:nvSpPr>
            <p:cNvPr id="5" name="object 5"/>
            <p:cNvSpPr/>
            <p:nvPr/>
          </p:nvSpPr>
          <p:spPr>
            <a:xfrm>
              <a:off x="0" y="0"/>
              <a:ext cx="10868660" cy="6858000"/>
            </a:xfrm>
            <a:custGeom>
              <a:avLst/>
              <a:gdLst/>
              <a:ahLst/>
              <a:cxnLst/>
              <a:rect l="l" t="t" r="r" b="b"/>
              <a:pathLst>
                <a:path w="10868660" h="6858000">
                  <a:moveTo>
                    <a:pt x="10868279" y="6858000"/>
                  </a:moveTo>
                  <a:lnTo>
                    <a:pt x="10843514" y="1320495"/>
                  </a:lnTo>
                  <a:lnTo>
                    <a:pt x="10843514" y="5220779"/>
                  </a:lnTo>
                  <a:lnTo>
                    <a:pt x="8798509" y="5229936"/>
                  </a:lnTo>
                  <a:lnTo>
                    <a:pt x="8790711" y="3479736"/>
                  </a:lnTo>
                  <a:lnTo>
                    <a:pt x="10835678" y="3470579"/>
                  </a:lnTo>
                  <a:lnTo>
                    <a:pt x="10843514" y="5220779"/>
                  </a:lnTo>
                  <a:lnTo>
                    <a:pt x="10843514" y="1320495"/>
                  </a:lnTo>
                  <a:lnTo>
                    <a:pt x="10837609" y="0"/>
                  </a:lnTo>
                  <a:lnTo>
                    <a:pt x="10835602" y="0"/>
                  </a:lnTo>
                  <a:lnTo>
                    <a:pt x="10835602" y="3453180"/>
                  </a:lnTo>
                  <a:lnTo>
                    <a:pt x="8790635" y="3462337"/>
                  </a:lnTo>
                  <a:lnTo>
                    <a:pt x="8782825" y="1708937"/>
                  </a:lnTo>
                  <a:lnTo>
                    <a:pt x="10827753" y="1698167"/>
                  </a:lnTo>
                  <a:lnTo>
                    <a:pt x="10835602" y="3453180"/>
                  </a:lnTo>
                  <a:lnTo>
                    <a:pt x="10835602" y="0"/>
                  </a:lnTo>
                  <a:lnTo>
                    <a:pt x="10820171" y="0"/>
                  </a:lnTo>
                  <a:lnTo>
                    <a:pt x="10827677" y="1680895"/>
                  </a:lnTo>
                  <a:lnTo>
                    <a:pt x="8782748" y="1691665"/>
                  </a:lnTo>
                  <a:lnTo>
                    <a:pt x="8781161" y="1335087"/>
                  </a:lnTo>
                  <a:lnTo>
                    <a:pt x="8781161" y="5230012"/>
                  </a:lnTo>
                  <a:lnTo>
                    <a:pt x="6736410" y="5239169"/>
                  </a:lnTo>
                  <a:lnTo>
                    <a:pt x="6728612" y="3488969"/>
                  </a:lnTo>
                  <a:lnTo>
                    <a:pt x="8773350" y="3479812"/>
                  </a:lnTo>
                  <a:lnTo>
                    <a:pt x="8781161" y="5230012"/>
                  </a:lnTo>
                  <a:lnTo>
                    <a:pt x="8781161" y="1335087"/>
                  </a:lnTo>
                  <a:lnTo>
                    <a:pt x="8775217" y="0"/>
                  </a:lnTo>
                  <a:lnTo>
                    <a:pt x="8773274" y="0"/>
                  </a:lnTo>
                  <a:lnTo>
                    <a:pt x="8773274" y="3462413"/>
                  </a:lnTo>
                  <a:lnTo>
                    <a:pt x="6728536" y="3471570"/>
                  </a:lnTo>
                  <a:lnTo>
                    <a:pt x="6720738" y="1719795"/>
                  </a:lnTo>
                  <a:lnTo>
                    <a:pt x="8765438" y="1709026"/>
                  </a:lnTo>
                  <a:lnTo>
                    <a:pt x="8773274" y="3462413"/>
                  </a:lnTo>
                  <a:lnTo>
                    <a:pt x="8773274" y="0"/>
                  </a:lnTo>
                  <a:lnTo>
                    <a:pt x="8757818" y="0"/>
                  </a:lnTo>
                  <a:lnTo>
                    <a:pt x="8765362" y="1691767"/>
                  </a:lnTo>
                  <a:lnTo>
                    <a:pt x="6720662" y="1702536"/>
                  </a:lnTo>
                  <a:lnTo>
                    <a:pt x="6719011" y="1331810"/>
                  </a:lnTo>
                  <a:lnTo>
                    <a:pt x="6719011" y="5239245"/>
                  </a:lnTo>
                  <a:lnTo>
                    <a:pt x="4674247" y="5248402"/>
                  </a:lnTo>
                  <a:lnTo>
                    <a:pt x="4666424" y="3498202"/>
                  </a:lnTo>
                  <a:lnTo>
                    <a:pt x="6711213" y="3489045"/>
                  </a:lnTo>
                  <a:lnTo>
                    <a:pt x="6719011" y="5239245"/>
                  </a:lnTo>
                  <a:lnTo>
                    <a:pt x="6719011" y="1331810"/>
                  </a:lnTo>
                  <a:lnTo>
                    <a:pt x="6713080" y="0"/>
                  </a:lnTo>
                  <a:lnTo>
                    <a:pt x="6711137" y="0"/>
                  </a:lnTo>
                  <a:lnTo>
                    <a:pt x="6711137" y="3471646"/>
                  </a:lnTo>
                  <a:lnTo>
                    <a:pt x="4666348" y="3480803"/>
                  </a:lnTo>
                  <a:lnTo>
                    <a:pt x="4658538" y="1730654"/>
                  </a:lnTo>
                  <a:lnTo>
                    <a:pt x="6703339" y="1719884"/>
                  </a:lnTo>
                  <a:lnTo>
                    <a:pt x="6711137" y="3471646"/>
                  </a:lnTo>
                  <a:lnTo>
                    <a:pt x="6711137" y="0"/>
                  </a:lnTo>
                  <a:lnTo>
                    <a:pt x="6695681" y="0"/>
                  </a:lnTo>
                  <a:lnTo>
                    <a:pt x="6703263" y="1702625"/>
                  </a:lnTo>
                  <a:lnTo>
                    <a:pt x="4658461" y="1713395"/>
                  </a:lnTo>
                  <a:lnTo>
                    <a:pt x="4656848" y="1351940"/>
                  </a:lnTo>
                  <a:lnTo>
                    <a:pt x="4656848" y="5248478"/>
                  </a:lnTo>
                  <a:lnTo>
                    <a:pt x="2612136" y="5257622"/>
                  </a:lnTo>
                  <a:lnTo>
                    <a:pt x="2604325" y="3507422"/>
                  </a:lnTo>
                  <a:lnTo>
                    <a:pt x="4649025" y="3498278"/>
                  </a:lnTo>
                  <a:lnTo>
                    <a:pt x="4656848" y="5248478"/>
                  </a:lnTo>
                  <a:lnTo>
                    <a:pt x="4656848" y="1351940"/>
                  </a:lnTo>
                  <a:lnTo>
                    <a:pt x="4650816" y="0"/>
                  </a:lnTo>
                  <a:lnTo>
                    <a:pt x="4648949" y="0"/>
                  </a:lnTo>
                  <a:lnTo>
                    <a:pt x="4648949" y="3480879"/>
                  </a:lnTo>
                  <a:lnTo>
                    <a:pt x="2604236" y="3490023"/>
                  </a:lnTo>
                  <a:lnTo>
                    <a:pt x="2596438" y="1741512"/>
                  </a:lnTo>
                  <a:lnTo>
                    <a:pt x="4641139" y="1730743"/>
                  </a:lnTo>
                  <a:lnTo>
                    <a:pt x="4648949" y="3480879"/>
                  </a:lnTo>
                  <a:lnTo>
                    <a:pt x="4648949" y="0"/>
                  </a:lnTo>
                  <a:lnTo>
                    <a:pt x="4633417" y="0"/>
                  </a:lnTo>
                  <a:lnTo>
                    <a:pt x="4641062" y="1713484"/>
                  </a:lnTo>
                  <a:lnTo>
                    <a:pt x="2596362" y="1724253"/>
                  </a:lnTo>
                  <a:lnTo>
                    <a:pt x="2594737" y="1360068"/>
                  </a:lnTo>
                  <a:lnTo>
                    <a:pt x="2594737" y="5257698"/>
                  </a:lnTo>
                  <a:lnTo>
                    <a:pt x="549986" y="5266842"/>
                  </a:lnTo>
                  <a:lnTo>
                    <a:pt x="542175" y="3516655"/>
                  </a:lnTo>
                  <a:lnTo>
                    <a:pt x="2586926" y="3507511"/>
                  </a:lnTo>
                  <a:lnTo>
                    <a:pt x="2594737" y="5257698"/>
                  </a:lnTo>
                  <a:lnTo>
                    <a:pt x="2594737" y="1360068"/>
                  </a:lnTo>
                  <a:lnTo>
                    <a:pt x="2588666" y="12"/>
                  </a:lnTo>
                  <a:lnTo>
                    <a:pt x="2586837" y="12"/>
                  </a:lnTo>
                  <a:lnTo>
                    <a:pt x="2586837" y="3490112"/>
                  </a:lnTo>
                  <a:lnTo>
                    <a:pt x="542099" y="3499256"/>
                  </a:lnTo>
                  <a:lnTo>
                    <a:pt x="534301" y="1752371"/>
                  </a:lnTo>
                  <a:lnTo>
                    <a:pt x="2579039" y="1741601"/>
                  </a:lnTo>
                  <a:lnTo>
                    <a:pt x="2586837" y="3490112"/>
                  </a:lnTo>
                  <a:lnTo>
                    <a:pt x="2586837" y="12"/>
                  </a:lnTo>
                  <a:lnTo>
                    <a:pt x="2571267" y="12"/>
                  </a:lnTo>
                  <a:lnTo>
                    <a:pt x="2578963" y="1724342"/>
                  </a:lnTo>
                  <a:lnTo>
                    <a:pt x="534225" y="1735099"/>
                  </a:lnTo>
                  <a:lnTo>
                    <a:pt x="526491" y="0"/>
                  </a:lnTo>
                  <a:lnTo>
                    <a:pt x="509117" y="0"/>
                  </a:lnTo>
                  <a:lnTo>
                    <a:pt x="516851" y="1735188"/>
                  </a:lnTo>
                  <a:lnTo>
                    <a:pt x="0" y="1737906"/>
                  </a:lnTo>
                  <a:lnTo>
                    <a:pt x="0" y="1755178"/>
                  </a:lnTo>
                  <a:lnTo>
                    <a:pt x="516928" y="1752460"/>
                  </a:lnTo>
                  <a:lnTo>
                    <a:pt x="524725" y="3499332"/>
                  </a:lnTo>
                  <a:lnTo>
                    <a:pt x="0" y="3501669"/>
                  </a:lnTo>
                  <a:lnTo>
                    <a:pt x="0" y="3519068"/>
                  </a:lnTo>
                  <a:lnTo>
                    <a:pt x="524802" y="3516731"/>
                  </a:lnTo>
                  <a:lnTo>
                    <a:pt x="532612" y="5266918"/>
                  </a:lnTo>
                  <a:lnTo>
                    <a:pt x="0" y="5269293"/>
                  </a:lnTo>
                  <a:lnTo>
                    <a:pt x="0" y="5286692"/>
                  </a:lnTo>
                  <a:lnTo>
                    <a:pt x="532688" y="5284317"/>
                  </a:lnTo>
                  <a:lnTo>
                    <a:pt x="539711" y="6858000"/>
                  </a:lnTo>
                  <a:lnTo>
                    <a:pt x="557085" y="6858000"/>
                  </a:lnTo>
                  <a:lnTo>
                    <a:pt x="550062" y="5284241"/>
                  </a:lnTo>
                  <a:lnTo>
                    <a:pt x="2594813" y="5275097"/>
                  </a:lnTo>
                  <a:lnTo>
                    <a:pt x="2601887" y="6858000"/>
                  </a:lnTo>
                  <a:lnTo>
                    <a:pt x="2619286" y="6858000"/>
                  </a:lnTo>
                  <a:lnTo>
                    <a:pt x="2612212" y="5275021"/>
                  </a:lnTo>
                  <a:lnTo>
                    <a:pt x="4656925" y="5265864"/>
                  </a:lnTo>
                  <a:lnTo>
                    <a:pt x="4664037" y="6858000"/>
                  </a:lnTo>
                  <a:lnTo>
                    <a:pt x="4681436" y="6858000"/>
                  </a:lnTo>
                  <a:lnTo>
                    <a:pt x="4674324" y="5265788"/>
                  </a:lnTo>
                  <a:lnTo>
                    <a:pt x="6719087" y="5256631"/>
                  </a:lnTo>
                  <a:lnTo>
                    <a:pt x="6726225" y="6858000"/>
                  </a:lnTo>
                  <a:lnTo>
                    <a:pt x="6743624" y="6858000"/>
                  </a:lnTo>
                  <a:lnTo>
                    <a:pt x="6736486" y="5256555"/>
                  </a:lnTo>
                  <a:lnTo>
                    <a:pt x="8781237" y="5247398"/>
                  </a:lnTo>
                  <a:lnTo>
                    <a:pt x="8788438" y="6858000"/>
                  </a:lnTo>
                  <a:lnTo>
                    <a:pt x="8805774" y="6858000"/>
                  </a:lnTo>
                  <a:lnTo>
                    <a:pt x="8798585" y="5247322"/>
                  </a:lnTo>
                  <a:lnTo>
                    <a:pt x="10843590" y="5238166"/>
                  </a:lnTo>
                  <a:lnTo>
                    <a:pt x="10850842" y="6858000"/>
                  </a:lnTo>
                  <a:lnTo>
                    <a:pt x="10868279" y="6858000"/>
                  </a:lnTo>
                  <a:close/>
                </a:path>
              </a:pathLst>
            </a:custGeom>
            <a:solidFill>
              <a:srgbClr val="939393">
                <a:alpha val="5882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334518" y="412241"/>
              <a:ext cx="7883525" cy="76200"/>
            </a:xfrm>
            <a:custGeom>
              <a:avLst/>
              <a:gdLst/>
              <a:ahLst/>
              <a:cxnLst/>
              <a:rect l="l" t="t" r="r" b="b"/>
              <a:pathLst>
                <a:path w="7883525" h="76200">
                  <a:moveTo>
                    <a:pt x="38100" y="0"/>
                  </a:moveTo>
                  <a:lnTo>
                    <a:pt x="23268" y="2988"/>
                  </a:lnTo>
                  <a:lnTo>
                    <a:pt x="11158" y="11144"/>
                  </a:lnTo>
                  <a:lnTo>
                    <a:pt x="2993" y="23252"/>
                  </a:lnTo>
                  <a:lnTo>
                    <a:pt x="0" y="38100"/>
                  </a:lnTo>
                  <a:lnTo>
                    <a:pt x="2993" y="52947"/>
                  </a:lnTo>
                  <a:lnTo>
                    <a:pt x="11158" y="65055"/>
                  </a:lnTo>
                  <a:lnTo>
                    <a:pt x="23268" y="73211"/>
                  </a:lnTo>
                  <a:lnTo>
                    <a:pt x="38100" y="76200"/>
                  </a:lnTo>
                  <a:lnTo>
                    <a:pt x="52931" y="73211"/>
                  </a:lnTo>
                  <a:lnTo>
                    <a:pt x="65041" y="65055"/>
                  </a:lnTo>
                  <a:lnTo>
                    <a:pt x="73206" y="52947"/>
                  </a:lnTo>
                  <a:lnTo>
                    <a:pt x="73972" y="49149"/>
                  </a:lnTo>
                  <a:lnTo>
                    <a:pt x="38100" y="49149"/>
                  </a:lnTo>
                  <a:lnTo>
                    <a:pt x="38100" y="26924"/>
                  </a:lnTo>
                  <a:lnTo>
                    <a:pt x="73946" y="26924"/>
                  </a:lnTo>
                  <a:lnTo>
                    <a:pt x="73206" y="23252"/>
                  </a:lnTo>
                  <a:lnTo>
                    <a:pt x="65041" y="11144"/>
                  </a:lnTo>
                  <a:lnTo>
                    <a:pt x="52931" y="2988"/>
                  </a:lnTo>
                  <a:lnTo>
                    <a:pt x="38100" y="0"/>
                  </a:lnTo>
                  <a:close/>
                </a:path>
                <a:path w="7883525" h="76200">
                  <a:moveTo>
                    <a:pt x="73946" y="26924"/>
                  </a:moveTo>
                  <a:lnTo>
                    <a:pt x="38100" y="26924"/>
                  </a:lnTo>
                  <a:lnTo>
                    <a:pt x="38100" y="49149"/>
                  </a:lnTo>
                  <a:lnTo>
                    <a:pt x="73972" y="49149"/>
                  </a:lnTo>
                  <a:lnTo>
                    <a:pt x="76200" y="38100"/>
                  </a:lnTo>
                  <a:lnTo>
                    <a:pt x="73946" y="26924"/>
                  </a:lnTo>
                  <a:close/>
                </a:path>
                <a:path w="7883525" h="76200">
                  <a:moveTo>
                    <a:pt x="215900" y="26924"/>
                  </a:moveTo>
                  <a:lnTo>
                    <a:pt x="73946" y="26924"/>
                  </a:lnTo>
                  <a:lnTo>
                    <a:pt x="76200" y="38100"/>
                  </a:lnTo>
                  <a:lnTo>
                    <a:pt x="73972" y="49149"/>
                  </a:lnTo>
                  <a:lnTo>
                    <a:pt x="215900" y="49149"/>
                  </a:lnTo>
                  <a:lnTo>
                    <a:pt x="215900" y="26924"/>
                  </a:lnTo>
                  <a:close/>
                </a:path>
                <a:path w="7883525" h="76200">
                  <a:moveTo>
                    <a:pt x="304800" y="26924"/>
                  </a:moveTo>
                  <a:lnTo>
                    <a:pt x="282575" y="26924"/>
                  </a:lnTo>
                  <a:lnTo>
                    <a:pt x="282575" y="49149"/>
                  </a:lnTo>
                  <a:lnTo>
                    <a:pt x="304800" y="49149"/>
                  </a:lnTo>
                  <a:lnTo>
                    <a:pt x="304800" y="26924"/>
                  </a:lnTo>
                  <a:close/>
                </a:path>
                <a:path w="7883525" h="76200">
                  <a:moveTo>
                    <a:pt x="549275" y="26924"/>
                  </a:moveTo>
                  <a:lnTo>
                    <a:pt x="371475" y="26924"/>
                  </a:lnTo>
                  <a:lnTo>
                    <a:pt x="371475" y="49149"/>
                  </a:lnTo>
                  <a:lnTo>
                    <a:pt x="549275" y="49149"/>
                  </a:lnTo>
                  <a:lnTo>
                    <a:pt x="549275" y="26924"/>
                  </a:lnTo>
                  <a:close/>
                </a:path>
                <a:path w="7883525" h="76200">
                  <a:moveTo>
                    <a:pt x="638175" y="26924"/>
                  </a:moveTo>
                  <a:lnTo>
                    <a:pt x="615950" y="26924"/>
                  </a:lnTo>
                  <a:lnTo>
                    <a:pt x="615950" y="49149"/>
                  </a:lnTo>
                  <a:lnTo>
                    <a:pt x="638175" y="49149"/>
                  </a:lnTo>
                  <a:lnTo>
                    <a:pt x="638175" y="26924"/>
                  </a:lnTo>
                  <a:close/>
                </a:path>
                <a:path w="7883525" h="76200">
                  <a:moveTo>
                    <a:pt x="882650" y="26924"/>
                  </a:moveTo>
                  <a:lnTo>
                    <a:pt x="704850" y="26924"/>
                  </a:lnTo>
                  <a:lnTo>
                    <a:pt x="704850" y="49149"/>
                  </a:lnTo>
                  <a:lnTo>
                    <a:pt x="882650" y="49149"/>
                  </a:lnTo>
                  <a:lnTo>
                    <a:pt x="882650" y="26924"/>
                  </a:lnTo>
                  <a:close/>
                </a:path>
                <a:path w="7883525" h="76200">
                  <a:moveTo>
                    <a:pt x="971550" y="26924"/>
                  </a:moveTo>
                  <a:lnTo>
                    <a:pt x="949325" y="26924"/>
                  </a:lnTo>
                  <a:lnTo>
                    <a:pt x="949325" y="49149"/>
                  </a:lnTo>
                  <a:lnTo>
                    <a:pt x="971550" y="49149"/>
                  </a:lnTo>
                  <a:lnTo>
                    <a:pt x="971550" y="26924"/>
                  </a:lnTo>
                  <a:close/>
                </a:path>
                <a:path w="7883525" h="76200">
                  <a:moveTo>
                    <a:pt x="1216025" y="26924"/>
                  </a:moveTo>
                  <a:lnTo>
                    <a:pt x="1038225" y="26924"/>
                  </a:lnTo>
                  <a:lnTo>
                    <a:pt x="1038225" y="49149"/>
                  </a:lnTo>
                  <a:lnTo>
                    <a:pt x="1216025" y="49149"/>
                  </a:lnTo>
                  <a:lnTo>
                    <a:pt x="1216025" y="26924"/>
                  </a:lnTo>
                  <a:close/>
                </a:path>
                <a:path w="7883525" h="76200">
                  <a:moveTo>
                    <a:pt x="1304925" y="26924"/>
                  </a:moveTo>
                  <a:lnTo>
                    <a:pt x="1282700" y="26924"/>
                  </a:lnTo>
                  <a:lnTo>
                    <a:pt x="1282700" y="49149"/>
                  </a:lnTo>
                  <a:lnTo>
                    <a:pt x="1304925" y="49149"/>
                  </a:lnTo>
                  <a:lnTo>
                    <a:pt x="1304925" y="26924"/>
                  </a:lnTo>
                  <a:close/>
                </a:path>
                <a:path w="7883525" h="76200">
                  <a:moveTo>
                    <a:pt x="1549400" y="27050"/>
                  </a:moveTo>
                  <a:lnTo>
                    <a:pt x="1371600" y="27050"/>
                  </a:lnTo>
                  <a:lnTo>
                    <a:pt x="1371600" y="49149"/>
                  </a:lnTo>
                  <a:lnTo>
                    <a:pt x="1549400" y="49149"/>
                  </a:lnTo>
                  <a:lnTo>
                    <a:pt x="1549400" y="27050"/>
                  </a:lnTo>
                  <a:close/>
                </a:path>
                <a:path w="7883525" h="76200">
                  <a:moveTo>
                    <a:pt x="1638300" y="27050"/>
                  </a:moveTo>
                  <a:lnTo>
                    <a:pt x="1616075" y="27050"/>
                  </a:lnTo>
                  <a:lnTo>
                    <a:pt x="1616075" y="49275"/>
                  </a:lnTo>
                  <a:lnTo>
                    <a:pt x="1638300" y="49275"/>
                  </a:lnTo>
                  <a:lnTo>
                    <a:pt x="1638300" y="27050"/>
                  </a:lnTo>
                  <a:close/>
                </a:path>
                <a:path w="7883525" h="76200">
                  <a:moveTo>
                    <a:pt x="1882775" y="27050"/>
                  </a:moveTo>
                  <a:lnTo>
                    <a:pt x="1704975" y="27050"/>
                  </a:lnTo>
                  <a:lnTo>
                    <a:pt x="1704975" y="49275"/>
                  </a:lnTo>
                  <a:lnTo>
                    <a:pt x="1882775" y="49275"/>
                  </a:lnTo>
                  <a:lnTo>
                    <a:pt x="1882775" y="27050"/>
                  </a:lnTo>
                  <a:close/>
                </a:path>
                <a:path w="7883525" h="76200">
                  <a:moveTo>
                    <a:pt x="1971675" y="27050"/>
                  </a:moveTo>
                  <a:lnTo>
                    <a:pt x="1949450" y="27050"/>
                  </a:lnTo>
                  <a:lnTo>
                    <a:pt x="1949450" y="49275"/>
                  </a:lnTo>
                  <a:lnTo>
                    <a:pt x="1971675" y="49275"/>
                  </a:lnTo>
                  <a:lnTo>
                    <a:pt x="1971675" y="27050"/>
                  </a:lnTo>
                  <a:close/>
                </a:path>
                <a:path w="7883525" h="76200">
                  <a:moveTo>
                    <a:pt x="2216150" y="27050"/>
                  </a:moveTo>
                  <a:lnTo>
                    <a:pt x="2038350" y="27050"/>
                  </a:lnTo>
                  <a:lnTo>
                    <a:pt x="2038350" y="49275"/>
                  </a:lnTo>
                  <a:lnTo>
                    <a:pt x="2216150" y="49275"/>
                  </a:lnTo>
                  <a:lnTo>
                    <a:pt x="2216150" y="27050"/>
                  </a:lnTo>
                  <a:close/>
                </a:path>
                <a:path w="7883525" h="76200">
                  <a:moveTo>
                    <a:pt x="2305050" y="27050"/>
                  </a:moveTo>
                  <a:lnTo>
                    <a:pt x="2282825" y="27050"/>
                  </a:lnTo>
                  <a:lnTo>
                    <a:pt x="2282825" y="49275"/>
                  </a:lnTo>
                  <a:lnTo>
                    <a:pt x="2305050" y="49275"/>
                  </a:lnTo>
                  <a:lnTo>
                    <a:pt x="2305050" y="27050"/>
                  </a:lnTo>
                  <a:close/>
                </a:path>
                <a:path w="7883525" h="76200">
                  <a:moveTo>
                    <a:pt x="2549525" y="27050"/>
                  </a:moveTo>
                  <a:lnTo>
                    <a:pt x="2371725" y="27050"/>
                  </a:lnTo>
                  <a:lnTo>
                    <a:pt x="2371725" y="49275"/>
                  </a:lnTo>
                  <a:lnTo>
                    <a:pt x="2549525" y="49275"/>
                  </a:lnTo>
                  <a:lnTo>
                    <a:pt x="2549525" y="27050"/>
                  </a:lnTo>
                  <a:close/>
                </a:path>
                <a:path w="7883525" h="76200">
                  <a:moveTo>
                    <a:pt x="2638425" y="27050"/>
                  </a:moveTo>
                  <a:lnTo>
                    <a:pt x="2616200" y="27050"/>
                  </a:lnTo>
                  <a:lnTo>
                    <a:pt x="2616200" y="49275"/>
                  </a:lnTo>
                  <a:lnTo>
                    <a:pt x="2638425" y="49275"/>
                  </a:lnTo>
                  <a:lnTo>
                    <a:pt x="2638425" y="27050"/>
                  </a:lnTo>
                  <a:close/>
                </a:path>
                <a:path w="7883525" h="76200">
                  <a:moveTo>
                    <a:pt x="2882900" y="27050"/>
                  </a:moveTo>
                  <a:lnTo>
                    <a:pt x="2705100" y="27050"/>
                  </a:lnTo>
                  <a:lnTo>
                    <a:pt x="2705100" y="49275"/>
                  </a:lnTo>
                  <a:lnTo>
                    <a:pt x="2882900" y="49275"/>
                  </a:lnTo>
                  <a:lnTo>
                    <a:pt x="2882900" y="27050"/>
                  </a:lnTo>
                  <a:close/>
                </a:path>
                <a:path w="7883525" h="76200">
                  <a:moveTo>
                    <a:pt x="2971799" y="27050"/>
                  </a:moveTo>
                  <a:lnTo>
                    <a:pt x="2949574" y="27050"/>
                  </a:lnTo>
                  <a:lnTo>
                    <a:pt x="2949574" y="49275"/>
                  </a:lnTo>
                  <a:lnTo>
                    <a:pt x="2971799" y="49275"/>
                  </a:lnTo>
                  <a:lnTo>
                    <a:pt x="2971799" y="27050"/>
                  </a:lnTo>
                  <a:close/>
                </a:path>
                <a:path w="7883525" h="76200">
                  <a:moveTo>
                    <a:pt x="3216274" y="27050"/>
                  </a:moveTo>
                  <a:lnTo>
                    <a:pt x="3038474" y="27050"/>
                  </a:lnTo>
                  <a:lnTo>
                    <a:pt x="3038474" y="49275"/>
                  </a:lnTo>
                  <a:lnTo>
                    <a:pt x="3216274" y="49275"/>
                  </a:lnTo>
                  <a:lnTo>
                    <a:pt x="3216274" y="27050"/>
                  </a:lnTo>
                  <a:close/>
                </a:path>
                <a:path w="7883525" h="76200">
                  <a:moveTo>
                    <a:pt x="3305175" y="27050"/>
                  </a:moveTo>
                  <a:lnTo>
                    <a:pt x="3282950" y="27050"/>
                  </a:lnTo>
                  <a:lnTo>
                    <a:pt x="3282950" y="49275"/>
                  </a:lnTo>
                  <a:lnTo>
                    <a:pt x="3305175" y="49275"/>
                  </a:lnTo>
                  <a:lnTo>
                    <a:pt x="3305175" y="27050"/>
                  </a:lnTo>
                  <a:close/>
                </a:path>
                <a:path w="7883525" h="76200">
                  <a:moveTo>
                    <a:pt x="3549650" y="27050"/>
                  </a:moveTo>
                  <a:lnTo>
                    <a:pt x="3371850" y="27050"/>
                  </a:lnTo>
                  <a:lnTo>
                    <a:pt x="3371850" y="49275"/>
                  </a:lnTo>
                  <a:lnTo>
                    <a:pt x="3549650" y="49275"/>
                  </a:lnTo>
                  <a:lnTo>
                    <a:pt x="3549650" y="27050"/>
                  </a:lnTo>
                  <a:close/>
                </a:path>
                <a:path w="7883525" h="76200">
                  <a:moveTo>
                    <a:pt x="3638550" y="27050"/>
                  </a:moveTo>
                  <a:lnTo>
                    <a:pt x="3616325" y="27050"/>
                  </a:lnTo>
                  <a:lnTo>
                    <a:pt x="3616325" y="49275"/>
                  </a:lnTo>
                  <a:lnTo>
                    <a:pt x="3638550" y="49275"/>
                  </a:lnTo>
                  <a:lnTo>
                    <a:pt x="3638550" y="27050"/>
                  </a:lnTo>
                  <a:close/>
                </a:path>
                <a:path w="7883525" h="76200">
                  <a:moveTo>
                    <a:pt x="3883025" y="27050"/>
                  </a:moveTo>
                  <a:lnTo>
                    <a:pt x="3705225" y="27050"/>
                  </a:lnTo>
                  <a:lnTo>
                    <a:pt x="3705225" y="49275"/>
                  </a:lnTo>
                  <a:lnTo>
                    <a:pt x="3883025" y="49275"/>
                  </a:lnTo>
                  <a:lnTo>
                    <a:pt x="3883025" y="27050"/>
                  </a:lnTo>
                  <a:close/>
                </a:path>
                <a:path w="7883525" h="76200">
                  <a:moveTo>
                    <a:pt x="3971925" y="27050"/>
                  </a:moveTo>
                  <a:lnTo>
                    <a:pt x="3949700" y="27050"/>
                  </a:lnTo>
                  <a:lnTo>
                    <a:pt x="3949700" y="49275"/>
                  </a:lnTo>
                  <a:lnTo>
                    <a:pt x="3971925" y="49275"/>
                  </a:lnTo>
                  <a:lnTo>
                    <a:pt x="3971925" y="27050"/>
                  </a:lnTo>
                  <a:close/>
                </a:path>
                <a:path w="7883525" h="76200">
                  <a:moveTo>
                    <a:pt x="4216400" y="27050"/>
                  </a:moveTo>
                  <a:lnTo>
                    <a:pt x="4038600" y="27050"/>
                  </a:lnTo>
                  <a:lnTo>
                    <a:pt x="4038600" y="49275"/>
                  </a:lnTo>
                  <a:lnTo>
                    <a:pt x="4216400" y="49275"/>
                  </a:lnTo>
                  <a:lnTo>
                    <a:pt x="4216400" y="27050"/>
                  </a:lnTo>
                  <a:close/>
                </a:path>
                <a:path w="7883525" h="76200">
                  <a:moveTo>
                    <a:pt x="4305300" y="27050"/>
                  </a:moveTo>
                  <a:lnTo>
                    <a:pt x="4283075" y="27050"/>
                  </a:lnTo>
                  <a:lnTo>
                    <a:pt x="4283075" y="49275"/>
                  </a:lnTo>
                  <a:lnTo>
                    <a:pt x="4305300" y="49275"/>
                  </a:lnTo>
                  <a:lnTo>
                    <a:pt x="4305300" y="27050"/>
                  </a:lnTo>
                  <a:close/>
                </a:path>
                <a:path w="7883525" h="76200">
                  <a:moveTo>
                    <a:pt x="4549775" y="27050"/>
                  </a:moveTo>
                  <a:lnTo>
                    <a:pt x="4371975" y="27050"/>
                  </a:lnTo>
                  <a:lnTo>
                    <a:pt x="4371975" y="49275"/>
                  </a:lnTo>
                  <a:lnTo>
                    <a:pt x="4549775" y="49275"/>
                  </a:lnTo>
                  <a:lnTo>
                    <a:pt x="4549775" y="27050"/>
                  </a:lnTo>
                  <a:close/>
                </a:path>
                <a:path w="7883525" h="76200">
                  <a:moveTo>
                    <a:pt x="4638675" y="27050"/>
                  </a:moveTo>
                  <a:lnTo>
                    <a:pt x="4616450" y="27050"/>
                  </a:lnTo>
                  <a:lnTo>
                    <a:pt x="4616450" y="49275"/>
                  </a:lnTo>
                  <a:lnTo>
                    <a:pt x="4638675" y="49275"/>
                  </a:lnTo>
                  <a:lnTo>
                    <a:pt x="4638675" y="27050"/>
                  </a:lnTo>
                  <a:close/>
                </a:path>
                <a:path w="7883525" h="76200">
                  <a:moveTo>
                    <a:pt x="4883150" y="27050"/>
                  </a:moveTo>
                  <a:lnTo>
                    <a:pt x="4705350" y="27050"/>
                  </a:lnTo>
                  <a:lnTo>
                    <a:pt x="4705350" y="49275"/>
                  </a:lnTo>
                  <a:lnTo>
                    <a:pt x="4883150" y="49275"/>
                  </a:lnTo>
                  <a:lnTo>
                    <a:pt x="4883150" y="27050"/>
                  </a:lnTo>
                  <a:close/>
                </a:path>
                <a:path w="7883525" h="76200">
                  <a:moveTo>
                    <a:pt x="4972050" y="27050"/>
                  </a:moveTo>
                  <a:lnTo>
                    <a:pt x="4949825" y="27050"/>
                  </a:lnTo>
                  <a:lnTo>
                    <a:pt x="4949825" y="49275"/>
                  </a:lnTo>
                  <a:lnTo>
                    <a:pt x="4972050" y="49275"/>
                  </a:lnTo>
                  <a:lnTo>
                    <a:pt x="4972050" y="27050"/>
                  </a:lnTo>
                  <a:close/>
                </a:path>
                <a:path w="7883525" h="76200">
                  <a:moveTo>
                    <a:pt x="5216525" y="27050"/>
                  </a:moveTo>
                  <a:lnTo>
                    <a:pt x="5038725" y="27050"/>
                  </a:lnTo>
                  <a:lnTo>
                    <a:pt x="5038725" y="49275"/>
                  </a:lnTo>
                  <a:lnTo>
                    <a:pt x="5216525" y="49275"/>
                  </a:lnTo>
                  <a:lnTo>
                    <a:pt x="5216525" y="27050"/>
                  </a:lnTo>
                  <a:close/>
                </a:path>
                <a:path w="7883525" h="76200">
                  <a:moveTo>
                    <a:pt x="5305425" y="27050"/>
                  </a:moveTo>
                  <a:lnTo>
                    <a:pt x="5283200" y="27050"/>
                  </a:lnTo>
                  <a:lnTo>
                    <a:pt x="5283200" y="49275"/>
                  </a:lnTo>
                  <a:lnTo>
                    <a:pt x="5305425" y="49275"/>
                  </a:lnTo>
                  <a:lnTo>
                    <a:pt x="5305425" y="27050"/>
                  </a:lnTo>
                  <a:close/>
                </a:path>
                <a:path w="7883525" h="76200">
                  <a:moveTo>
                    <a:pt x="5549900" y="27050"/>
                  </a:moveTo>
                  <a:lnTo>
                    <a:pt x="5372100" y="27050"/>
                  </a:lnTo>
                  <a:lnTo>
                    <a:pt x="5372100" y="49275"/>
                  </a:lnTo>
                  <a:lnTo>
                    <a:pt x="5549900" y="49275"/>
                  </a:lnTo>
                  <a:lnTo>
                    <a:pt x="5549900" y="27050"/>
                  </a:lnTo>
                  <a:close/>
                </a:path>
                <a:path w="7883525" h="76200">
                  <a:moveTo>
                    <a:pt x="5638800" y="27050"/>
                  </a:moveTo>
                  <a:lnTo>
                    <a:pt x="5616575" y="27050"/>
                  </a:lnTo>
                  <a:lnTo>
                    <a:pt x="5616575" y="49275"/>
                  </a:lnTo>
                  <a:lnTo>
                    <a:pt x="5638800" y="49275"/>
                  </a:lnTo>
                  <a:lnTo>
                    <a:pt x="5638800" y="27050"/>
                  </a:lnTo>
                  <a:close/>
                </a:path>
                <a:path w="7883525" h="76200">
                  <a:moveTo>
                    <a:pt x="5883275" y="27050"/>
                  </a:moveTo>
                  <a:lnTo>
                    <a:pt x="5705475" y="27050"/>
                  </a:lnTo>
                  <a:lnTo>
                    <a:pt x="5705475" y="49275"/>
                  </a:lnTo>
                  <a:lnTo>
                    <a:pt x="5883275" y="49275"/>
                  </a:lnTo>
                  <a:lnTo>
                    <a:pt x="5883275" y="27050"/>
                  </a:lnTo>
                  <a:close/>
                </a:path>
                <a:path w="7883525" h="76200">
                  <a:moveTo>
                    <a:pt x="5972175" y="27050"/>
                  </a:moveTo>
                  <a:lnTo>
                    <a:pt x="5949950" y="27050"/>
                  </a:lnTo>
                  <a:lnTo>
                    <a:pt x="5949950" y="49275"/>
                  </a:lnTo>
                  <a:lnTo>
                    <a:pt x="5972175" y="49275"/>
                  </a:lnTo>
                  <a:lnTo>
                    <a:pt x="5972175" y="27050"/>
                  </a:lnTo>
                  <a:close/>
                </a:path>
                <a:path w="7883525" h="76200">
                  <a:moveTo>
                    <a:pt x="6216650" y="27050"/>
                  </a:moveTo>
                  <a:lnTo>
                    <a:pt x="6038850" y="27050"/>
                  </a:lnTo>
                  <a:lnTo>
                    <a:pt x="6038850" y="49275"/>
                  </a:lnTo>
                  <a:lnTo>
                    <a:pt x="6216650" y="49275"/>
                  </a:lnTo>
                  <a:lnTo>
                    <a:pt x="6216650" y="27050"/>
                  </a:lnTo>
                  <a:close/>
                </a:path>
                <a:path w="7883525" h="76200">
                  <a:moveTo>
                    <a:pt x="6305550" y="27050"/>
                  </a:moveTo>
                  <a:lnTo>
                    <a:pt x="6283325" y="27050"/>
                  </a:lnTo>
                  <a:lnTo>
                    <a:pt x="6283325" y="49275"/>
                  </a:lnTo>
                  <a:lnTo>
                    <a:pt x="6305550" y="49275"/>
                  </a:lnTo>
                  <a:lnTo>
                    <a:pt x="6305550" y="27050"/>
                  </a:lnTo>
                  <a:close/>
                </a:path>
                <a:path w="7883525" h="76200">
                  <a:moveTo>
                    <a:pt x="6550025" y="27050"/>
                  </a:moveTo>
                  <a:lnTo>
                    <a:pt x="6372225" y="27050"/>
                  </a:lnTo>
                  <a:lnTo>
                    <a:pt x="6372225" y="49275"/>
                  </a:lnTo>
                  <a:lnTo>
                    <a:pt x="6550025" y="49275"/>
                  </a:lnTo>
                  <a:lnTo>
                    <a:pt x="6550025" y="27050"/>
                  </a:lnTo>
                  <a:close/>
                </a:path>
                <a:path w="7883525" h="76200">
                  <a:moveTo>
                    <a:pt x="6638925" y="27050"/>
                  </a:moveTo>
                  <a:lnTo>
                    <a:pt x="6616700" y="27050"/>
                  </a:lnTo>
                  <a:lnTo>
                    <a:pt x="6616700" y="49275"/>
                  </a:lnTo>
                  <a:lnTo>
                    <a:pt x="6638925" y="49275"/>
                  </a:lnTo>
                  <a:lnTo>
                    <a:pt x="6638925" y="27050"/>
                  </a:lnTo>
                  <a:close/>
                </a:path>
                <a:path w="7883525" h="76200">
                  <a:moveTo>
                    <a:pt x="6883400" y="27050"/>
                  </a:moveTo>
                  <a:lnTo>
                    <a:pt x="6705600" y="27050"/>
                  </a:lnTo>
                  <a:lnTo>
                    <a:pt x="6705600" y="49275"/>
                  </a:lnTo>
                  <a:lnTo>
                    <a:pt x="6883400" y="49275"/>
                  </a:lnTo>
                  <a:lnTo>
                    <a:pt x="6883400" y="27050"/>
                  </a:lnTo>
                  <a:close/>
                </a:path>
                <a:path w="7883525" h="76200">
                  <a:moveTo>
                    <a:pt x="6972300" y="27050"/>
                  </a:moveTo>
                  <a:lnTo>
                    <a:pt x="6950075" y="27050"/>
                  </a:lnTo>
                  <a:lnTo>
                    <a:pt x="6950075" y="49275"/>
                  </a:lnTo>
                  <a:lnTo>
                    <a:pt x="6972300" y="49275"/>
                  </a:lnTo>
                  <a:lnTo>
                    <a:pt x="6972300" y="27050"/>
                  </a:lnTo>
                  <a:close/>
                </a:path>
                <a:path w="7883525" h="76200">
                  <a:moveTo>
                    <a:pt x="7216775" y="27050"/>
                  </a:moveTo>
                  <a:lnTo>
                    <a:pt x="7038975" y="27050"/>
                  </a:lnTo>
                  <a:lnTo>
                    <a:pt x="7038975" y="49275"/>
                  </a:lnTo>
                  <a:lnTo>
                    <a:pt x="7216775" y="49275"/>
                  </a:lnTo>
                  <a:lnTo>
                    <a:pt x="7216775" y="27050"/>
                  </a:lnTo>
                  <a:close/>
                </a:path>
                <a:path w="7883525" h="76200">
                  <a:moveTo>
                    <a:pt x="7305675" y="27050"/>
                  </a:moveTo>
                  <a:lnTo>
                    <a:pt x="7283450" y="27050"/>
                  </a:lnTo>
                  <a:lnTo>
                    <a:pt x="7283450" y="49275"/>
                  </a:lnTo>
                  <a:lnTo>
                    <a:pt x="7305675" y="49275"/>
                  </a:lnTo>
                  <a:lnTo>
                    <a:pt x="7305675" y="27050"/>
                  </a:lnTo>
                  <a:close/>
                </a:path>
                <a:path w="7883525" h="76200">
                  <a:moveTo>
                    <a:pt x="7550150" y="27050"/>
                  </a:moveTo>
                  <a:lnTo>
                    <a:pt x="7372350" y="27050"/>
                  </a:lnTo>
                  <a:lnTo>
                    <a:pt x="7372350" y="49275"/>
                  </a:lnTo>
                  <a:lnTo>
                    <a:pt x="7550150" y="49275"/>
                  </a:lnTo>
                  <a:lnTo>
                    <a:pt x="7550150" y="27050"/>
                  </a:lnTo>
                  <a:close/>
                </a:path>
                <a:path w="7883525" h="76200">
                  <a:moveTo>
                    <a:pt x="7639050" y="27050"/>
                  </a:moveTo>
                  <a:lnTo>
                    <a:pt x="7616825" y="27050"/>
                  </a:lnTo>
                  <a:lnTo>
                    <a:pt x="7616825" y="49275"/>
                  </a:lnTo>
                  <a:lnTo>
                    <a:pt x="7639050" y="49275"/>
                  </a:lnTo>
                  <a:lnTo>
                    <a:pt x="7639050" y="27050"/>
                  </a:lnTo>
                  <a:close/>
                </a:path>
                <a:path w="7883525" h="76200">
                  <a:moveTo>
                    <a:pt x="7883525" y="27050"/>
                  </a:moveTo>
                  <a:lnTo>
                    <a:pt x="7705725" y="27050"/>
                  </a:lnTo>
                  <a:lnTo>
                    <a:pt x="7705725" y="49275"/>
                  </a:lnTo>
                  <a:lnTo>
                    <a:pt x="7883525" y="49275"/>
                  </a:lnTo>
                  <a:lnTo>
                    <a:pt x="7883525" y="27050"/>
                  </a:lnTo>
                  <a:close/>
                </a:path>
              </a:pathLst>
            </a:custGeom>
            <a:solidFill>
              <a:srgbClr val="76707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76E6DA1-5E4B-41B5-97E7-7446FED7BC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6" r="24166"/>
          <a:stretch/>
        </p:blipFill>
        <p:spPr>
          <a:xfrm>
            <a:off x="-2743200" y="-1600200"/>
            <a:ext cx="8975022" cy="9770995"/>
          </a:xfrm>
          <a:prstGeom prst="rect">
            <a:avLst/>
          </a:prstGeom>
          <a:effectLst>
            <a:softEdge rad="1270000"/>
          </a:effectLst>
        </p:spPr>
      </p:pic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11059921" y="6407866"/>
            <a:ext cx="822960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925" marR="0" lvl="0" indent="0" defTabSz="914400" eaLnBrk="1" fontAlgn="auto" latinLnBrk="0" hangingPunct="1">
              <a:lnSpc>
                <a:spcPts val="187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155" normalizeH="0" baseline="0" noProof="0" dirty="0">
                <a:ln>
                  <a:noFill/>
                </a:ln>
                <a:solidFill>
                  <a:srgbClr val="FFA04D"/>
                </a:solidFill>
                <a:effectLst/>
                <a:uLnTx/>
                <a:uFillTx/>
                <a:latin typeface="Microsoft Sans Serif"/>
                <a:cs typeface="Microsoft Sans Serif"/>
              </a:rPr>
              <a:t>09</a:t>
            </a:r>
            <a:r>
              <a:rPr kumimoji="0" sz="1600" b="0" i="0" u="none" strike="noStrike" kern="0" cap="none" spc="225" normalizeH="0" baseline="0" noProof="0" dirty="0">
                <a:ln>
                  <a:noFill/>
                </a:ln>
                <a:solidFill>
                  <a:srgbClr val="FFA04D"/>
                </a:solidFill>
                <a:effectLst/>
                <a:uLnTx/>
                <a:uFillTx/>
                <a:latin typeface="Microsoft Sans Serif"/>
                <a:cs typeface="Microsoft Sans Serif"/>
              </a:rPr>
              <a:t> </a:t>
            </a:r>
            <a:r>
              <a:rPr kumimoji="0" sz="1600" b="0" i="0" u="none" strike="noStrike" kern="0" cap="none" spc="65" normalizeH="0" baseline="0" noProof="0" dirty="0">
                <a:ln>
                  <a:noFill/>
                </a:ln>
                <a:solidFill>
                  <a:srgbClr val="FFA04D"/>
                </a:solidFill>
                <a:effectLst/>
                <a:uLnTx/>
                <a:uFillTx/>
                <a:latin typeface="Microsoft Sans Serif"/>
                <a:cs typeface="Microsoft Sans Serif"/>
              </a:rPr>
              <a:t>|</a:t>
            </a:r>
            <a:r>
              <a:rPr kumimoji="0" sz="1600" b="0" i="0" u="none" strike="noStrike" kern="0" cap="none" spc="204" normalizeH="0" baseline="0" noProof="0" dirty="0">
                <a:ln>
                  <a:noFill/>
                </a:ln>
                <a:solidFill>
                  <a:srgbClr val="FFA04D"/>
                </a:solidFill>
                <a:effectLst/>
                <a:uLnTx/>
                <a:uFillTx/>
                <a:latin typeface="Microsoft Sans Serif"/>
                <a:cs typeface="Microsoft Sans Serif"/>
              </a:rPr>
              <a:t> </a:t>
            </a:r>
            <a:r>
              <a:rPr lang="ru-RU" sz="1600" spc="165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19</a:t>
            </a:r>
            <a:endParaRPr kumimoji="0" sz="1600" b="0" i="0" u="none" strike="noStrike" kern="0" cap="none" spc="8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Sans Serif"/>
              <a:cs typeface="Microsoft Sans Serif"/>
            </a:endParaRPr>
          </a:p>
        </p:txBody>
      </p:sp>
      <p:sp>
        <p:nvSpPr>
          <p:cNvPr id="12" name="Google Shape;201;p24">
            <a:extLst>
              <a:ext uri="{FF2B5EF4-FFF2-40B4-BE49-F238E27FC236}">
                <a16:creationId xmlns:a16="http://schemas.microsoft.com/office/drawing/2014/main" id="{B23A5003-C09A-427D-9F67-6415A4F30DCD}"/>
              </a:ext>
            </a:extLst>
          </p:cNvPr>
          <p:cNvSpPr txBox="1"/>
          <p:nvPr/>
        </p:nvSpPr>
        <p:spPr>
          <a:xfrm>
            <a:off x="6326396" y="3969132"/>
            <a:ext cx="4451912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Самой тёплой параллелью является 10° с. ш. (изотерма +28°С). Это так называемый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A04D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термический экватор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Из-за того что в Северном полушарии больше суши, оно теплее Южного.</a:t>
            </a:r>
          </a:p>
        </p:txBody>
      </p:sp>
      <p:sp>
        <p:nvSpPr>
          <p:cNvPr id="17" name="object 3">
            <a:extLst>
              <a:ext uri="{FF2B5EF4-FFF2-40B4-BE49-F238E27FC236}">
                <a16:creationId xmlns:a16="http://schemas.microsoft.com/office/drawing/2014/main" id="{A1E70273-07D4-44A2-A133-4608B9AC8040}"/>
              </a:ext>
            </a:extLst>
          </p:cNvPr>
          <p:cNvSpPr txBox="1"/>
          <p:nvPr/>
        </p:nvSpPr>
        <p:spPr>
          <a:xfrm>
            <a:off x="10515600" y="334457"/>
            <a:ext cx="5386135" cy="49757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l">
              <a:lnSpc>
                <a:spcPts val="1870"/>
              </a:lnSpc>
              <a:spcBef>
                <a:spcPts val="105"/>
              </a:spcBef>
            </a:pPr>
            <a:r>
              <a:rPr lang="ru-RU" sz="1400" spc="120" dirty="0">
                <a:solidFill>
                  <a:srgbClr val="DADAD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Температура</a:t>
            </a:r>
          </a:p>
          <a:p>
            <a:pPr marL="12700" algn="l">
              <a:lnSpc>
                <a:spcPts val="1870"/>
              </a:lnSpc>
              <a:spcBef>
                <a:spcPts val="105"/>
              </a:spcBef>
            </a:pPr>
            <a:r>
              <a:rPr lang="ru-RU" sz="1400" spc="120" dirty="0">
                <a:solidFill>
                  <a:srgbClr val="DADAD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воздуха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05321B7-808B-4A77-A1E0-6FCD7E29CD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03593" y="366090"/>
            <a:ext cx="465939" cy="46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2404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3" y="14268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1575816"/>
                </a:moveTo>
                <a:lnTo>
                  <a:pt x="10187381" y="1596085"/>
                </a:lnTo>
                <a:lnTo>
                  <a:pt x="10186467" y="1497876"/>
                </a:lnTo>
                <a:lnTo>
                  <a:pt x="10186467" y="3366909"/>
                </a:lnTo>
                <a:lnTo>
                  <a:pt x="8141767" y="3385972"/>
                </a:lnTo>
                <a:lnTo>
                  <a:pt x="8140954" y="3298672"/>
                </a:lnTo>
                <a:lnTo>
                  <a:pt x="8140954" y="5153723"/>
                </a:lnTo>
                <a:lnTo>
                  <a:pt x="6096254" y="5172786"/>
                </a:lnTo>
                <a:lnTo>
                  <a:pt x="6079960" y="3422599"/>
                </a:lnTo>
                <a:lnTo>
                  <a:pt x="8124660" y="3403536"/>
                </a:lnTo>
                <a:lnTo>
                  <a:pt x="8140954" y="5153723"/>
                </a:lnTo>
                <a:lnTo>
                  <a:pt x="8140954" y="3298672"/>
                </a:lnTo>
                <a:lnTo>
                  <a:pt x="8125460" y="1634337"/>
                </a:lnTo>
                <a:lnTo>
                  <a:pt x="10170147" y="1613662"/>
                </a:lnTo>
                <a:lnTo>
                  <a:pt x="10186467" y="3366909"/>
                </a:lnTo>
                <a:lnTo>
                  <a:pt x="10186467" y="1497876"/>
                </a:lnTo>
                <a:lnTo>
                  <a:pt x="10172522" y="0"/>
                </a:lnTo>
                <a:lnTo>
                  <a:pt x="10155123" y="0"/>
                </a:lnTo>
                <a:lnTo>
                  <a:pt x="10169982" y="1596263"/>
                </a:lnTo>
                <a:lnTo>
                  <a:pt x="8125295" y="1616938"/>
                </a:lnTo>
                <a:lnTo>
                  <a:pt x="8124495" y="1530985"/>
                </a:lnTo>
                <a:lnTo>
                  <a:pt x="8124495" y="3386137"/>
                </a:lnTo>
                <a:lnTo>
                  <a:pt x="6079795" y="3405200"/>
                </a:lnTo>
                <a:lnTo>
                  <a:pt x="6078855" y="3304273"/>
                </a:lnTo>
                <a:lnTo>
                  <a:pt x="6078855" y="5172938"/>
                </a:lnTo>
                <a:lnTo>
                  <a:pt x="4034155" y="5192001"/>
                </a:lnTo>
                <a:lnTo>
                  <a:pt x="4017861" y="3441814"/>
                </a:lnTo>
                <a:lnTo>
                  <a:pt x="6062561" y="3422751"/>
                </a:lnTo>
                <a:lnTo>
                  <a:pt x="6078855" y="5172938"/>
                </a:lnTo>
                <a:lnTo>
                  <a:pt x="6078855" y="3304273"/>
                </a:lnTo>
                <a:lnTo>
                  <a:pt x="6063500" y="1655191"/>
                </a:lnTo>
                <a:lnTo>
                  <a:pt x="8108188" y="1634515"/>
                </a:lnTo>
                <a:lnTo>
                  <a:pt x="8124495" y="3386137"/>
                </a:lnTo>
                <a:lnTo>
                  <a:pt x="8124495" y="1530985"/>
                </a:lnTo>
                <a:lnTo>
                  <a:pt x="8110245" y="0"/>
                </a:lnTo>
                <a:lnTo>
                  <a:pt x="8092973" y="0"/>
                </a:lnTo>
                <a:lnTo>
                  <a:pt x="8108023" y="1617116"/>
                </a:lnTo>
                <a:lnTo>
                  <a:pt x="6063335" y="1637792"/>
                </a:lnTo>
                <a:lnTo>
                  <a:pt x="6062396" y="1536801"/>
                </a:lnTo>
                <a:lnTo>
                  <a:pt x="6062396" y="3405352"/>
                </a:lnTo>
                <a:lnTo>
                  <a:pt x="4017695" y="3424415"/>
                </a:lnTo>
                <a:lnTo>
                  <a:pt x="4016756" y="3323501"/>
                </a:lnTo>
                <a:lnTo>
                  <a:pt x="4016756" y="5192153"/>
                </a:lnTo>
                <a:lnTo>
                  <a:pt x="1972056" y="5211216"/>
                </a:lnTo>
                <a:lnTo>
                  <a:pt x="1955761" y="3461029"/>
                </a:lnTo>
                <a:lnTo>
                  <a:pt x="4000462" y="3441966"/>
                </a:lnTo>
                <a:lnTo>
                  <a:pt x="4016756" y="5192153"/>
                </a:lnTo>
                <a:lnTo>
                  <a:pt x="4016756" y="3323501"/>
                </a:lnTo>
                <a:lnTo>
                  <a:pt x="4001414" y="1676044"/>
                </a:lnTo>
                <a:lnTo>
                  <a:pt x="6046101" y="1655368"/>
                </a:lnTo>
                <a:lnTo>
                  <a:pt x="6062396" y="3405352"/>
                </a:lnTo>
                <a:lnTo>
                  <a:pt x="6062396" y="1536801"/>
                </a:lnTo>
                <a:lnTo>
                  <a:pt x="6048095" y="0"/>
                </a:lnTo>
                <a:lnTo>
                  <a:pt x="6030696" y="0"/>
                </a:lnTo>
                <a:lnTo>
                  <a:pt x="6045936" y="1637969"/>
                </a:lnTo>
                <a:lnTo>
                  <a:pt x="4001262" y="1658645"/>
                </a:lnTo>
                <a:lnTo>
                  <a:pt x="4000296" y="1554988"/>
                </a:lnTo>
                <a:lnTo>
                  <a:pt x="4000296" y="3424567"/>
                </a:lnTo>
                <a:lnTo>
                  <a:pt x="1955596" y="3443630"/>
                </a:lnTo>
                <a:lnTo>
                  <a:pt x="1939340" y="1696885"/>
                </a:lnTo>
                <a:lnTo>
                  <a:pt x="3984015" y="1676222"/>
                </a:lnTo>
                <a:lnTo>
                  <a:pt x="4000296" y="3424567"/>
                </a:lnTo>
                <a:lnTo>
                  <a:pt x="4000296" y="1554988"/>
                </a:lnTo>
                <a:lnTo>
                  <a:pt x="3985818" y="0"/>
                </a:lnTo>
                <a:lnTo>
                  <a:pt x="3968419" y="0"/>
                </a:lnTo>
                <a:lnTo>
                  <a:pt x="3983863" y="1658823"/>
                </a:lnTo>
                <a:lnTo>
                  <a:pt x="1939175" y="1679486"/>
                </a:lnTo>
                <a:lnTo>
                  <a:pt x="1923542" y="0"/>
                </a:lnTo>
                <a:lnTo>
                  <a:pt x="1906143" y="0"/>
                </a:lnTo>
                <a:lnTo>
                  <a:pt x="1921776" y="1679663"/>
                </a:lnTo>
                <a:lnTo>
                  <a:pt x="0" y="1699082"/>
                </a:lnTo>
                <a:lnTo>
                  <a:pt x="0" y="1716481"/>
                </a:lnTo>
                <a:lnTo>
                  <a:pt x="1921941" y="1697062"/>
                </a:lnTo>
                <a:lnTo>
                  <a:pt x="1938197" y="3443782"/>
                </a:lnTo>
                <a:lnTo>
                  <a:pt x="0" y="3461842"/>
                </a:lnTo>
                <a:lnTo>
                  <a:pt x="0" y="3479241"/>
                </a:lnTo>
                <a:lnTo>
                  <a:pt x="1938362" y="3461181"/>
                </a:lnTo>
                <a:lnTo>
                  <a:pt x="1954657" y="5211369"/>
                </a:lnTo>
                <a:lnTo>
                  <a:pt x="0" y="5229580"/>
                </a:lnTo>
                <a:lnTo>
                  <a:pt x="0" y="5246852"/>
                </a:lnTo>
                <a:lnTo>
                  <a:pt x="1954822" y="5228666"/>
                </a:lnTo>
                <a:lnTo>
                  <a:pt x="1969998" y="6858000"/>
                </a:lnTo>
                <a:lnTo>
                  <a:pt x="1987397" y="6858000"/>
                </a:lnTo>
                <a:lnTo>
                  <a:pt x="1972221" y="5228514"/>
                </a:lnTo>
                <a:lnTo>
                  <a:pt x="4016921" y="5209476"/>
                </a:lnTo>
                <a:lnTo>
                  <a:pt x="4032275" y="6858000"/>
                </a:lnTo>
                <a:lnTo>
                  <a:pt x="4049674" y="6858000"/>
                </a:lnTo>
                <a:lnTo>
                  <a:pt x="4034320" y="5209311"/>
                </a:lnTo>
                <a:lnTo>
                  <a:pt x="6079020" y="5190274"/>
                </a:lnTo>
                <a:lnTo>
                  <a:pt x="6094552" y="6858000"/>
                </a:lnTo>
                <a:lnTo>
                  <a:pt x="6111951" y="6858000"/>
                </a:lnTo>
                <a:lnTo>
                  <a:pt x="6096419" y="5190109"/>
                </a:lnTo>
                <a:lnTo>
                  <a:pt x="8141119" y="5171071"/>
                </a:lnTo>
                <a:lnTo>
                  <a:pt x="8156829" y="6858000"/>
                </a:lnTo>
                <a:lnTo>
                  <a:pt x="8174101" y="6858000"/>
                </a:lnTo>
                <a:lnTo>
                  <a:pt x="8158391" y="5170906"/>
                </a:lnTo>
                <a:lnTo>
                  <a:pt x="10203091" y="5151869"/>
                </a:lnTo>
                <a:lnTo>
                  <a:pt x="10218979" y="6858000"/>
                </a:lnTo>
                <a:lnTo>
                  <a:pt x="10236378" y="6858000"/>
                </a:lnTo>
                <a:lnTo>
                  <a:pt x="10220490" y="5151717"/>
                </a:lnTo>
                <a:lnTo>
                  <a:pt x="12192000" y="5133352"/>
                </a:lnTo>
                <a:lnTo>
                  <a:pt x="12192000" y="5115953"/>
                </a:lnTo>
                <a:lnTo>
                  <a:pt x="10220325" y="5134330"/>
                </a:lnTo>
                <a:lnTo>
                  <a:pt x="10204031" y="3384143"/>
                </a:lnTo>
                <a:lnTo>
                  <a:pt x="12192000" y="3365614"/>
                </a:lnTo>
                <a:lnTo>
                  <a:pt x="12191987" y="3348215"/>
                </a:lnTo>
                <a:lnTo>
                  <a:pt x="10203866" y="3366744"/>
                </a:lnTo>
                <a:lnTo>
                  <a:pt x="10202926" y="3265868"/>
                </a:lnTo>
                <a:lnTo>
                  <a:pt x="10202926" y="5134495"/>
                </a:lnTo>
                <a:lnTo>
                  <a:pt x="8158226" y="5153558"/>
                </a:lnTo>
                <a:lnTo>
                  <a:pt x="8141932" y="3403371"/>
                </a:lnTo>
                <a:lnTo>
                  <a:pt x="10186632" y="3384308"/>
                </a:lnTo>
                <a:lnTo>
                  <a:pt x="10202926" y="5134495"/>
                </a:lnTo>
                <a:lnTo>
                  <a:pt x="10202926" y="3265868"/>
                </a:lnTo>
                <a:lnTo>
                  <a:pt x="10187534" y="1613484"/>
                </a:lnTo>
                <a:lnTo>
                  <a:pt x="12192000" y="1593215"/>
                </a:lnTo>
                <a:lnTo>
                  <a:pt x="12192000" y="1575816"/>
                </a:lnTo>
                <a:close/>
              </a:path>
            </a:pathLst>
          </a:custGeom>
          <a:solidFill>
            <a:srgbClr val="939393">
              <a:alpha val="784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7">
            <a:extLst>
              <a:ext uri="{FF2B5EF4-FFF2-40B4-BE49-F238E27FC236}">
                <a16:creationId xmlns:a16="http://schemas.microsoft.com/office/drawing/2014/main" id="{D0308347-7B55-4AF6-A74A-A339666062F6}"/>
              </a:ext>
            </a:extLst>
          </p:cNvPr>
          <p:cNvSpPr/>
          <p:nvPr/>
        </p:nvSpPr>
        <p:spPr>
          <a:xfrm>
            <a:off x="3821544" y="1691122"/>
            <a:ext cx="7532256" cy="4734569"/>
          </a:xfrm>
          <a:custGeom>
            <a:avLst/>
            <a:gdLst/>
            <a:ahLst/>
            <a:cxnLst/>
            <a:rect l="l" t="t" r="r" b="b"/>
            <a:pathLst>
              <a:path w="7806055" h="4579620">
                <a:moveTo>
                  <a:pt x="7487665" y="0"/>
                </a:moveTo>
                <a:lnTo>
                  <a:pt x="318262" y="0"/>
                </a:lnTo>
                <a:lnTo>
                  <a:pt x="271232" y="3450"/>
                </a:lnTo>
                <a:lnTo>
                  <a:pt x="226344" y="13475"/>
                </a:lnTo>
                <a:lnTo>
                  <a:pt x="184092" y="29580"/>
                </a:lnTo>
                <a:lnTo>
                  <a:pt x="144966" y="51274"/>
                </a:lnTo>
                <a:lnTo>
                  <a:pt x="109460" y="78065"/>
                </a:lnTo>
                <a:lnTo>
                  <a:pt x="78065" y="109460"/>
                </a:lnTo>
                <a:lnTo>
                  <a:pt x="51274" y="144966"/>
                </a:lnTo>
                <a:lnTo>
                  <a:pt x="29580" y="184092"/>
                </a:lnTo>
                <a:lnTo>
                  <a:pt x="13475" y="226344"/>
                </a:lnTo>
                <a:lnTo>
                  <a:pt x="3450" y="271232"/>
                </a:lnTo>
                <a:lnTo>
                  <a:pt x="0" y="318262"/>
                </a:lnTo>
                <a:lnTo>
                  <a:pt x="0" y="4261383"/>
                </a:lnTo>
                <a:lnTo>
                  <a:pt x="3450" y="4308409"/>
                </a:lnTo>
                <a:lnTo>
                  <a:pt x="13475" y="4353293"/>
                </a:lnTo>
                <a:lnTo>
                  <a:pt x="29580" y="4395543"/>
                </a:lnTo>
                <a:lnTo>
                  <a:pt x="51274" y="4434665"/>
                </a:lnTo>
                <a:lnTo>
                  <a:pt x="78065" y="4470169"/>
                </a:lnTo>
                <a:lnTo>
                  <a:pt x="109460" y="4501561"/>
                </a:lnTo>
                <a:lnTo>
                  <a:pt x="144966" y="4528349"/>
                </a:lnTo>
                <a:lnTo>
                  <a:pt x="184092" y="4550041"/>
                </a:lnTo>
                <a:lnTo>
                  <a:pt x="226344" y="4566146"/>
                </a:lnTo>
                <a:lnTo>
                  <a:pt x="271232" y="4576169"/>
                </a:lnTo>
                <a:lnTo>
                  <a:pt x="318262" y="4579620"/>
                </a:lnTo>
                <a:lnTo>
                  <a:pt x="7487665" y="4579620"/>
                </a:lnTo>
                <a:lnTo>
                  <a:pt x="7534695" y="4576169"/>
                </a:lnTo>
                <a:lnTo>
                  <a:pt x="7579583" y="4566146"/>
                </a:lnTo>
                <a:lnTo>
                  <a:pt x="7621835" y="4550041"/>
                </a:lnTo>
                <a:lnTo>
                  <a:pt x="7660961" y="4528349"/>
                </a:lnTo>
                <a:lnTo>
                  <a:pt x="7696467" y="4501561"/>
                </a:lnTo>
                <a:lnTo>
                  <a:pt x="7727862" y="4470169"/>
                </a:lnTo>
                <a:lnTo>
                  <a:pt x="7754653" y="4434665"/>
                </a:lnTo>
                <a:lnTo>
                  <a:pt x="7776347" y="4395543"/>
                </a:lnTo>
                <a:lnTo>
                  <a:pt x="7792452" y="4353293"/>
                </a:lnTo>
                <a:lnTo>
                  <a:pt x="7802477" y="4308409"/>
                </a:lnTo>
                <a:lnTo>
                  <a:pt x="7805928" y="4261383"/>
                </a:lnTo>
                <a:lnTo>
                  <a:pt x="7805928" y="318262"/>
                </a:lnTo>
                <a:lnTo>
                  <a:pt x="7802477" y="271232"/>
                </a:lnTo>
                <a:lnTo>
                  <a:pt x="7792452" y="226344"/>
                </a:lnTo>
                <a:lnTo>
                  <a:pt x="7776347" y="184092"/>
                </a:lnTo>
                <a:lnTo>
                  <a:pt x="7754653" y="144966"/>
                </a:lnTo>
                <a:lnTo>
                  <a:pt x="7727862" y="109460"/>
                </a:lnTo>
                <a:lnTo>
                  <a:pt x="7696467" y="78065"/>
                </a:lnTo>
                <a:lnTo>
                  <a:pt x="7660961" y="51274"/>
                </a:lnTo>
                <a:lnTo>
                  <a:pt x="7621835" y="29580"/>
                </a:lnTo>
                <a:lnTo>
                  <a:pt x="7579583" y="13475"/>
                </a:lnTo>
                <a:lnTo>
                  <a:pt x="7534695" y="3450"/>
                </a:lnTo>
                <a:lnTo>
                  <a:pt x="7487665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67690" y="6407866"/>
            <a:ext cx="1232510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lang="ru-RU" sz="16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7 </a:t>
            </a:r>
            <a:r>
              <a:rPr lang="ru-RU" sz="14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класс</a:t>
            </a:r>
            <a:endParaRPr sz="1600" dirty="0">
              <a:solidFill>
                <a:srgbClr val="20202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109452" y="6407866"/>
            <a:ext cx="751840" cy="22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lang="ru-RU" sz="1400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10 </a:t>
            </a:r>
            <a:r>
              <a:rPr sz="1400" spc="65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|</a:t>
            </a:r>
            <a:r>
              <a:rPr lang="ru-RU" sz="1400" spc="215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 </a:t>
            </a:r>
            <a:r>
              <a:rPr lang="ru-RU" sz="1400" spc="165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19</a:t>
            </a:r>
            <a:endParaRPr sz="1400" dirty="0">
              <a:solidFill>
                <a:srgbClr val="20202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Microsoft Sans Serif"/>
            </a:endParaRPr>
          </a:p>
        </p:txBody>
      </p:sp>
      <p:sp>
        <p:nvSpPr>
          <p:cNvPr id="80" name="object 9">
            <a:extLst>
              <a:ext uri="{FF2B5EF4-FFF2-40B4-BE49-F238E27FC236}">
                <a16:creationId xmlns:a16="http://schemas.microsoft.com/office/drawing/2014/main" id="{9CCFFDBE-42E7-4C28-9DCB-CA50DC93FAD9}"/>
              </a:ext>
            </a:extLst>
          </p:cNvPr>
          <p:cNvSpPr/>
          <p:nvPr/>
        </p:nvSpPr>
        <p:spPr>
          <a:xfrm>
            <a:off x="367690" y="361988"/>
            <a:ext cx="9004910" cy="105575"/>
          </a:xfrm>
          <a:custGeom>
            <a:avLst/>
            <a:gdLst/>
            <a:ahLst/>
            <a:cxnLst/>
            <a:rect l="l" t="t" r="r" b="b"/>
            <a:pathLst>
              <a:path w="7883525" h="76200">
                <a:moveTo>
                  <a:pt x="38100" y="0"/>
                </a:moveTo>
                <a:lnTo>
                  <a:pt x="23268" y="2988"/>
                </a:lnTo>
                <a:lnTo>
                  <a:pt x="11158" y="11144"/>
                </a:lnTo>
                <a:lnTo>
                  <a:pt x="2993" y="23252"/>
                </a:lnTo>
                <a:lnTo>
                  <a:pt x="0" y="38100"/>
                </a:lnTo>
                <a:lnTo>
                  <a:pt x="2993" y="52947"/>
                </a:lnTo>
                <a:lnTo>
                  <a:pt x="11158" y="65055"/>
                </a:lnTo>
                <a:lnTo>
                  <a:pt x="23268" y="73211"/>
                </a:lnTo>
                <a:lnTo>
                  <a:pt x="38100" y="76200"/>
                </a:lnTo>
                <a:lnTo>
                  <a:pt x="52931" y="73211"/>
                </a:lnTo>
                <a:lnTo>
                  <a:pt x="65041" y="65055"/>
                </a:lnTo>
                <a:lnTo>
                  <a:pt x="73206" y="52947"/>
                </a:lnTo>
                <a:lnTo>
                  <a:pt x="73972" y="49149"/>
                </a:lnTo>
                <a:lnTo>
                  <a:pt x="38100" y="49149"/>
                </a:lnTo>
                <a:lnTo>
                  <a:pt x="38100" y="26924"/>
                </a:lnTo>
                <a:lnTo>
                  <a:pt x="73946" y="26924"/>
                </a:lnTo>
                <a:lnTo>
                  <a:pt x="73206" y="23252"/>
                </a:lnTo>
                <a:lnTo>
                  <a:pt x="65041" y="11144"/>
                </a:lnTo>
                <a:lnTo>
                  <a:pt x="52931" y="2988"/>
                </a:lnTo>
                <a:lnTo>
                  <a:pt x="38100" y="0"/>
                </a:lnTo>
                <a:close/>
              </a:path>
              <a:path w="7883525" h="76200">
                <a:moveTo>
                  <a:pt x="73946" y="26924"/>
                </a:moveTo>
                <a:lnTo>
                  <a:pt x="38100" y="26924"/>
                </a:lnTo>
                <a:lnTo>
                  <a:pt x="38100" y="49149"/>
                </a:lnTo>
                <a:lnTo>
                  <a:pt x="73972" y="49149"/>
                </a:lnTo>
                <a:lnTo>
                  <a:pt x="76200" y="38100"/>
                </a:lnTo>
                <a:lnTo>
                  <a:pt x="73946" y="26924"/>
                </a:lnTo>
                <a:close/>
              </a:path>
              <a:path w="7883525" h="76200">
                <a:moveTo>
                  <a:pt x="215900" y="26924"/>
                </a:moveTo>
                <a:lnTo>
                  <a:pt x="73946" y="26924"/>
                </a:lnTo>
                <a:lnTo>
                  <a:pt x="76200" y="38100"/>
                </a:lnTo>
                <a:lnTo>
                  <a:pt x="73972" y="49149"/>
                </a:lnTo>
                <a:lnTo>
                  <a:pt x="215900" y="49149"/>
                </a:lnTo>
                <a:lnTo>
                  <a:pt x="215900" y="26924"/>
                </a:lnTo>
                <a:close/>
              </a:path>
              <a:path w="7883525" h="76200">
                <a:moveTo>
                  <a:pt x="304800" y="26924"/>
                </a:moveTo>
                <a:lnTo>
                  <a:pt x="282575" y="26924"/>
                </a:lnTo>
                <a:lnTo>
                  <a:pt x="282575" y="49149"/>
                </a:lnTo>
                <a:lnTo>
                  <a:pt x="304800" y="49149"/>
                </a:lnTo>
                <a:lnTo>
                  <a:pt x="304800" y="26924"/>
                </a:lnTo>
                <a:close/>
              </a:path>
              <a:path w="7883525" h="76200">
                <a:moveTo>
                  <a:pt x="549275" y="26924"/>
                </a:moveTo>
                <a:lnTo>
                  <a:pt x="371475" y="26924"/>
                </a:lnTo>
                <a:lnTo>
                  <a:pt x="371475" y="49149"/>
                </a:lnTo>
                <a:lnTo>
                  <a:pt x="549275" y="49149"/>
                </a:lnTo>
                <a:lnTo>
                  <a:pt x="549275" y="26924"/>
                </a:lnTo>
                <a:close/>
              </a:path>
              <a:path w="7883525" h="76200">
                <a:moveTo>
                  <a:pt x="638175" y="26924"/>
                </a:moveTo>
                <a:lnTo>
                  <a:pt x="615950" y="26924"/>
                </a:lnTo>
                <a:lnTo>
                  <a:pt x="615950" y="49149"/>
                </a:lnTo>
                <a:lnTo>
                  <a:pt x="638175" y="49149"/>
                </a:lnTo>
                <a:lnTo>
                  <a:pt x="638175" y="26924"/>
                </a:lnTo>
                <a:close/>
              </a:path>
              <a:path w="7883525" h="76200">
                <a:moveTo>
                  <a:pt x="882650" y="26924"/>
                </a:moveTo>
                <a:lnTo>
                  <a:pt x="704850" y="26924"/>
                </a:lnTo>
                <a:lnTo>
                  <a:pt x="704850" y="49149"/>
                </a:lnTo>
                <a:lnTo>
                  <a:pt x="882650" y="49149"/>
                </a:lnTo>
                <a:lnTo>
                  <a:pt x="882650" y="26924"/>
                </a:lnTo>
                <a:close/>
              </a:path>
              <a:path w="7883525" h="76200">
                <a:moveTo>
                  <a:pt x="971550" y="26924"/>
                </a:moveTo>
                <a:lnTo>
                  <a:pt x="949325" y="26924"/>
                </a:lnTo>
                <a:lnTo>
                  <a:pt x="949325" y="49149"/>
                </a:lnTo>
                <a:lnTo>
                  <a:pt x="971550" y="49149"/>
                </a:lnTo>
                <a:lnTo>
                  <a:pt x="971550" y="26924"/>
                </a:lnTo>
                <a:close/>
              </a:path>
              <a:path w="7883525" h="76200">
                <a:moveTo>
                  <a:pt x="1216025" y="26924"/>
                </a:moveTo>
                <a:lnTo>
                  <a:pt x="1038225" y="26924"/>
                </a:lnTo>
                <a:lnTo>
                  <a:pt x="1038225" y="49149"/>
                </a:lnTo>
                <a:lnTo>
                  <a:pt x="1216025" y="49149"/>
                </a:lnTo>
                <a:lnTo>
                  <a:pt x="1216025" y="26924"/>
                </a:lnTo>
                <a:close/>
              </a:path>
              <a:path w="7883525" h="76200">
                <a:moveTo>
                  <a:pt x="1304925" y="26924"/>
                </a:moveTo>
                <a:lnTo>
                  <a:pt x="1282700" y="26924"/>
                </a:lnTo>
                <a:lnTo>
                  <a:pt x="1282700" y="49149"/>
                </a:lnTo>
                <a:lnTo>
                  <a:pt x="1304925" y="49149"/>
                </a:lnTo>
                <a:lnTo>
                  <a:pt x="1304925" y="26924"/>
                </a:lnTo>
                <a:close/>
              </a:path>
              <a:path w="7883525" h="76200">
                <a:moveTo>
                  <a:pt x="1549400" y="27050"/>
                </a:moveTo>
                <a:lnTo>
                  <a:pt x="1371600" y="27050"/>
                </a:lnTo>
                <a:lnTo>
                  <a:pt x="1371600" y="49149"/>
                </a:lnTo>
                <a:lnTo>
                  <a:pt x="1549400" y="49149"/>
                </a:lnTo>
                <a:lnTo>
                  <a:pt x="1549400" y="27050"/>
                </a:lnTo>
                <a:close/>
              </a:path>
              <a:path w="7883525" h="76200">
                <a:moveTo>
                  <a:pt x="1638300" y="27050"/>
                </a:moveTo>
                <a:lnTo>
                  <a:pt x="1616075" y="27050"/>
                </a:lnTo>
                <a:lnTo>
                  <a:pt x="1616075" y="49275"/>
                </a:lnTo>
                <a:lnTo>
                  <a:pt x="1638300" y="49275"/>
                </a:lnTo>
                <a:lnTo>
                  <a:pt x="1638300" y="27050"/>
                </a:lnTo>
                <a:close/>
              </a:path>
              <a:path w="7883525" h="76200">
                <a:moveTo>
                  <a:pt x="1882775" y="27050"/>
                </a:moveTo>
                <a:lnTo>
                  <a:pt x="1704975" y="27050"/>
                </a:lnTo>
                <a:lnTo>
                  <a:pt x="1704975" y="49275"/>
                </a:lnTo>
                <a:lnTo>
                  <a:pt x="1882775" y="49275"/>
                </a:lnTo>
                <a:lnTo>
                  <a:pt x="1882775" y="27050"/>
                </a:lnTo>
                <a:close/>
              </a:path>
              <a:path w="7883525" h="76200">
                <a:moveTo>
                  <a:pt x="1971675" y="27050"/>
                </a:moveTo>
                <a:lnTo>
                  <a:pt x="1949450" y="27050"/>
                </a:lnTo>
                <a:lnTo>
                  <a:pt x="1949450" y="49275"/>
                </a:lnTo>
                <a:lnTo>
                  <a:pt x="1971675" y="49275"/>
                </a:lnTo>
                <a:lnTo>
                  <a:pt x="1971675" y="27050"/>
                </a:lnTo>
                <a:close/>
              </a:path>
              <a:path w="7883525" h="76200">
                <a:moveTo>
                  <a:pt x="2216150" y="27050"/>
                </a:moveTo>
                <a:lnTo>
                  <a:pt x="2038350" y="27050"/>
                </a:lnTo>
                <a:lnTo>
                  <a:pt x="2038350" y="49275"/>
                </a:lnTo>
                <a:lnTo>
                  <a:pt x="2216150" y="49275"/>
                </a:lnTo>
                <a:lnTo>
                  <a:pt x="2216150" y="27050"/>
                </a:lnTo>
                <a:close/>
              </a:path>
              <a:path w="7883525" h="76200">
                <a:moveTo>
                  <a:pt x="2305050" y="27050"/>
                </a:moveTo>
                <a:lnTo>
                  <a:pt x="2282825" y="27050"/>
                </a:lnTo>
                <a:lnTo>
                  <a:pt x="2282825" y="49275"/>
                </a:lnTo>
                <a:lnTo>
                  <a:pt x="2305050" y="49275"/>
                </a:lnTo>
                <a:lnTo>
                  <a:pt x="2305050" y="27050"/>
                </a:lnTo>
                <a:close/>
              </a:path>
              <a:path w="7883525" h="76200">
                <a:moveTo>
                  <a:pt x="2549525" y="27050"/>
                </a:moveTo>
                <a:lnTo>
                  <a:pt x="2371725" y="27050"/>
                </a:lnTo>
                <a:lnTo>
                  <a:pt x="2371725" y="49275"/>
                </a:lnTo>
                <a:lnTo>
                  <a:pt x="2549525" y="49275"/>
                </a:lnTo>
                <a:lnTo>
                  <a:pt x="2549525" y="27050"/>
                </a:lnTo>
                <a:close/>
              </a:path>
              <a:path w="7883525" h="76200">
                <a:moveTo>
                  <a:pt x="2638425" y="27050"/>
                </a:moveTo>
                <a:lnTo>
                  <a:pt x="2616200" y="27050"/>
                </a:lnTo>
                <a:lnTo>
                  <a:pt x="2616200" y="49275"/>
                </a:lnTo>
                <a:lnTo>
                  <a:pt x="2638425" y="49275"/>
                </a:lnTo>
                <a:lnTo>
                  <a:pt x="2638425" y="27050"/>
                </a:lnTo>
                <a:close/>
              </a:path>
              <a:path w="7883525" h="76200">
                <a:moveTo>
                  <a:pt x="2882900" y="27050"/>
                </a:moveTo>
                <a:lnTo>
                  <a:pt x="2705100" y="27050"/>
                </a:lnTo>
                <a:lnTo>
                  <a:pt x="2705100" y="49275"/>
                </a:lnTo>
                <a:lnTo>
                  <a:pt x="2882900" y="49275"/>
                </a:lnTo>
                <a:lnTo>
                  <a:pt x="2882900" y="27050"/>
                </a:lnTo>
                <a:close/>
              </a:path>
              <a:path w="7883525" h="76200">
                <a:moveTo>
                  <a:pt x="2971799" y="27050"/>
                </a:moveTo>
                <a:lnTo>
                  <a:pt x="2949574" y="27050"/>
                </a:lnTo>
                <a:lnTo>
                  <a:pt x="2949574" y="49275"/>
                </a:lnTo>
                <a:lnTo>
                  <a:pt x="2971799" y="49275"/>
                </a:lnTo>
                <a:lnTo>
                  <a:pt x="2971799" y="27050"/>
                </a:lnTo>
                <a:close/>
              </a:path>
              <a:path w="7883525" h="76200">
                <a:moveTo>
                  <a:pt x="3216274" y="27050"/>
                </a:moveTo>
                <a:lnTo>
                  <a:pt x="3038474" y="27050"/>
                </a:lnTo>
                <a:lnTo>
                  <a:pt x="3038474" y="49275"/>
                </a:lnTo>
                <a:lnTo>
                  <a:pt x="3216274" y="49275"/>
                </a:lnTo>
                <a:lnTo>
                  <a:pt x="3216274" y="27050"/>
                </a:lnTo>
                <a:close/>
              </a:path>
              <a:path w="7883525" h="76200">
                <a:moveTo>
                  <a:pt x="3305175" y="27050"/>
                </a:moveTo>
                <a:lnTo>
                  <a:pt x="3282950" y="27050"/>
                </a:lnTo>
                <a:lnTo>
                  <a:pt x="3282950" y="49275"/>
                </a:lnTo>
                <a:lnTo>
                  <a:pt x="3305175" y="49275"/>
                </a:lnTo>
                <a:lnTo>
                  <a:pt x="3305175" y="27050"/>
                </a:lnTo>
                <a:close/>
              </a:path>
              <a:path w="7883525" h="76200">
                <a:moveTo>
                  <a:pt x="3549650" y="27050"/>
                </a:moveTo>
                <a:lnTo>
                  <a:pt x="3371850" y="27050"/>
                </a:lnTo>
                <a:lnTo>
                  <a:pt x="3371850" y="49275"/>
                </a:lnTo>
                <a:lnTo>
                  <a:pt x="3549650" y="49275"/>
                </a:lnTo>
                <a:lnTo>
                  <a:pt x="3549650" y="27050"/>
                </a:lnTo>
                <a:close/>
              </a:path>
              <a:path w="7883525" h="76200">
                <a:moveTo>
                  <a:pt x="3638550" y="27050"/>
                </a:moveTo>
                <a:lnTo>
                  <a:pt x="3616325" y="27050"/>
                </a:lnTo>
                <a:lnTo>
                  <a:pt x="3616325" y="49275"/>
                </a:lnTo>
                <a:lnTo>
                  <a:pt x="3638550" y="49275"/>
                </a:lnTo>
                <a:lnTo>
                  <a:pt x="3638550" y="27050"/>
                </a:lnTo>
                <a:close/>
              </a:path>
              <a:path w="7883525" h="76200">
                <a:moveTo>
                  <a:pt x="3883025" y="27050"/>
                </a:moveTo>
                <a:lnTo>
                  <a:pt x="3705225" y="27050"/>
                </a:lnTo>
                <a:lnTo>
                  <a:pt x="3705225" y="49275"/>
                </a:lnTo>
                <a:lnTo>
                  <a:pt x="3883025" y="49275"/>
                </a:lnTo>
                <a:lnTo>
                  <a:pt x="3883025" y="27050"/>
                </a:lnTo>
                <a:close/>
              </a:path>
              <a:path w="7883525" h="76200">
                <a:moveTo>
                  <a:pt x="3971925" y="27050"/>
                </a:moveTo>
                <a:lnTo>
                  <a:pt x="3949700" y="27050"/>
                </a:lnTo>
                <a:lnTo>
                  <a:pt x="3949700" y="49275"/>
                </a:lnTo>
                <a:lnTo>
                  <a:pt x="3971925" y="49275"/>
                </a:lnTo>
                <a:lnTo>
                  <a:pt x="3971925" y="27050"/>
                </a:lnTo>
                <a:close/>
              </a:path>
              <a:path w="7883525" h="76200">
                <a:moveTo>
                  <a:pt x="4216400" y="27050"/>
                </a:moveTo>
                <a:lnTo>
                  <a:pt x="4038600" y="27050"/>
                </a:lnTo>
                <a:lnTo>
                  <a:pt x="4038600" y="49275"/>
                </a:lnTo>
                <a:lnTo>
                  <a:pt x="4216400" y="49275"/>
                </a:lnTo>
                <a:lnTo>
                  <a:pt x="4216400" y="27050"/>
                </a:lnTo>
                <a:close/>
              </a:path>
              <a:path w="7883525" h="76200">
                <a:moveTo>
                  <a:pt x="4305300" y="27050"/>
                </a:moveTo>
                <a:lnTo>
                  <a:pt x="4283075" y="27050"/>
                </a:lnTo>
                <a:lnTo>
                  <a:pt x="4283075" y="49275"/>
                </a:lnTo>
                <a:lnTo>
                  <a:pt x="4305300" y="49275"/>
                </a:lnTo>
                <a:lnTo>
                  <a:pt x="4305300" y="27050"/>
                </a:lnTo>
                <a:close/>
              </a:path>
              <a:path w="7883525" h="76200">
                <a:moveTo>
                  <a:pt x="4549775" y="27050"/>
                </a:moveTo>
                <a:lnTo>
                  <a:pt x="4371975" y="27050"/>
                </a:lnTo>
                <a:lnTo>
                  <a:pt x="4371975" y="49275"/>
                </a:lnTo>
                <a:lnTo>
                  <a:pt x="4549775" y="49275"/>
                </a:lnTo>
                <a:lnTo>
                  <a:pt x="4549775" y="27050"/>
                </a:lnTo>
                <a:close/>
              </a:path>
              <a:path w="7883525" h="76200">
                <a:moveTo>
                  <a:pt x="4638675" y="27050"/>
                </a:moveTo>
                <a:lnTo>
                  <a:pt x="4616450" y="27050"/>
                </a:lnTo>
                <a:lnTo>
                  <a:pt x="4616450" y="49275"/>
                </a:lnTo>
                <a:lnTo>
                  <a:pt x="4638675" y="49275"/>
                </a:lnTo>
                <a:lnTo>
                  <a:pt x="4638675" y="27050"/>
                </a:lnTo>
                <a:close/>
              </a:path>
              <a:path w="7883525" h="76200">
                <a:moveTo>
                  <a:pt x="4883150" y="27050"/>
                </a:moveTo>
                <a:lnTo>
                  <a:pt x="4705350" y="27050"/>
                </a:lnTo>
                <a:lnTo>
                  <a:pt x="4705350" y="49275"/>
                </a:lnTo>
                <a:lnTo>
                  <a:pt x="4883150" y="49275"/>
                </a:lnTo>
                <a:lnTo>
                  <a:pt x="4883150" y="27050"/>
                </a:lnTo>
                <a:close/>
              </a:path>
              <a:path w="7883525" h="76200">
                <a:moveTo>
                  <a:pt x="4972050" y="27050"/>
                </a:moveTo>
                <a:lnTo>
                  <a:pt x="4949825" y="27050"/>
                </a:lnTo>
                <a:lnTo>
                  <a:pt x="4949825" y="49275"/>
                </a:lnTo>
                <a:lnTo>
                  <a:pt x="4972050" y="49275"/>
                </a:lnTo>
                <a:lnTo>
                  <a:pt x="4972050" y="27050"/>
                </a:lnTo>
                <a:close/>
              </a:path>
              <a:path w="7883525" h="76200">
                <a:moveTo>
                  <a:pt x="5216525" y="27050"/>
                </a:moveTo>
                <a:lnTo>
                  <a:pt x="5038725" y="27050"/>
                </a:lnTo>
                <a:lnTo>
                  <a:pt x="5038725" y="49275"/>
                </a:lnTo>
                <a:lnTo>
                  <a:pt x="5216525" y="49275"/>
                </a:lnTo>
                <a:lnTo>
                  <a:pt x="5216525" y="27050"/>
                </a:lnTo>
                <a:close/>
              </a:path>
              <a:path w="7883525" h="76200">
                <a:moveTo>
                  <a:pt x="5305425" y="27050"/>
                </a:moveTo>
                <a:lnTo>
                  <a:pt x="5283200" y="27050"/>
                </a:lnTo>
                <a:lnTo>
                  <a:pt x="5283200" y="49275"/>
                </a:lnTo>
                <a:lnTo>
                  <a:pt x="5305425" y="49275"/>
                </a:lnTo>
                <a:lnTo>
                  <a:pt x="5305425" y="27050"/>
                </a:lnTo>
                <a:close/>
              </a:path>
              <a:path w="7883525" h="76200">
                <a:moveTo>
                  <a:pt x="5549900" y="27050"/>
                </a:moveTo>
                <a:lnTo>
                  <a:pt x="5372100" y="27050"/>
                </a:lnTo>
                <a:lnTo>
                  <a:pt x="5372100" y="49275"/>
                </a:lnTo>
                <a:lnTo>
                  <a:pt x="5549900" y="49275"/>
                </a:lnTo>
                <a:lnTo>
                  <a:pt x="5549900" y="27050"/>
                </a:lnTo>
                <a:close/>
              </a:path>
              <a:path w="7883525" h="76200">
                <a:moveTo>
                  <a:pt x="5638800" y="27050"/>
                </a:moveTo>
                <a:lnTo>
                  <a:pt x="5616575" y="27050"/>
                </a:lnTo>
                <a:lnTo>
                  <a:pt x="5616575" y="49275"/>
                </a:lnTo>
                <a:lnTo>
                  <a:pt x="5638800" y="49275"/>
                </a:lnTo>
                <a:lnTo>
                  <a:pt x="5638800" y="27050"/>
                </a:lnTo>
                <a:close/>
              </a:path>
              <a:path w="7883525" h="76200">
                <a:moveTo>
                  <a:pt x="5883275" y="27050"/>
                </a:moveTo>
                <a:lnTo>
                  <a:pt x="5705475" y="27050"/>
                </a:lnTo>
                <a:lnTo>
                  <a:pt x="5705475" y="49275"/>
                </a:lnTo>
                <a:lnTo>
                  <a:pt x="5883275" y="49275"/>
                </a:lnTo>
                <a:lnTo>
                  <a:pt x="5883275" y="27050"/>
                </a:lnTo>
                <a:close/>
              </a:path>
              <a:path w="7883525" h="76200">
                <a:moveTo>
                  <a:pt x="5972175" y="27050"/>
                </a:moveTo>
                <a:lnTo>
                  <a:pt x="5949950" y="27050"/>
                </a:lnTo>
                <a:lnTo>
                  <a:pt x="5949950" y="49275"/>
                </a:lnTo>
                <a:lnTo>
                  <a:pt x="5972175" y="49275"/>
                </a:lnTo>
                <a:lnTo>
                  <a:pt x="5972175" y="27050"/>
                </a:lnTo>
                <a:close/>
              </a:path>
              <a:path w="7883525" h="76200">
                <a:moveTo>
                  <a:pt x="6216650" y="27050"/>
                </a:moveTo>
                <a:lnTo>
                  <a:pt x="6038850" y="27050"/>
                </a:lnTo>
                <a:lnTo>
                  <a:pt x="6038850" y="49275"/>
                </a:lnTo>
                <a:lnTo>
                  <a:pt x="6216650" y="49275"/>
                </a:lnTo>
                <a:lnTo>
                  <a:pt x="6216650" y="27050"/>
                </a:lnTo>
                <a:close/>
              </a:path>
              <a:path w="7883525" h="76200">
                <a:moveTo>
                  <a:pt x="6305550" y="27050"/>
                </a:moveTo>
                <a:lnTo>
                  <a:pt x="6283325" y="27050"/>
                </a:lnTo>
                <a:lnTo>
                  <a:pt x="6283325" y="49275"/>
                </a:lnTo>
                <a:lnTo>
                  <a:pt x="6305550" y="49275"/>
                </a:lnTo>
                <a:lnTo>
                  <a:pt x="6305550" y="27050"/>
                </a:lnTo>
                <a:close/>
              </a:path>
              <a:path w="7883525" h="76200">
                <a:moveTo>
                  <a:pt x="6550025" y="27050"/>
                </a:moveTo>
                <a:lnTo>
                  <a:pt x="6372225" y="27050"/>
                </a:lnTo>
                <a:lnTo>
                  <a:pt x="6372225" y="49275"/>
                </a:lnTo>
                <a:lnTo>
                  <a:pt x="6550025" y="49275"/>
                </a:lnTo>
                <a:lnTo>
                  <a:pt x="6550025" y="27050"/>
                </a:lnTo>
                <a:close/>
              </a:path>
              <a:path w="7883525" h="76200">
                <a:moveTo>
                  <a:pt x="6638925" y="27050"/>
                </a:moveTo>
                <a:lnTo>
                  <a:pt x="6616700" y="27050"/>
                </a:lnTo>
                <a:lnTo>
                  <a:pt x="6616700" y="49275"/>
                </a:lnTo>
                <a:lnTo>
                  <a:pt x="6638925" y="49275"/>
                </a:lnTo>
                <a:lnTo>
                  <a:pt x="6638925" y="27050"/>
                </a:lnTo>
                <a:close/>
              </a:path>
              <a:path w="7883525" h="76200">
                <a:moveTo>
                  <a:pt x="6883400" y="27050"/>
                </a:moveTo>
                <a:lnTo>
                  <a:pt x="6705600" y="27050"/>
                </a:lnTo>
                <a:lnTo>
                  <a:pt x="6705600" y="49275"/>
                </a:lnTo>
                <a:lnTo>
                  <a:pt x="6883400" y="49275"/>
                </a:lnTo>
                <a:lnTo>
                  <a:pt x="6883400" y="27050"/>
                </a:lnTo>
                <a:close/>
              </a:path>
              <a:path w="7883525" h="76200">
                <a:moveTo>
                  <a:pt x="6972300" y="27050"/>
                </a:moveTo>
                <a:lnTo>
                  <a:pt x="6950075" y="27050"/>
                </a:lnTo>
                <a:lnTo>
                  <a:pt x="6950075" y="49275"/>
                </a:lnTo>
                <a:lnTo>
                  <a:pt x="6972300" y="49275"/>
                </a:lnTo>
                <a:lnTo>
                  <a:pt x="6972300" y="27050"/>
                </a:lnTo>
                <a:close/>
              </a:path>
              <a:path w="7883525" h="76200">
                <a:moveTo>
                  <a:pt x="7216775" y="27050"/>
                </a:moveTo>
                <a:lnTo>
                  <a:pt x="7038975" y="27050"/>
                </a:lnTo>
                <a:lnTo>
                  <a:pt x="7038975" y="49275"/>
                </a:lnTo>
                <a:lnTo>
                  <a:pt x="7216775" y="49275"/>
                </a:lnTo>
                <a:lnTo>
                  <a:pt x="7216775" y="27050"/>
                </a:lnTo>
                <a:close/>
              </a:path>
              <a:path w="7883525" h="76200">
                <a:moveTo>
                  <a:pt x="7305675" y="27050"/>
                </a:moveTo>
                <a:lnTo>
                  <a:pt x="7283450" y="27050"/>
                </a:lnTo>
                <a:lnTo>
                  <a:pt x="7283450" y="49275"/>
                </a:lnTo>
                <a:lnTo>
                  <a:pt x="7305675" y="49275"/>
                </a:lnTo>
                <a:lnTo>
                  <a:pt x="7305675" y="27050"/>
                </a:lnTo>
                <a:close/>
              </a:path>
              <a:path w="7883525" h="76200">
                <a:moveTo>
                  <a:pt x="7550150" y="27050"/>
                </a:moveTo>
                <a:lnTo>
                  <a:pt x="7372350" y="27050"/>
                </a:lnTo>
                <a:lnTo>
                  <a:pt x="7372350" y="49275"/>
                </a:lnTo>
                <a:lnTo>
                  <a:pt x="7550150" y="49275"/>
                </a:lnTo>
                <a:lnTo>
                  <a:pt x="7550150" y="27050"/>
                </a:lnTo>
                <a:close/>
              </a:path>
              <a:path w="7883525" h="76200">
                <a:moveTo>
                  <a:pt x="7639050" y="27050"/>
                </a:moveTo>
                <a:lnTo>
                  <a:pt x="7616825" y="27050"/>
                </a:lnTo>
                <a:lnTo>
                  <a:pt x="7616825" y="49275"/>
                </a:lnTo>
                <a:lnTo>
                  <a:pt x="7639050" y="49275"/>
                </a:lnTo>
                <a:lnTo>
                  <a:pt x="7639050" y="27050"/>
                </a:lnTo>
                <a:close/>
              </a:path>
              <a:path w="7883525" h="76200">
                <a:moveTo>
                  <a:pt x="7883525" y="27050"/>
                </a:moveTo>
                <a:lnTo>
                  <a:pt x="7705725" y="27050"/>
                </a:lnTo>
                <a:lnTo>
                  <a:pt x="7705725" y="49275"/>
                </a:lnTo>
                <a:lnTo>
                  <a:pt x="7883525" y="49275"/>
                </a:lnTo>
                <a:lnTo>
                  <a:pt x="7883525" y="2705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1" name="object 3">
            <a:extLst>
              <a:ext uri="{FF2B5EF4-FFF2-40B4-BE49-F238E27FC236}">
                <a16:creationId xmlns:a16="http://schemas.microsoft.com/office/drawing/2014/main" id="{E8EB3E17-BEF0-428E-AF33-09BB3B197C59}"/>
              </a:ext>
            </a:extLst>
          </p:cNvPr>
          <p:cNvSpPr txBox="1"/>
          <p:nvPr/>
        </p:nvSpPr>
        <p:spPr>
          <a:xfrm>
            <a:off x="10515600" y="334457"/>
            <a:ext cx="5386135" cy="49757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l">
              <a:lnSpc>
                <a:spcPts val="1870"/>
              </a:lnSpc>
              <a:spcBef>
                <a:spcPts val="105"/>
              </a:spcBef>
            </a:pPr>
            <a:r>
              <a:rPr lang="ru-RU" sz="14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Температура</a:t>
            </a:r>
          </a:p>
          <a:p>
            <a:pPr marL="12700" algn="l">
              <a:lnSpc>
                <a:spcPts val="1870"/>
              </a:lnSpc>
              <a:spcBef>
                <a:spcPts val="105"/>
              </a:spcBef>
            </a:pPr>
            <a:r>
              <a:rPr lang="ru-RU" sz="14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воздуха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6593C88-93B1-4CD5-AF2D-33F84BAD52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593" y="366090"/>
            <a:ext cx="465939" cy="465939"/>
          </a:xfrm>
          <a:prstGeom prst="rect">
            <a:avLst/>
          </a:prstGeom>
        </p:spPr>
      </p:pic>
      <p:sp>
        <p:nvSpPr>
          <p:cNvPr id="14" name="object 4">
            <a:extLst>
              <a:ext uri="{FF2B5EF4-FFF2-40B4-BE49-F238E27FC236}">
                <a16:creationId xmlns:a16="http://schemas.microsoft.com/office/drawing/2014/main" id="{99AD03DB-F273-4655-B591-12C2752149F1}"/>
              </a:ext>
            </a:extLst>
          </p:cNvPr>
          <p:cNvSpPr/>
          <p:nvPr/>
        </p:nvSpPr>
        <p:spPr>
          <a:xfrm>
            <a:off x="0" y="3443268"/>
            <a:ext cx="12192000" cy="72390"/>
          </a:xfrm>
          <a:custGeom>
            <a:avLst/>
            <a:gdLst/>
            <a:ahLst/>
            <a:cxnLst/>
            <a:rect l="l" t="t" r="r" b="b"/>
            <a:pathLst>
              <a:path w="12192000" h="72389">
                <a:moveTo>
                  <a:pt x="12192000" y="0"/>
                </a:moveTo>
                <a:lnTo>
                  <a:pt x="0" y="54436"/>
                </a:lnTo>
                <a:lnTo>
                  <a:pt x="0" y="71835"/>
                </a:lnTo>
                <a:lnTo>
                  <a:pt x="12192000" y="17273"/>
                </a:lnTo>
                <a:lnTo>
                  <a:pt x="12192000" y="0"/>
                </a:lnTo>
                <a:close/>
              </a:path>
            </a:pathLst>
          </a:custGeom>
          <a:solidFill>
            <a:srgbClr val="939393">
              <a:alpha val="588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6">
            <a:extLst>
              <a:ext uri="{FF2B5EF4-FFF2-40B4-BE49-F238E27FC236}">
                <a16:creationId xmlns:a16="http://schemas.microsoft.com/office/drawing/2014/main" id="{1A3E1BAA-45F8-4108-809A-E97CF99E2DEA}"/>
              </a:ext>
            </a:extLst>
          </p:cNvPr>
          <p:cNvSpPr/>
          <p:nvPr/>
        </p:nvSpPr>
        <p:spPr>
          <a:xfrm>
            <a:off x="361060" y="1901754"/>
            <a:ext cx="3091180" cy="2198568"/>
          </a:xfrm>
          <a:custGeom>
            <a:avLst/>
            <a:gdLst/>
            <a:ahLst/>
            <a:cxnLst/>
            <a:rect l="l" t="t" r="r" b="b"/>
            <a:pathLst>
              <a:path w="3091179" h="652779">
                <a:moveTo>
                  <a:pt x="3007995" y="0"/>
                </a:moveTo>
                <a:lnTo>
                  <a:pt x="82740" y="0"/>
                </a:lnTo>
                <a:lnTo>
                  <a:pt x="50534" y="6506"/>
                </a:lnTo>
                <a:lnTo>
                  <a:pt x="24234" y="24241"/>
                </a:lnTo>
                <a:lnTo>
                  <a:pt x="6502" y="50524"/>
                </a:lnTo>
                <a:lnTo>
                  <a:pt x="0" y="82676"/>
                </a:lnTo>
                <a:lnTo>
                  <a:pt x="0" y="569594"/>
                </a:lnTo>
                <a:lnTo>
                  <a:pt x="6502" y="601763"/>
                </a:lnTo>
                <a:lnTo>
                  <a:pt x="24234" y="628045"/>
                </a:lnTo>
                <a:lnTo>
                  <a:pt x="50534" y="645770"/>
                </a:lnTo>
                <a:lnTo>
                  <a:pt x="82740" y="652271"/>
                </a:lnTo>
                <a:lnTo>
                  <a:pt x="3007995" y="652271"/>
                </a:lnTo>
                <a:lnTo>
                  <a:pt x="3040147" y="645770"/>
                </a:lnTo>
                <a:lnTo>
                  <a:pt x="3066430" y="628045"/>
                </a:lnTo>
                <a:lnTo>
                  <a:pt x="3084165" y="601763"/>
                </a:lnTo>
                <a:lnTo>
                  <a:pt x="3090672" y="569594"/>
                </a:lnTo>
                <a:lnTo>
                  <a:pt x="3090672" y="82676"/>
                </a:lnTo>
                <a:lnTo>
                  <a:pt x="3084165" y="50524"/>
                </a:lnTo>
                <a:lnTo>
                  <a:pt x="3066430" y="24241"/>
                </a:lnTo>
                <a:lnTo>
                  <a:pt x="3040147" y="6506"/>
                </a:lnTo>
                <a:lnTo>
                  <a:pt x="3007995" y="0"/>
                </a:lnTo>
                <a:close/>
              </a:path>
            </a:pathLst>
          </a:custGeom>
          <a:solidFill>
            <a:srgbClr val="F1F1F1"/>
          </a:solidFill>
          <a:ln w="28575">
            <a:solidFill>
              <a:srgbClr val="303942"/>
            </a:solidFill>
            <a:prstDash val="solid"/>
          </a:ln>
        </p:spPr>
        <p:txBody>
          <a:bodyPr wrap="square" lIns="0" tIns="0" rIns="0" bIns="0" rtlCol="0" anchor="ctr"/>
          <a:lstStyle/>
          <a:p>
            <a:endParaRPr/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06B2D5FB-BC28-4030-BD8A-BB36465C68E5}"/>
              </a:ext>
            </a:extLst>
          </p:cNvPr>
          <p:cNvSpPr/>
          <p:nvPr/>
        </p:nvSpPr>
        <p:spPr>
          <a:xfrm>
            <a:off x="348479" y="5577384"/>
            <a:ext cx="3091180" cy="492979"/>
          </a:xfrm>
          <a:custGeom>
            <a:avLst/>
            <a:gdLst/>
            <a:ahLst/>
            <a:cxnLst/>
            <a:rect l="l" t="t" r="r" b="b"/>
            <a:pathLst>
              <a:path w="3091179" h="652779">
                <a:moveTo>
                  <a:pt x="3007995" y="0"/>
                </a:moveTo>
                <a:lnTo>
                  <a:pt x="82740" y="0"/>
                </a:lnTo>
                <a:lnTo>
                  <a:pt x="50534" y="6502"/>
                </a:lnTo>
                <a:lnTo>
                  <a:pt x="24234" y="24234"/>
                </a:lnTo>
                <a:lnTo>
                  <a:pt x="6502" y="50534"/>
                </a:lnTo>
                <a:lnTo>
                  <a:pt x="0" y="82740"/>
                </a:lnTo>
                <a:lnTo>
                  <a:pt x="0" y="569531"/>
                </a:lnTo>
                <a:lnTo>
                  <a:pt x="6502" y="601737"/>
                </a:lnTo>
                <a:lnTo>
                  <a:pt x="24234" y="628037"/>
                </a:lnTo>
                <a:lnTo>
                  <a:pt x="50534" y="645769"/>
                </a:lnTo>
                <a:lnTo>
                  <a:pt x="82740" y="652272"/>
                </a:lnTo>
                <a:lnTo>
                  <a:pt x="3007995" y="652272"/>
                </a:lnTo>
                <a:lnTo>
                  <a:pt x="3040147" y="645769"/>
                </a:lnTo>
                <a:lnTo>
                  <a:pt x="3066430" y="628037"/>
                </a:lnTo>
                <a:lnTo>
                  <a:pt x="3084165" y="601737"/>
                </a:lnTo>
                <a:lnTo>
                  <a:pt x="3090672" y="569531"/>
                </a:lnTo>
                <a:lnTo>
                  <a:pt x="3090672" y="82740"/>
                </a:lnTo>
                <a:lnTo>
                  <a:pt x="3084165" y="50534"/>
                </a:lnTo>
                <a:lnTo>
                  <a:pt x="3066430" y="24234"/>
                </a:lnTo>
                <a:lnTo>
                  <a:pt x="3040147" y="6502"/>
                </a:lnTo>
                <a:lnTo>
                  <a:pt x="3007995" y="0"/>
                </a:lnTo>
                <a:close/>
              </a:path>
            </a:pathLst>
          </a:custGeom>
          <a:solidFill>
            <a:srgbClr val="F1F1F1"/>
          </a:solidFill>
          <a:ln w="19050">
            <a:solidFill>
              <a:srgbClr val="303942"/>
            </a:solidFill>
          </a:ln>
        </p:spPr>
        <p:txBody>
          <a:bodyPr wrap="square" lIns="0" tIns="0" rIns="0" bIns="0" rtlCol="0" anchor="ctr"/>
          <a:lstStyle/>
          <a:p>
            <a:endParaRPr/>
          </a:p>
        </p:txBody>
      </p:sp>
      <p:sp>
        <p:nvSpPr>
          <p:cNvPr id="19" name="object 18">
            <a:extLst>
              <a:ext uri="{FF2B5EF4-FFF2-40B4-BE49-F238E27FC236}">
                <a16:creationId xmlns:a16="http://schemas.microsoft.com/office/drawing/2014/main" id="{C8A967F8-DAD3-4846-A81F-E467889F34C9}"/>
              </a:ext>
            </a:extLst>
          </p:cNvPr>
          <p:cNvSpPr/>
          <p:nvPr/>
        </p:nvSpPr>
        <p:spPr>
          <a:xfrm>
            <a:off x="348479" y="4920657"/>
            <a:ext cx="3091180" cy="492979"/>
          </a:xfrm>
          <a:custGeom>
            <a:avLst/>
            <a:gdLst/>
            <a:ahLst/>
            <a:cxnLst/>
            <a:rect l="l" t="t" r="r" b="b"/>
            <a:pathLst>
              <a:path w="3091179" h="652779">
                <a:moveTo>
                  <a:pt x="3007995" y="0"/>
                </a:moveTo>
                <a:lnTo>
                  <a:pt x="82740" y="0"/>
                </a:lnTo>
                <a:lnTo>
                  <a:pt x="50534" y="6502"/>
                </a:lnTo>
                <a:lnTo>
                  <a:pt x="24234" y="24234"/>
                </a:lnTo>
                <a:lnTo>
                  <a:pt x="6502" y="50534"/>
                </a:lnTo>
                <a:lnTo>
                  <a:pt x="0" y="82740"/>
                </a:lnTo>
                <a:lnTo>
                  <a:pt x="0" y="569531"/>
                </a:lnTo>
                <a:lnTo>
                  <a:pt x="6502" y="601737"/>
                </a:lnTo>
                <a:lnTo>
                  <a:pt x="24234" y="628037"/>
                </a:lnTo>
                <a:lnTo>
                  <a:pt x="50534" y="645769"/>
                </a:lnTo>
                <a:lnTo>
                  <a:pt x="82740" y="652272"/>
                </a:lnTo>
                <a:lnTo>
                  <a:pt x="3007995" y="652272"/>
                </a:lnTo>
                <a:lnTo>
                  <a:pt x="3040147" y="645769"/>
                </a:lnTo>
                <a:lnTo>
                  <a:pt x="3066430" y="628037"/>
                </a:lnTo>
                <a:lnTo>
                  <a:pt x="3084165" y="601737"/>
                </a:lnTo>
                <a:lnTo>
                  <a:pt x="3090672" y="569531"/>
                </a:lnTo>
                <a:lnTo>
                  <a:pt x="3090672" y="82740"/>
                </a:lnTo>
                <a:lnTo>
                  <a:pt x="3084165" y="50534"/>
                </a:lnTo>
                <a:lnTo>
                  <a:pt x="3066430" y="24234"/>
                </a:lnTo>
                <a:lnTo>
                  <a:pt x="3040147" y="6502"/>
                </a:lnTo>
                <a:lnTo>
                  <a:pt x="3007995" y="0"/>
                </a:lnTo>
                <a:close/>
              </a:path>
            </a:pathLst>
          </a:custGeom>
          <a:solidFill>
            <a:srgbClr val="F1F1F1"/>
          </a:solidFill>
          <a:ln w="19050">
            <a:solidFill>
              <a:srgbClr val="303942"/>
            </a:solidFill>
          </a:ln>
        </p:spPr>
        <p:txBody>
          <a:bodyPr wrap="square" lIns="0" tIns="0" rIns="0" bIns="0" rtlCol="0" anchor="ctr"/>
          <a:lstStyle/>
          <a:p>
            <a:endParaRPr/>
          </a:p>
        </p:txBody>
      </p:sp>
      <p:sp>
        <p:nvSpPr>
          <p:cNvPr id="22" name="object 18">
            <a:extLst>
              <a:ext uri="{FF2B5EF4-FFF2-40B4-BE49-F238E27FC236}">
                <a16:creationId xmlns:a16="http://schemas.microsoft.com/office/drawing/2014/main" id="{9813A49C-E65C-46BC-9BCF-4AE2F529251B}"/>
              </a:ext>
            </a:extLst>
          </p:cNvPr>
          <p:cNvSpPr/>
          <p:nvPr/>
        </p:nvSpPr>
        <p:spPr>
          <a:xfrm>
            <a:off x="348479" y="4275975"/>
            <a:ext cx="3091180" cy="492979"/>
          </a:xfrm>
          <a:custGeom>
            <a:avLst/>
            <a:gdLst/>
            <a:ahLst/>
            <a:cxnLst/>
            <a:rect l="l" t="t" r="r" b="b"/>
            <a:pathLst>
              <a:path w="3091179" h="652779">
                <a:moveTo>
                  <a:pt x="3007995" y="0"/>
                </a:moveTo>
                <a:lnTo>
                  <a:pt x="82740" y="0"/>
                </a:lnTo>
                <a:lnTo>
                  <a:pt x="50534" y="6502"/>
                </a:lnTo>
                <a:lnTo>
                  <a:pt x="24234" y="24234"/>
                </a:lnTo>
                <a:lnTo>
                  <a:pt x="6502" y="50534"/>
                </a:lnTo>
                <a:lnTo>
                  <a:pt x="0" y="82740"/>
                </a:lnTo>
                <a:lnTo>
                  <a:pt x="0" y="569531"/>
                </a:lnTo>
                <a:lnTo>
                  <a:pt x="6502" y="601737"/>
                </a:lnTo>
                <a:lnTo>
                  <a:pt x="24234" y="628037"/>
                </a:lnTo>
                <a:lnTo>
                  <a:pt x="50534" y="645769"/>
                </a:lnTo>
                <a:lnTo>
                  <a:pt x="82740" y="652272"/>
                </a:lnTo>
                <a:lnTo>
                  <a:pt x="3007995" y="652272"/>
                </a:lnTo>
                <a:lnTo>
                  <a:pt x="3040147" y="645769"/>
                </a:lnTo>
                <a:lnTo>
                  <a:pt x="3066430" y="628037"/>
                </a:lnTo>
                <a:lnTo>
                  <a:pt x="3084165" y="601737"/>
                </a:lnTo>
                <a:lnTo>
                  <a:pt x="3090672" y="569531"/>
                </a:lnTo>
                <a:lnTo>
                  <a:pt x="3090672" y="82740"/>
                </a:lnTo>
                <a:lnTo>
                  <a:pt x="3084165" y="50534"/>
                </a:lnTo>
                <a:lnTo>
                  <a:pt x="3066430" y="24234"/>
                </a:lnTo>
                <a:lnTo>
                  <a:pt x="3040147" y="6502"/>
                </a:lnTo>
                <a:lnTo>
                  <a:pt x="3007995" y="0"/>
                </a:lnTo>
                <a:close/>
              </a:path>
            </a:pathLst>
          </a:custGeom>
          <a:solidFill>
            <a:srgbClr val="F1F1F1"/>
          </a:solidFill>
          <a:ln w="19050">
            <a:solidFill>
              <a:srgbClr val="303942"/>
            </a:solidFill>
          </a:ln>
        </p:spPr>
        <p:txBody>
          <a:bodyPr wrap="square" lIns="0" tIns="0" rIns="0" bIns="0" rtlCol="0" anchor="ctr"/>
          <a:lstStyle/>
          <a:p>
            <a:endParaRPr/>
          </a:p>
        </p:txBody>
      </p:sp>
      <p:sp>
        <p:nvSpPr>
          <p:cNvPr id="25" name="object 24">
            <a:extLst>
              <a:ext uri="{FF2B5EF4-FFF2-40B4-BE49-F238E27FC236}">
                <a16:creationId xmlns:a16="http://schemas.microsoft.com/office/drawing/2014/main" id="{503A47D6-6352-49A7-B56C-33BD39A2C7D3}"/>
              </a:ext>
            </a:extLst>
          </p:cNvPr>
          <p:cNvSpPr txBox="1"/>
          <p:nvPr/>
        </p:nvSpPr>
        <p:spPr>
          <a:xfrm>
            <a:off x="587790" y="4355095"/>
            <a:ext cx="3116410" cy="310983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25"/>
              </a:spcBef>
            </a:pPr>
            <a:r>
              <a:rPr lang="ru-RU" sz="2000" b="1" spc="80" dirty="0">
                <a:solidFill>
                  <a:srgbClr val="303942"/>
                </a:solidFill>
                <a:latin typeface="Tahoma"/>
                <a:cs typeface="Tahoma"/>
              </a:rPr>
              <a:t>Тропический пояс</a:t>
            </a:r>
            <a:endParaRPr sz="2000" b="1" spc="80" dirty="0">
              <a:solidFill>
                <a:srgbClr val="303942"/>
              </a:solidFill>
              <a:latin typeface="Tahoma"/>
              <a:cs typeface="Tahoma"/>
            </a:endParaRPr>
          </a:p>
        </p:txBody>
      </p:sp>
      <p:sp>
        <p:nvSpPr>
          <p:cNvPr id="26" name="Google Shape;680;p52">
            <a:extLst>
              <a:ext uri="{FF2B5EF4-FFF2-40B4-BE49-F238E27FC236}">
                <a16:creationId xmlns:a16="http://schemas.microsoft.com/office/drawing/2014/main" id="{F36FF1FA-8EEC-49A4-925D-29772F8B67DA}"/>
              </a:ext>
            </a:extLst>
          </p:cNvPr>
          <p:cNvSpPr txBox="1"/>
          <p:nvPr/>
        </p:nvSpPr>
        <p:spPr>
          <a:xfrm>
            <a:off x="477312" y="2358788"/>
            <a:ext cx="3097616" cy="1737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r>
              <a:rPr lang="ru-RU" b="1" dirty="0">
                <a:solidFill>
                  <a:srgbClr val="429EE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boto"/>
              </a:rPr>
              <a:t>Пояса освещённости </a:t>
            </a:r>
          </a:p>
          <a:p>
            <a:pPr algn="l" defTabSz="1219170" rtl="0">
              <a:buClr>
                <a:srgbClr val="000000"/>
              </a:buClr>
            </a:pPr>
            <a:r>
              <a:rPr lang="ru-RU" dirty="0">
                <a:solidFill>
                  <a:srgbClr val="30394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— участки Земли, ограниченные тропиками и полярными кругами, с разными условиями освещённости и температуры.</a:t>
            </a:r>
          </a:p>
        </p:txBody>
      </p:sp>
      <p:sp>
        <p:nvSpPr>
          <p:cNvPr id="27" name="object 24">
            <a:extLst>
              <a:ext uri="{FF2B5EF4-FFF2-40B4-BE49-F238E27FC236}">
                <a16:creationId xmlns:a16="http://schemas.microsoft.com/office/drawing/2014/main" id="{6DB60953-970A-40EC-8383-D45B38441A87}"/>
              </a:ext>
            </a:extLst>
          </p:cNvPr>
          <p:cNvSpPr txBox="1"/>
          <p:nvPr/>
        </p:nvSpPr>
        <p:spPr>
          <a:xfrm>
            <a:off x="587790" y="4992667"/>
            <a:ext cx="3116410" cy="310983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25"/>
              </a:spcBef>
            </a:pPr>
            <a:r>
              <a:rPr lang="ru-RU" sz="2000" b="1" spc="80" dirty="0">
                <a:solidFill>
                  <a:srgbClr val="303942"/>
                </a:solidFill>
                <a:latin typeface="Tahoma"/>
                <a:cs typeface="Tahoma"/>
              </a:rPr>
              <a:t>Умеренные пояса</a:t>
            </a:r>
            <a:endParaRPr sz="2000" b="1" spc="80" dirty="0">
              <a:solidFill>
                <a:srgbClr val="303942"/>
              </a:solidFill>
              <a:latin typeface="Tahoma"/>
              <a:cs typeface="Tahoma"/>
            </a:endParaRPr>
          </a:p>
        </p:txBody>
      </p:sp>
      <p:sp>
        <p:nvSpPr>
          <p:cNvPr id="28" name="object 24">
            <a:extLst>
              <a:ext uri="{FF2B5EF4-FFF2-40B4-BE49-F238E27FC236}">
                <a16:creationId xmlns:a16="http://schemas.microsoft.com/office/drawing/2014/main" id="{C953D05E-E637-433D-A1BC-675A42DFF964}"/>
              </a:ext>
            </a:extLst>
          </p:cNvPr>
          <p:cNvSpPr txBox="1"/>
          <p:nvPr/>
        </p:nvSpPr>
        <p:spPr>
          <a:xfrm>
            <a:off x="573765" y="5664436"/>
            <a:ext cx="3116410" cy="310983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algn="l">
              <a:spcBef>
                <a:spcPts val="25"/>
              </a:spcBef>
            </a:pPr>
            <a:r>
              <a:rPr lang="ru-RU" sz="2000" b="1" spc="80" dirty="0">
                <a:solidFill>
                  <a:srgbClr val="303942"/>
                </a:solidFill>
                <a:latin typeface="Tahoma"/>
                <a:cs typeface="Tahoma"/>
              </a:rPr>
              <a:t>Полярные пояса</a:t>
            </a:r>
            <a:endParaRPr sz="2000" b="1" spc="80" dirty="0">
              <a:solidFill>
                <a:srgbClr val="303942"/>
              </a:solidFill>
              <a:latin typeface="Tahoma"/>
              <a:cs typeface="Tahoma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8096DE0-D4F5-4782-B939-577AAA14B0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0" t="27771" b="9976"/>
          <a:stretch/>
        </p:blipFill>
        <p:spPr>
          <a:xfrm>
            <a:off x="4109977" y="1901754"/>
            <a:ext cx="8077200" cy="4269336"/>
          </a:xfrm>
          <a:custGeom>
            <a:avLst/>
            <a:gdLst>
              <a:gd name="connsiteX0" fmla="*/ 343508 w 8077200"/>
              <a:gd name="connsiteY0" fmla="*/ 0 h 4269336"/>
              <a:gd name="connsiteX1" fmla="*/ 8077200 w 8077200"/>
              <a:gd name="connsiteY1" fmla="*/ 0 h 4269336"/>
              <a:gd name="connsiteX2" fmla="*/ 8077200 w 8077200"/>
              <a:gd name="connsiteY2" fmla="*/ 4269336 h 4269336"/>
              <a:gd name="connsiteX3" fmla="*/ 343524 w 8077200"/>
              <a:gd name="connsiteY3" fmla="*/ 4269336 h 4269336"/>
              <a:gd name="connsiteX4" fmla="*/ 292761 w 8077200"/>
              <a:gd name="connsiteY4" fmla="*/ 4266119 h 4269336"/>
              <a:gd name="connsiteX5" fmla="*/ 244310 w 8077200"/>
              <a:gd name="connsiteY5" fmla="*/ 4256775 h 4269336"/>
              <a:gd name="connsiteX6" fmla="*/ 198704 w 8077200"/>
              <a:gd name="connsiteY6" fmla="*/ 4241761 h 4269336"/>
              <a:gd name="connsiteX7" fmla="*/ 156472 w 8077200"/>
              <a:gd name="connsiteY7" fmla="*/ 4221539 h 4269336"/>
              <a:gd name="connsiteX8" fmla="*/ 118148 w 8077200"/>
              <a:gd name="connsiteY8" fmla="*/ 4196566 h 4269336"/>
              <a:gd name="connsiteX9" fmla="*/ 84261 w 8077200"/>
              <a:gd name="connsiteY9" fmla="*/ 4167301 h 4269336"/>
              <a:gd name="connsiteX10" fmla="*/ 55343 w 8077200"/>
              <a:gd name="connsiteY10" fmla="*/ 4134202 h 4269336"/>
              <a:gd name="connsiteX11" fmla="*/ 31927 w 8077200"/>
              <a:gd name="connsiteY11" fmla="*/ 4097731 h 4269336"/>
              <a:gd name="connsiteX12" fmla="*/ 14544 w 8077200"/>
              <a:gd name="connsiteY12" fmla="*/ 4058343 h 4269336"/>
              <a:gd name="connsiteX13" fmla="*/ 3723 w 8077200"/>
              <a:gd name="connsiteY13" fmla="*/ 4016500 h 4269336"/>
              <a:gd name="connsiteX14" fmla="*/ 0 w 8077200"/>
              <a:gd name="connsiteY14" fmla="*/ 3972673 h 4269336"/>
              <a:gd name="connsiteX15" fmla="*/ 0 w 8077200"/>
              <a:gd name="connsiteY15" fmla="*/ 296686 h 4269336"/>
              <a:gd name="connsiteX16" fmla="*/ 3723 w 8077200"/>
              <a:gd name="connsiteY16" fmla="*/ 252854 h 4269336"/>
              <a:gd name="connsiteX17" fmla="*/ 14544 w 8077200"/>
              <a:gd name="connsiteY17" fmla="*/ 211008 h 4269336"/>
              <a:gd name="connsiteX18" fmla="*/ 31927 w 8077200"/>
              <a:gd name="connsiteY18" fmla="*/ 171618 h 4269336"/>
              <a:gd name="connsiteX19" fmla="*/ 55343 w 8077200"/>
              <a:gd name="connsiteY19" fmla="*/ 135143 h 4269336"/>
              <a:gd name="connsiteX20" fmla="*/ 84261 w 8077200"/>
              <a:gd name="connsiteY20" fmla="*/ 102043 h 4269336"/>
              <a:gd name="connsiteX21" fmla="*/ 118148 w 8077200"/>
              <a:gd name="connsiteY21" fmla="*/ 72775 h 4269336"/>
              <a:gd name="connsiteX22" fmla="*/ 156472 w 8077200"/>
              <a:gd name="connsiteY22" fmla="*/ 47799 h 4269336"/>
              <a:gd name="connsiteX23" fmla="*/ 198704 w 8077200"/>
              <a:gd name="connsiteY23" fmla="*/ 27575 h 4269336"/>
              <a:gd name="connsiteX24" fmla="*/ 244310 w 8077200"/>
              <a:gd name="connsiteY24" fmla="*/ 12561 h 4269336"/>
              <a:gd name="connsiteX25" fmla="*/ 292761 w 8077200"/>
              <a:gd name="connsiteY25" fmla="*/ 3215 h 4269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077200" h="4269336">
                <a:moveTo>
                  <a:pt x="343508" y="0"/>
                </a:moveTo>
                <a:lnTo>
                  <a:pt x="8077200" y="0"/>
                </a:lnTo>
                <a:lnTo>
                  <a:pt x="8077200" y="4269336"/>
                </a:lnTo>
                <a:lnTo>
                  <a:pt x="343524" y="4269336"/>
                </a:lnTo>
                <a:lnTo>
                  <a:pt x="292761" y="4266119"/>
                </a:lnTo>
                <a:lnTo>
                  <a:pt x="244310" y="4256775"/>
                </a:lnTo>
                <a:lnTo>
                  <a:pt x="198704" y="4241761"/>
                </a:lnTo>
                <a:lnTo>
                  <a:pt x="156472" y="4221539"/>
                </a:lnTo>
                <a:lnTo>
                  <a:pt x="118148" y="4196566"/>
                </a:lnTo>
                <a:lnTo>
                  <a:pt x="84261" y="4167301"/>
                </a:lnTo>
                <a:lnTo>
                  <a:pt x="55343" y="4134202"/>
                </a:lnTo>
                <a:lnTo>
                  <a:pt x="31927" y="4097731"/>
                </a:lnTo>
                <a:lnTo>
                  <a:pt x="14544" y="4058343"/>
                </a:lnTo>
                <a:lnTo>
                  <a:pt x="3723" y="4016500"/>
                </a:lnTo>
                <a:lnTo>
                  <a:pt x="0" y="3972673"/>
                </a:lnTo>
                <a:lnTo>
                  <a:pt x="0" y="296686"/>
                </a:lnTo>
                <a:lnTo>
                  <a:pt x="3723" y="252854"/>
                </a:lnTo>
                <a:lnTo>
                  <a:pt x="14544" y="211008"/>
                </a:lnTo>
                <a:lnTo>
                  <a:pt x="31927" y="171618"/>
                </a:lnTo>
                <a:lnTo>
                  <a:pt x="55343" y="135143"/>
                </a:lnTo>
                <a:lnTo>
                  <a:pt x="84261" y="102043"/>
                </a:lnTo>
                <a:lnTo>
                  <a:pt x="118148" y="72775"/>
                </a:lnTo>
                <a:lnTo>
                  <a:pt x="156472" y="47799"/>
                </a:lnTo>
                <a:lnTo>
                  <a:pt x="198704" y="27575"/>
                </a:lnTo>
                <a:lnTo>
                  <a:pt x="244310" y="12561"/>
                </a:lnTo>
                <a:lnTo>
                  <a:pt x="292761" y="3215"/>
                </a:lnTo>
                <a:close/>
              </a:path>
            </a:pathLst>
          </a:custGeom>
        </p:spPr>
      </p:pic>
      <p:sp>
        <p:nvSpPr>
          <p:cNvPr id="32" name="object 3">
            <a:extLst>
              <a:ext uri="{FF2B5EF4-FFF2-40B4-BE49-F238E27FC236}">
                <a16:creationId xmlns:a16="http://schemas.microsoft.com/office/drawing/2014/main" id="{C73BFCA4-2FF4-4C41-A044-18F8A23E76D4}"/>
              </a:ext>
            </a:extLst>
          </p:cNvPr>
          <p:cNvSpPr txBox="1"/>
          <p:nvPr/>
        </p:nvSpPr>
        <p:spPr>
          <a:xfrm>
            <a:off x="326353" y="167386"/>
            <a:ext cx="9983152" cy="135998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3020" algn="l">
              <a:lnSpc>
                <a:spcPts val="5155"/>
              </a:lnSpc>
              <a:spcBef>
                <a:spcPts val="105"/>
              </a:spcBef>
            </a:pPr>
            <a:r>
              <a:rPr lang="ru-RU" sz="6000" b="1" dirty="0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33020" algn="l">
              <a:lnSpc>
                <a:spcPts val="5155"/>
              </a:lnSpc>
              <a:spcBef>
                <a:spcPts val="105"/>
              </a:spcBef>
            </a:pPr>
            <a:r>
              <a:rPr lang="ru-RU" sz="6000" b="1" dirty="0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Пояса</a:t>
            </a:r>
            <a:r>
              <a:rPr lang="ru-RU" sz="6000" b="1" dirty="0">
                <a:solidFill>
                  <a:srgbClr val="2020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6000" b="1" dirty="0">
                <a:solidFill>
                  <a:srgbClr val="429EE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освещенности</a:t>
            </a:r>
          </a:p>
        </p:txBody>
      </p:sp>
    </p:spTree>
    <p:extLst>
      <p:ext uri="{BB962C8B-B14F-4D97-AF65-F5344CB8AC3E}">
        <p14:creationId xmlns:p14="http://schemas.microsoft.com/office/powerpoint/2010/main" val="28903588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3" y="14268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1575816"/>
                </a:moveTo>
                <a:lnTo>
                  <a:pt x="10187381" y="1596085"/>
                </a:lnTo>
                <a:lnTo>
                  <a:pt x="10186467" y="1497876"/>
                </a:lnTo>
                <a:lnTo>
                  <a:pt x="10186467" y="3366909"/>
                </a:lnTo>
                <a:lnTo>
                  <a:pt x="8141767" y="3385972"/>
                </a:lnTo>
                <a:lnTo>
                  <a:pt x="8140954" y="3298672"/>
                </a:lnTo>
                <a:lnTo>
                  <a:pt x="8140954" y="5153723"/>
                </a:lnTo>
                <a:lnTo>
                  <a:pt x="6096254" y="5172786"/>
                </a:lnTo>
                <a:lnTo>
                  <a:pt x="6079960" y="3422599"/>
                </a:lnTo>
                <a:lnTo>
                  <a:pt x="8124660" y="3403536"/>
                </a:lnTo>
                <a:lnTo>
                  <a:pt x="8140954" y="5153723"/>
                </a:lnTo>
                <a:lnTo>
                  <a:pt x="8140954" y="3298672"/>
                </a:lnTo>
                <a:lnTo>
                  <a:pt x="8125460" y="1634337"/>
                </a:lnTo>
                <a:lnTo>
                  <a:pt x="10170147" y="1613662"/>
                </a:lnTo>
                <a:lnTo>
                  <a:pt x="10186467" y="3366909"/>
                </a:lnTo>
                <a:lnTo>
                  <a:pt x="10186467" y="1497876"/>
                </a:lnTo>
                <a:lnTo>
                  <a:pt x="10172522" y="0"/>
                </a:lnTo>
                <a:lnTo>
                  <a:pt x="10155123" y="0"/>
                </a:lnTo>
                <a:lnTo>
                  <a:pt x="10169982" y="1596263"/>
                </a:lnTo>
                <a:lnTo>
                  <a:pt x="8125295" y="1616938"/>
                </a:lnTo>
                <a:lnTo>
                  <a:pt x="8124495" y="1530985"/>
                </a:lnTo>
                <a:lnTo>
                  <a:pt x="8124495" y="3386137"/>
                </a:lnTo>
                <a:lnTo>
                  <a:pt x="6079795" y="3405200"/>
                </a:lnTo>
                <a:lnTo>
                  <a:pt x="6078855" y="3304273"/>
                </a:lnTo>
                <a:lnTo>
                  <a:pt x="6078855" y="5172938"/>
                </a:lnTo>
                <a:lnTo>
                  <a:pt x="4034155" y="5192001"/>
                </a:lnTo>
                <a:lnTo>
                  <a:pt x="4017861" y="3441814"/>
                </a:lnTo>
                <a:lnTo>
                  <a:pt x="6062561" y="3422751"/>
                </a:lnTo>
                <a:lnTo>
                  <a:pt x="6078855" y="5172938"/>
                </a:lnTo>
                <a:lnTo>
                  <a:pt x="6078855" y="3304273"/>
                </a:lnTo>
                <a:lnTo>
                  <a:pt x="6063500" y="1655191"/>
                </a:lnTo>
                <a:lnTo>
                  <a:pt x="8108188" y="1634515"/>
                </a:lnTo>
                <a:lnTo>
                  <a:pt x="8124495" y="3386137"/>
                </a:lnTo>
                <a:lnTo>
                  <a:pt x="8124495" y="1530985"/>
                </a:lnTo>
                <a:lnTo>
                  <a:pt x="8110245" y="0"/>
                </a:lnTo>
                <a:lnTo>
                  <a:pt x="8092973" y="0"/>
                </a:lnTo>
                <a:lnTo>
                  <a:pt x="8108023" y="1617116"/>
                </a:lnTo>
                <a:lnTo>
                  <a:pt x="6063335" y="1637792"/>
                </a:lnTo>
                <a:lnTo>
                  <a:pt x="6062396" y="1536801"/>
                </a:lnTo>
                <a:lnTo>
                  <a:pt x="6062396" y="3405352"/>
                </a:lnTo>
                <a:lnTo>
                  <a:pt x="4017695" y="3424415"/>
                </a:lnTo>
                <a:lnTo>
                  <a:pt x="4016756" y="3323501"/>
                </a:lnTo>
                <a:lnTo>
                  <a:pt x="4016756" y="5192153"/>
                </a:lnTo>
                <a:lnTo>
                  <a:pt x="1972056" y="5211216"/>
                </a:lnTo>
                <a:lnTo>
                  <a:pt x="1955761" y="3461029"/>
                </a:lnTo>
                <a:lnTo>
                  <a:pt x="4000462" y="3441966"/>
                </a:lnTo>
                <a:lnTo>
                  <a:pt x="4016756" y="5192153"/>
                </a:lnTo>
                <a:lnTo>
                  <a:pt x="4016756" y="3323501"/>
                </a:lnTo>
                <a:lnTo>
                  <a:pt x="4001414" y="1676044"/>
                </a:lnTo>
                <a:lnTo>
                  <a:pt x="6046101" y="1655368"/>
                </a:lnTo>
                <a:lnTo>
                  <a:pt x="6062396" y="3405352"/>
                </a:lnTo>
                <a:lnTo>
                  <a:pt x="6062396" y="1536801"/>
                </a:lnTo>
                <a:lnTo>
                  <a:pt x="6048095" y="0"/>
                </a:lnTo>
                <a:lnTo>
                  <a:pt x="6030696" y="0"/>
                </a:lnTo>
                <a:lnTo>
                  <a:pt x="6045936" y="1637969"/>
                </a:lnTo>
                <a:lnTo>
                  <a:pt x="4001262" y="1658645"/>
                </a:lnTo>
                <a:lnTo>
                  <a:pt x="4000296" y="1554988"/>
                </a:lnTo>
                <a:lnTo>
                  <a:pt x="4000296" y="3424567"/>
                </a:lnTo>
                <a:lnTo>
                  <a:pt x="1955596" y="3443630"/>
                </a:lnTo>
                <a:lnTo>
                  <a:pt x="1939340" y="1696885"/>
                </a:lnTo>
                <a:lnTo>
                  <a:pt x="3984015" y="1676222"/>
                </a:lnTo>
                <a:lnTo>
                  <a:pt x="4000296" y="3424567"/>
                </a:lnTo>
                <a:lnTo>
                  <a:pt x="4000296" y="1554988"/>
                </a:lnTo>
                <a:lnTo>
                  <a:pt x="3985818" y="0"/>
                </a:lnTo>
                <a:lnTo>
                  <a:pt x="3968419" y="0"/>
                </a:lnTo>
                <a:lnTo>
                  <a:pt x="3983863" y="1658823"/>
                </a:lnTo>
                <a:lnTo>
                  <a:pt x="1939175" y="1679486"/>
                </a:lnTo>
                <a:lnTo>
                  <a:pt x="1923542" y="0"/>
                </a:lnTo>
                <a:lnTo>
                  <a:pt x="1906143" y="0"/>
                </a:lnTo>
                <a:lnTo>
                  <a:pt x="1921776" y="1679663"/>
                </a:lnTo>
                <a:lnTo>
                  <a:pt x="0" y="1699082"/>
                </a:lnTo>
                <a:lnTo>
                  <a:pt x="0" y="1716481"/>
                </a:lnTo>
                <a:lnTo>
                  <a:pt x="1921941" y="1697062"/>
                </a:lnTo>
                <a:lnTo>
                  <a:pt x="1938197" y="3443782"/>
                </a:lnTo>
                <a:lnTo>
                  <a:pt x="0" y="3461842"/>
                </a:lnTo>
                <a:lnTo>
                  <a:pt x="0" y="3479241"/>
                </a:lnTo>
                <a:lnTo>
                  <a:pt x="1938362" y="3461181"/>
                </a:lnTo>
                <a:lnTo>
                  <a:pt x="1954657" y="5211369"/>
                </a:lnTo>
                <a:lnTo>
                  <a:pt x="0" y="5229580"/>
                </a:lnTo>
                <a:lnTo>
                  <a:pt x="0" y="5246852"/>
                </a:lnTo>
                <a:lnTo>
                  <a:pt x="1954822" y="5228666"/>
                </a:lnTo>
                <a:lnTo>
                  <a:pt x="1969998" y="6858000"/>
                </a:lnTo>
                <a:lnTo>
                  <a:pt x="1987397" y="6858000"/>
                </a:lnTo>
                <a:lnTo>
                  <a:pt x="1972221" y="5228514"/>
                </a:lnTo>
                <a:lnTo>
                  <a:pt x="4016921" y="5209476"/>
                </a:lnTo>
                <a:lnTo>
                  <a:pt x="4032275" y="6858000"/>
                </a:lnTo>
                <a:lnTo>
                  <a:pt x="4049674" y="6858000"/>
                </a:lnTo>
                <a:lnTo>
                  <a:pt x="4034320" y="5209311"/>
                </a:lnTo>
                <a:lnTo>
                  <a:pt x="6079020" y="5190274"/>
                </a:lnTo>
                <a:lnTo>
                  <a:pt x="6094552" y="6858000"/>
                </a:lnTo>
                <a:lnTo>
                  <a:pt x="6111951" y="6858000"/>
                </a:lnTo>
                <a:lnTo>
                  <a:pt x="6096419" y="5190109"/>
                </a:lnTo>
                <a:lnTo>
                  <a:pt x="8141119" y="5171071"/>
                </a:lnTo>
                <a:lnTo>
                  <a:pt x="8156829" y="6858000"/>
                </a:lnTo>
                <a:lnTo>
                  <a:pt x="8174101" y="6858000"/>
                </a:lnTo>
                <a:lnTo>
                  <a:pt x="8158391" y="5170906"/>
                </a:lnTo>
                <a:lnTo>
                  <a:pt x="10203091" y="5151869"/>
                </a:lnTo>
                <a:lnTo>
                  <a:pt x="10218979" y="6858000"/>
                </a:lnTo>
                <a:lnTo>
                  <a:pt x="10236378" y="6858000"/>
                </a:lnTo>
                <a:lnTo>
                  <a:pt x="10220490" y="5151717"/>
                </a:lnTo>
                <a:lnTo>
                  <a:pt x="12192000" y="5133352"/>
                </a:lnTo>
                <a:lnTo>
                  <a:pt x="12192000" y="5115953"/>
                </a:lnTo>
                <a:lnTo>
                  <a:pt x="10220325" y="5134330"/>
                </a:lnTo>
                <a:lnTo>
                  <a:pt x="10204031" y="3384143"/>
                </a:lnTo>
                <a:lnTo>
                  <a:pt x="12192000" y="3365614"/>
                </a:lnTo>
                <a:lnTo>
                  <a:pt x="12191987" y="3348215"/>
                </a:lnTo>
                <a:lnTo>
                  <a:pt x="10203866" y="3366744"/>
                </a:lnTo>
                <a:lnTo>
                  <a:pt x="10202926" y="3265868"/>
                </a:lnTo>
                <a:lnTo>
                  <a:pt x="10202926" y="5134495"/>
                </a:lnTo>
                <a:lnTo>
                  <a:pt x="8158226" y="5153558"/>
                </a:lnTo>
                <a:lnTo>
                  <a:pt x="8141932" y="3403371"/>
                </a:lnTo>
                <a:lnTo>
                  <a:pt x="10186632" y="3384308"/>
                </a:lnTo>
                <a:lnTo>
                  <a:pt x="10202926" y="5134495"/>
                </a:lnTo>
                <a:lnTo>
                  <a:pt x="10202926" y="3265868"/>
                </a:lnTo>
                <a:lnTo>
                  <a:pt x="10187534" y="1613484"/>
                </a:lnTo>
                <a:lnTo>
                  <a:pt x="12192000" y="1593215"/>
                </a:lnTo>
                <a:lnTo>
                  <a:pt x="12192000" y="1575816"/>
                </a:lnTo>
                <a:close/>
              </a:path>
            </a:pathLst>
          </a:custGeom>
          <a:solidFill>
            <a:srgbClr val="939393">
              <a:alpha val="784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7">
            <a:extLst>
              <a:ext uri="{FF2B5EF4-FFF2-40B4-BE49-F238E27FC236}">
                <a16:creationId xmlns:a16="http://schemas.microsoft.com/office/drawing/2014/main" id="{D0308347-7B55-4AF6-A74A-A339666062F6}"/>
              </a:ext>
            </a:extLst>
          </p:cNvPr>
          <p:cNvSpPr/>
          <p:nvPr/>
        </p:nvSpPr>
        <p:spPr>
          <a:xfrm>
            <a:off x="3821544" y="1691122"/>
            <a:ext cx="7532256" cy="4734569"/>
          </a:xfrm>
          <a:custGeom>
            <a:avLst/>
            <a:gdLst/>
            <a:ahLst/>
            <a:cxnLst/>
            <a:rect l="l" t="t" r="r" b="b"/>
            <a:pathLst>
              <a:path w="7806055" h="4579620">
                <a:moveTo>
                  <a:pt x="7487665" y="0"/>
                </a:moveTo>
                <a:lnTo>
                  <a:pt x="318262" y="0"/>
                </a:lnTo>
                <a:lnTo>
                  <a:pt x="271232" y="3450"/>
                </a:lnTo>
                <a:lnTo>
                  <a:pt x="226344" y="13475"/>
                </a:lnTo>
                <a:lnTo>
                  <a:pt x="184092" y="29580"/>
                </a:lnTo>
                <a:lnTo>
                  <a:pt x="144966" y="51274"/>
                </a:lnTo>
                <a:lnTo>
                  <a:pt x="109460" y="78065"/>
                </a:lnTo>
                <a:lnTo>
                  <a:pt x="78065" y="109460"/>
                </a:lnTo>
                <a:lnTo>
                  <a:pt x="51274" y="144966"/>
                </a:lnTo>
                <a:lnTo>
                  <a:pt x="29580" y="184092"/>
                </a:lnTo>
                <a:lnTo>
                  <a:pt x="13475" y="226344"/>
                </a:lnTo>
                <a:lnTo>
                  <a:pt x="3450" y="271232"/>
                </a:lnTo>
                <a:lnTo>
                  <a:pt x="0" y="318262"/>
                </a:lnTo>
                <a:lnTo>
                  <a:pt x="0" y="4261383"/>
                </a:lnTo>
                <a:lnTo>
                  <a:pt x="3450" y="4308409"/>
                </a:lnTo>
                <a:lnTo>
                  <a:pt x="13475" y="4353293"/>
                </a:lnTo>
                <a:lnTo>
                  <a:pt x="29580" y="4395543"/>
                </a:lnTo>
                <a:lnTo>
                  <a:pt x="51274" y="4434665"/>
                </a:lnTo>
                <a:lnTo>
                  <a:pt x="78065" y="4470169"/>
                </a:lnTo>
                <a:lnTo>
                  <a:pt x="109460" y="4501561"/>
                </a:lnTo>
                <a:lnTo>
                  <a:pt x="144966" y="4528349"/>
                </a:lnTo>
                <a:lnTo>
                  <a:pt x="184092" y="4550041"/>
                </a:lnTo>
                <a:lnTo>
                  <a:pt x="226344" y="4566146"/>
                </a:lnTo>
                <a:lnTo>
                  <a:pt x="271232" y="4576169"/>
                </a:lnTo>
                <a:lnTo>
                  <a:pt x="318262" y="4579620"/>
                </a:lnTo>
                <a:lnTo>
                  <a:pt x="7487665" y="4579620"/>
                </a:lnTo>
                <a:lnTo>
                  <a:pt x="7534695" y="4576169"/>
                </a:lnTo>
                <a:lnTo>
                  <a:pt x="7579583" y="4566146"/>
                </a:lnTo>
                <a:lnTo>
                  <a:pt x="7621835" y="4550041"/>
                </a:lnTo>
                <a:lnTo>
                  <a:pt x="7660961" y="4528349"/>
                </a:lnTo>
                <a:lnTo>
                  <a:pt x="7696467" y="4501561"/>
                </a:lnTo>
                <a:lnTo>
                  <a:pt x="7727862" y="4470169"/>
                </a:lnTo>
                <a:lnTo>
                  <a:pt x="7754653" y="4434665"/>
                </a:lnTo>
                <a:lnTo>
                  <a:pt x="7776347" y="4395543"/>
                </a:lnTo>
                <a:lnTo>
                  <a:pt x="7792452" y="4353293"/>
                </a:lnTo>
                <a:lnTo>
                  <a:pt x="7802477" y="4308409"/>
                </a:lnTo>
                <a:lnTo>
                  <a:pt x="7805928" y="4261383"/>
                </a:lnTo>
                <a:lnTo>
                  <a:pt x="7805928" y="318262"/>
                </a:lnTo>
                <a:lnTo>
                  <a:pt x="7802477" y="271232"/>
                </a:lnTo>
                <a:lnTo>
                  <a:pt x="7792452" y="226344"/>
                </a:lnTo>
                <a:lnTo>
                  <a:pt x="7776347" y="184092"/>
                </a:lnTo>
                <a:lnTo>
                  <a:pt x="7754653" y="144966"/>
                </a:lnTo>
                <a:lnTo>
                  <a:pt x="7727862" y="109460"/>
                </a:lnTo>
                <a:lnTo>
                  <a:pt x="7696467" y="78065"/>
                </a:lnTo>
                <a:lnTo>
                  <a:pt x="7660961" y="51274"/>
                </a:lnTo>
                <a:lnTo>
                  <a:pt x="7621835" y="29580"/>
                </a:lnTo>
                <a:lnTo>
                  <a:pt x="7579583" y="13475"/>
                </a:lnTo>
                <a:lnTo>
                  <a:pt x="7534695" y="3450"/>
                </a:lnTo>
                <a:lnTo>
                  <a:pt x="7487665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67690" y="6407866"/>
            <a:ext cx="1232510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lang="ru-RU" sz="16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7 </a:t>
            </a:r>
            <a:r>
              <a:rPr lang="ru-RU" sz="14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класс</a:t>
            </a:r>
            <a:endParaRPr sz="1600" dirty="0">
              <a:solidFill>
                <a:srgbClr val="20202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109452" y="6407866"/>
            <a:ext cx="751840" cy="22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lang="ru-RU" sz="1400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11</a:t>
            </a:r>
            <a:r>
              <a:rPr sz="1400" spc="215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 </a:t>
            </a:r>
            <a:r>
              <a:rPr sz="1400" spc="65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|</a:t>
            </a:r>
            <a:r>
              <a:rPr sz="1400" spc="215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 </a:t>
            </a:r>
            <a:r>
              <a:rPr lang="ru-RU" sz="1400" spc="165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19</a:t>
            </a:r>
            <a:endParaRPr sz="1400" dirty="0">
              <a:solidFill>
                <a:srgbClr val="20202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Microsoft Sans Serif"/>
            </a:endParaRPr>
          </a:p>
        </p:txBody>
      </p:sp>
      <p:sp>
        <p:nvSpPr>
          <p:cNvPr id="80" name="object 9">
            <a:extLst>
              <a:ext uri="{FF2B5EF4-FFF2-40B4-BE49-F238E27FC236}">
                <a16:creationId xmlns:a16="http://schemas.microsoft.com/office/drawing/2014/main" id="{9CCFFDBE-42E7-4C28-9DCB-CA50DC93FAD9}"/>
              </a:ext>
            </a:extLst>
          </p:cNvPr>
          <p:cNvSpPr/>
          <p:nvPr/>
        </p:nvSpPr>
        <p:spPr>
          <a:xfrm>
            <a:off x="367690" y="361988"/>
            <a:ext cx="9004910" cy="105575"/>
          </a:xfrm>
          <a:custGeom>
            <a:avLst/>
            <a:gdLst/>
            <a:ahLst/>
            <a:cxnLst/>
            <a:rect l="l" t="t" r="r" b="b"/>
            <a:pathLst>
              <a:path w="7883525" h="76200">
                <a:moveTo>
                  <a:pt x="38100" y="0"/>
                </a:moveTo>
                <a:lnTo>
                  <a:pt x="23268" y="2988"/>
                </a:lnTo>
                <a:lnTo>
                  <a:pt x="11158" y="11144"/>
                </a:lnTo>
                <a:lnTo>
                  <a:pt x="2993" y="23252"/>
                </a:lnTo>
                <a:lnTo>
                  <a:pt x="0" y="38100"/>
                </a:lnTo>
                <a:lnTo>
                  <a:pt x="2993" y="52947"/>
                </a:lnTo>
                <a:lnTo>
                  <a:pt x="11158" y="65055"/>
                </a:lnTo>
                <a:lnTo>
                  <a:pt x="23268" y="73211"/>
                </a:lnTo>
                <a:lnTo>
                  <a:pt x="38100" y="76200"/>
                </a:lnTo>
                <a:lnTo>
                  <a:pt x="52931" y="73211"/>
                </a:lnTo>
                <a:lnTo>
                  <a:pt x="65041" y="65055"/>
                </a:lnTo>
                <a:lnTo>
                  <a:pt x="73206" y="52947"/>
                </a:lnTo>
                <a:lnTo>
                  <a:pt x="73972" y="49149"/>
                </a:lnTo>
                <a:lnTo>
                  <a:pt x="38100" y="49149"/>
                </a:lnTo>
                <a:lnTo>
                  <a:pt x="38100" y="26924"/>
                </a:lnTo>
                <a:lnTo>
                  <a:pt x="73946" y="26924"/>
                </a:lnTo>
                <a:lnTo>
                  <a:pt x="73206" y="23252"/>
                </a:lnTo>
                <a:lnTo>
                  <a:pt x="65041" y="11144"/>
                </a:lnTo>
                <a:lnTo>
                  <a:pt x="52931" y="2988"/>
                </a:lnTo>
                <a:lnTo>
                  <a:pt x="38100" y="0"/>
                </a:lnTo>
                <a:close/>
              </a:path>
              <a:path w="7883525" h="76200">
                <a:moveTo>
                  <a:pt x="73946" y="26924"/>
                </a:moveTo>
                <a:lnTo>
                  <a:pt x="38100" y="26924"/>
                </a:lnTo>
                <a:lnTo>
                  <a:pt x="38100" y="49149"/>
                </a:lnTo>
                <a:lnTo>
                  <a:pt x="73972" y="49149"/>
                </a:lnTo>
                <a:lnTo>
                  <a:pt x="76200" y="38100"/>
                </a:lnTo>
                <a:lnTo>
                  <a:pt x="73946" y="26924"/>
                </a:lnTo>
                <a:close/>
              </a:path>
              <a:path w="7883525" h="76200">
                <a:moveTo>
                  <a:pt x="215900" y="26924"/>
                </a:moveTo>
                <a:lnTo>
                  <a:pt x="73946" y="26924"/>
                </a:lnTo>
                <a:lnTo>
                  <a:pt x="76200" y="38100"/>
                </a:lnTo>
                <a:lnTo>
                  <a:pt x="73972" y="49149"/>
                </a:lnTo>
                <a:lnTo>
                  <a:pt x="215900" y="49149"/>
                </a:lnTo>
                <a:lnTo>
                  <a:pt x="215900" y="26924"/>
                </a:lnTo>
                <a:close/>
              </a:path>
              <a:path w="7883525" h="76200">
                <a:moveTo>
                  <a:pt x="304800" y="26924"/>
                </a:moveTo>
                <a:lnTo>
                  <a:pt x="282575" y="26924"/>
                </a:lnTo>
                <a:lnTo>
                  <a:pt x="282575" y="49149"/>
                </a:lnTo>
                <a:lnTo>
                  <a:pt x="304800" y="49149"/>
                </a:lnTo>
                <a:lnTo>
                  <a:pt x="304800" y="26924"/>
                </a:lnTo>
                <a:close/>
              </a:path>
              <a:path w="7883525" h="76200">
                <a:moveTo>
                  <a:pt x="549275" y="26924"/>
                </a:moveTo>
                <a:lnTo>
                  <a:pt x="371475" y="26924"/>
                </a:lnTo>
                <a:lnTo>
                  <a:pt x="371475" y="49149"/>
                </a:lnTo>
                <a:lnTo>
                  <a:pt x="549275" y="49149"/>
                </a:lnTo>
                <a:lnTo>
                  <a:pt x="549275" y="26924"/>
                </a:lnTo>
                <a:close/>
              </a:path>
              <a:path w="7883525" h="76200">
                <a:moveTo>
                  <a:pt x="638175" y="26924"/>
                </a:moveTo>
                <a:lnTo>
                  <a:pt x="615950" y="26924"/>
                </a:lnTo>
                <a:lnTo>
                  <a:pt x="615950" y="49149"/>
                </a:lnTo>
                <a:lnTo>
                  <a:pt x="638175" y="49149"/>
                </a:lnTo>
                <a:lnTo>
                  <a:pt x="638175" y="26924"/>
                </a:lnTo>
                <a:close/>
              </a:path>
              <a:path w="7883525" h="76200">
                <a:moveTo>
                  <a:pt x="882650" y="26924"/>
                </a:moveTo>
                <a:lnTo>
                  <a:pt x="704850" y="26924"/>
                </a:lnTo>
                <a:lnTo>
                  <a:pt x="704850" y="49149"/>
                </a:lnTo>
                <a:lnTo>
                  <a:pt x="882650" y="49149"/>
                </a:lnTo>
                <a:lnTo>
                  <a:pt x="882650" y="26924"/>
                </a:lnTo>
                <a:close/>
              </a:path>
              <a:path w="7883525" h="76200">
                <a:moveTo>
                  <a:pt x="971550" y="26924"/>
                </a:moveTo>
                <a:lnTo>
                  <a:pt x="949325" y="26924"/>
                </a:lnTo>
                <a:lnTo>
                  <a:pt x="949325" y="49149"/>
                </a:lnTo>
                <a:lnTo>
                  <a:pt x="971550" y="49149"/>
                </a:lnTo>
                <a:lnTo>
                  <a:pt x="971550" y="26924"/>
                </a:lnTo>
                <a:close/>
              </a:path>
              <a:path w="7883525" h="76200">
                <a:moveTo>
                  <a:pt x="1216025" y="26924"/>
                </a:moveTo>
                <a:lnTo>
                  <a:pt x="1038225" y="26924"/>
                </a:lnTo>
                <a:lnTo>
                  <a:pt x="1038225" y="49149"/>
                </a:lnTo>
                <a:lnTo>
                  <a:pt x="1216025" y="49149"/>
                </a:lnTo>
                <a:lnTo>
                  <a:pt x="1216025" y="26924"/>
                </a:lnTo>
                <a:close/>
              </a:path>
              <a:path w="7883525" h="76200">
                <a:moveTo>
                  <a:pt x="1304925" y="26924"/>
                </a:moveTo>
                <a:lnTo>
                  <a:pt x="1282700" y="26924"/>
                </a:lnTo>
                <a:lnTo>
                  <a:pt x="1282700" y="49149"/>
                </a:lnTo>
                <a:lnTo>
                  <a:pt x="1304925" y="49149"/>
                </a:lnTo>
                <a:lnTo>
                  <a:pt x="1304925" y="26924"/>
                </a:lnTo>
                <a:close/>
              </a:path>
              <a:path w="7883525" h="76200">
                <a:moveTo>
                  <a:pt x="1549400" y="27050"/>
                </a:moveTo>
                <a:lnTo>
                  <a:pt x="1371600" y="27050"/>
                </a:lnTo>
                <a:lnTo>
                  <a:pt x="1371600" y="49149"/>
                </a:lnTo>
                <a:lnTo>
                  <a:pt x="1549400" y="49149"/>
                </a:lnTo>
                <a:lnTo>
                  <a:pt x="1549400" y="27050"/>
                </a:lnTo>
                <a:close/>
              </a:path>
              <a:path w="7883525" h="76200">
                <a:moveTo>
                  <a:pt x="1638300" y="27050"/>
                </a:moveTo>
                <a:lnTo>
                  <a:pt x="1616075" y="27050"/>
                </a:lnTo>
                <a:lnTo>
                  <a:pt x="1616075" y="49275"/>
                </a:lnTo>
                <a:lnTo>
                  <a:pt x="1638300" y="49275"/>
                </a:lnTo>
                <a:lnTo>
                  <a:pt x="1638300" y="27050"/>
                </a:lnTo>
                <a:close/>
              </a:path>
              <a:path w="7883525" h="76200">
                <a:moveTo>
                  <a:pt x="1882775" y="27050"/>
                </a:moveTo>
                <a:lnTo>
                  <a:pt x="1704975" y="27050"/>
                </a:lnTo>
                <a:lnTo>
                  <a:pt x="1704975" y="49275"/>
                </a:lnTo>
                <a:lnTo>
                  <a:pt x="1882775" y="49275"/>
                </a:lnTo>
                <a:lnTo>
                  <a:pt x="1882775" y="27050"/>
                </a:lnTo>
                <a:close/>
              </a:path>
              <a:path w="7883525" h="76200">
                <a:moveTo>
                  <a:pt x="1971675" y="27050"/>
                </a:moveTo>
                <a:lnTo>
                  <a:pt x="1949450" y="27050"/>
                </a:lnTo>
                <a:lnTo>
                  <a:pt x="1949450" y="49275"/>
                </a:lnTo>
                <a:lnTo>
                  <a:pt x="1971675" y="49275"/>
                </a:lnTo>
                <a:lnTo>
                  <a:pt x="1971675" y="27050"/>
                </a:lnTo>
                <a:close/>
              </a:path>
              <a:path w="7883525" h="76200">
                <a:moveTo>
                  <a:pt x="2216150" y="27050"/>
                </a:moveTo>
                <a:lnTo>
                  <a:pt x="2038350" y="27050"/>
                </a:lnTo>
                <a:lnTo>
                  <a:pt x="2038350" y="49275"/>
                </a:lnTo>
                <a:lnTo>
                  <a:pt x="2216150" y="49275"/>
                </a:lnTo>
                <a:lnTo>
                  <a:pt x="2216150" y="27050"/>
                </a:lnTo>
                <a:close/>
              </a:path>
              <a:path w="7883525" h="76200">
                <a:moveTo>
                  <a:pt x="2305050" y="27050"/>
                </a:moveTo>
                <a:lnTo>
                  <a:pt x="2282825" y="27050"/>
                </a:lnTo>
                <a:lnTo>
                  <a:pt x="2282825" y="49275"/>
                </a:lnTo>
                <a:lnTo>
                  <a:pt x="2305050" y="49275"/>
                </a:lnTo>
                <a:lnTo>
                  <a:pt x="2305050" y="27050"/>
                </a:lnTo>
                <a:close/>
              </a:path>
              <a:path w="7883525" h="76200">
                <a:moveTo>
                  <a:pt x="2549525" y="27050"/>
                </a:moveTo>
                <a:lnTo>
                  <a:pt x="2371725" y="27050"/>
                </a:lnTo>
                <a:lnTo>
                  <a:pt x="2371725" y="49275"/>
                </a:lnTo>
                <a:lnTo>
                  <a:pt x="2549525" y="49275"/>
                </a:lnTo>
                <a:lnTo>
                  <a:pt x="2549525" y="27050"/>
                </a:lnTo>
                <a:close/>
              </a:path>
              <a:path w="7883525" h="76200">
                <a:moveTo>
                  <a:pt x="2638425" y="27050"/>
                </a:moveTo>
                <a:lnTo>
                  <a:pt x="2616200" y="27050"/>
                </a:lnTo>
                <a:lnTo>
                  <a:pt x="2616200" y="49275"/>
                </a:lnTo>
                <a:lnTo>
                  <a:pt x="2638425" y="49275"/>
                </a:lnTo>
                <a:lnTo>
                  <a:pt x="2638425" y="27050"/>
                </a:lnTo>
                <a:close/>
              </a:path>
              <a:path w="7883525" h="76200">
                <a:moveTo>
                  <a:pt x="2882900" y="27050"/>
                </a:moveTo>
                <a:lnTo>
                  <a:pt x="2705100" y="27050"/>
                </a:lnTo>
                <a:lnTo>
                  <a:pt x="2705100" y="49275"/>
                </a:lnTo>
                <a:lnTo>
                  <a:pt x="2882900" y="49275"/>
                </a:lnTo>
                <a:lnTo>
                  <a:pt x="2882900" y="27050"/>
                </a:lnTo>
                <a:close/>
              </a:path>
              <a:path w="7883525" h="76200">
                <a:moveTo>
                  <a:pt x="2971799" y="27050"/>
                </a:moveTo>
                <a:lnTo>
                  <a:pt x="2949574" y="27050"/>
                </a:lnTo>
                <a:lnTo>
                  <a:pt x="2949574" y="49275"/>
                </a:lnTo>
                <a:lnTo>
                  <a:pt x="2971799" y="49275"/>
                </a:lnTo>
                <a:lnTo>
                  <a:pt x="2971799" y="27050"/>
                </a:lnTo>
                <a:close/>
              </a:path>
              <a:path w="7883525" h="76200">
                <a:moveTo>
                  <a:pt x="3216274" y="27050"/>
                </a:moveTo>
                <a:lnTo>
                  <a:pt x="3038474" y="27050"/>
                </a:lnTo>
                <a:lnTo>
                  <a:pt x="3038474" y="49275"/>
                </a:lnTo>
                <a:lnTo>
                  <a:pt x="3216274" y="49275"/>
                </a:lnTo>
                <a:lnTo>
                  <a:pt x="3216274" y="27050"/>
                </a:lnTo>
                <a:close/>
              </a:path>
              <a:path w="7883525" h="76200">
                <a:moveTo>
                  <a:pt x="3305175" y="27050"/>
                </a:moveTo>
                <a:lnTo>
                  <a:pt x="3282950" y="27050"/>
                </a:lnTo>
                <a:lnTo>
                  <a:pt x="3282950" y="49275"/>
                </a:lnTo>
                <a:lnTo>
                  <a:pt x="3305175" y="49275"/>
                </a:lnTo>
                <a:lnTo>
                  <a:pt x="3305175" y="27050"/>
                </a:lnTo>
                <a:close/>
              </a:path>
              <a:path w="7883525" h="76200">
                <a:moveTo>
                  <a:pt x="3549650" y="27050"/>
                </a:moveTo>
                <a:lnTo>
                  <a:pt x="3371850" y="27050"/>
                </a:lnTo>
                <a:lnTo>
                  <a:pt x="3371850" y="49275"/>
                </a:lnTo>
                <a:lnTo>
                  <a:pt x="3549650" y="49275"/>
                </a:lnTo>
                <a:lnTo>
                  <a:pt x="3549650" y="27050"/>
                </a:lnTo>
                <a:close/>
              </a:path>
              <a:path w="7883525" h="76200">
                <a:moveTo>
                  <a:pt x="3638550" y="27050"/>
                </a:moveTo>
                <a:lnTo>
                  <a:pt x="3616325" y="27050"/>
                </a:lnTo>
                <a:lnTo>
                  <a:pt x="3616325" y="49275"/>
                </a:lnTo>
                <a:lnTo>
                  <a:pt x="3638550" y="49275"/>
                </a:lnTo>
                <a:lnTo>
                  <a:pt x="3638550" y="27050"/>
                </a:lnTo>
                <a:close/>
              </a:path>
              <a:path w="7883525" h="76200">
                <a:moveTo>
                  <a:pt x="3883025" y="27050"/>
                </a:moveTo>
                <a:lnTo>
                  <a:pt x="3705225" y="27050"/>
                </a:lnTo>
                <a:lnTo>
                  <a:pt x="3705225" y="49275"/>
                </a:lnTo>
                <a:lnTo>
                  <a:pt x="3883025" y="49275"/>
                </a:lnTo>
                <a:lnTo>
                  <a:pt x="3883025" y="27050"/>
                </a:lnTo>
                <a:close/>
              </a:path>
              <a:path w="7883525" h="76200">
                <a:moveTo>
                  <a:pt x="3971925" y="27050"/>
                </a:moveTo>
                <a:lnTo>
                  <a:pt x="3949700" y="27050"/>
                </a:lnTo>
                <a:lnTo>
                  <a:pt x="3949700" y="49275"/>
                </a:lnTo>
                <a:lnTo>
                  <a:pt x="3971925" y="49275"/>
                </a:lnTo>
                <a:lnTo>
                  <a:pt x="3971925" y="27050"/>
                </a:lnTo>
                <a:close/>
              </a:path>
              <a:path w="7883525" h="76200">
                <a:moveTo>
                  <a:pt x="4216400" y="27050"/>
                </a:moveTo>
                <a:lnTo>
                  <a:pt x="4038600" y="27050"/>
                </a:lnTo>
                <a:lnTo>
                  <a:pt x="4038600" y="49275"/>
                </a:lnTo>
                <a:lnTo>
                  <a:pt x="4216400" y="49275"/>
                </a:lnTo>
                <a:lnTo>
                  <a:pt x="4216400" y="27050"/>
                </a:lnTo>
                <a:close/>
              </a:path>
              <a:path w="7883525" h="76200">
                <a:moveTo>
                  <a:pt x="4305300" y="27050"/>
                </a:moveTo>
                <a:lnTo>
                  <a:pt x="4283075" y="27050"/>
                </a:lnTo>
                <a:lnTo>
                  <a:pt x="4283075" y="49275"/>
                </a:lnTo>
                <a:lnTo>
                  <a:pt x="4305300" y="49275"/>
                </a:lnTo>
                <a:lnTo>
                  <a:pt x="4305300" y="27050"/>
                </a:lnTo>
                <a:close/>
              </a:path>
              <a:path w="7883525" h="76200">
                <a:moveTo>
                  <a:pt x="4549775" y="27050"/>
                </a:moveTo>
                <a:lnTo>
                  <a:pt x="4371975" y="27050"/>
                </a:lnTo>
                <a:lnTo>
                  <a:pt x="4371975" y="49275"/>
                </a:lnTo>
                <a:lnTo>
                  <a:pt x="4549775" y="49275"/>
                </a:lnTo>
                <a:lnTo>
                  <a:pt x="4549775" y="27050"/>
                </a:lnTo>
                <a:close/>
              </a:path>
              <a:path w="7883525" h="76200">
                <a:moveTo>
                  <a:pt x="4638675" y="27050"/>
                </a:moveTo>
                <a:lnTo>
                  <a:pt x="4616450" y="27050"/>
                </a:lnTo>
                <a:lnTo>
                  <a:pt x="4616450" y="49275"/>
                </a:lnTo>
                <a:lnTo>
                  <a:pt x="4638675" y="49275"/>
                </a:lnTo>
                <a:lnTo>
                  <a:pt x="4638675" y="27050"/>
                </a:lnTo>
                <a:close/>
              </a:path>
              <a:path w="7883525" h="76200">
                <a:moveTo>
                  <a:pt x="4883150" y="27050"/>
                </a:moveTo>
                <a:lnTo>
                  <a:pt x="4705350" y="27050"/>
                </a:lnTo>
                <a:lnTo>
                  <a:pt x="4705350" y="49275"/>
                </a:lnTo>
                <a:lnTo>
                  <a:pt x="4883150" y="49275"/>
                </a:lnTo>
                <a:lnTo>
                  <a:pt x="4883150" y="27050"/>
                </a:lnTo>
                <a:close/>
              </a:path>
              <a:path w="7883525" h="76200">
                <a:moveTo>
                  <a:pt x="4972050" y="27050"/>
                </a:moveTo>
                <a:lnTo>
                  <a:pt x="4949825" y="27050"/>
                </a:lnTo>
                <a:lnTo>
                  <a:pt x="4949825" y="49275"/>
                </a:lnTo>
                <a:lnTo>
                  <a:pt x="4972050" y="49275"/>
                </a:lnTo>
                <a:lnTo>
                  <a:pt x="4972050" y="27050"/>
                </a:lnTo>
                <a:close/>
              </a:path>
              <a:path w="7883525" h="76200">
                <a:moveTo>
                  <a:pt x="5216525" y="27050"/>
                </a:moveTo>
                <a:lnTo>
                  <a:pt x="5038725" y="27050"/>
                </a:lnTo>
                <a:lnTo>
                  <a:pt x="5038725" y="49275"/>
                </a:lnTo>
                <a:lnTo>
                  <a:pt x="5216525" y="49275"/>
                </a:lnTo>
                <a:lnTo>
                  <a:pt x="5216525" y="27050"/>
                </a:lnTo>
                <a:close/>
              </a:path>
              <a:path w="7883525" h="76200">
                <a:moveTo>
                  <a:pt x="5305425" y="27050"/>
                </a:moveTo>
                <a:lnTo>
                  <a:pt x="5283200" y="27050"/>
                </a:lnTo>
                <a:lnTo>
                  <a:pt x="5283200" y="49275"/>
                </a:lnTo>
                <a:lnTo>
                  <a:pt x="5305425" y="49275"/>
                </a:lnTo>
                <a:lnTo>
                  <a:pt x="5305425" y="27050"/>
                </a:lnTo>
                <a:close/>
              </a:path>
              <a:path w="7883525" h="76200">
                <a:moveTo>
                  <a:pt x="5549900" y="27050"/>
                </a:moveTo>
                <a:lnTo>
                  <a:pt x="5372100" y="27050"/>
                </a:lnTo>
                <a:lnTo>
                  <a:pt x="5372100" y="49275"/>
                </a:lnTo>
                <a:lnTo>
                  <a:pt x="5549900" y="49275"/>
                </a:lnTo>
                <a:lnTo>
                  <a:pt x="5549900" y="27050"/>
                </a:lnTo>
                <a:close/>
              </a:path>
              <a:path w="7883525" h="76200">
                <a:moveTo>
                  <a:pt x="5638800" y="27050"/>
                </a:moveTo>
                <a:lnTo>
                  <a:pt x="5616575" y="27050"/>
                </a:lnTo>
                <a:lnTo>
                  <a:pt x="5616575" y="49275"/>
                </a:lnTo>
                <a:lnTo>
                  <a:pt x="5638800" y="49275"/>
                </a:lnTo>
                <a:lnTo>
                  <a:pt x="5638800" y="27050"/>
                </a:lnTo>
                <a:close/>
              </a:path>
              <a:path w="7883525" h="76200">
                <a:moveTo>
                  <a:pt x="5883275" y="27050"/>
                </a:moveTo>
                <a:lnTo>
                  <a:pt x="5705475" y="27050"/>
                </a:lnTo>
                <a:lnTo>
                  <a:pt x="5705475" y="49275"/>
                </a:lnTo>
                <a:lnTo>
                  <a:pt x="5883275" y="49275"/>
                </a:lnTo>
                <a:lnTo>
                  <a:pt x="5883275" y="27050"/>
                </a:lnTo>
                <a:close/>
              </a:path>
              <a:path w="7883525" h="76200">
                <a:moveTo>
                  <a:pt x="5972175" y="27050"/>
                </a:moveTo>
                <a:lnTo>
                  <a:pt x="5949950" y="27050"/>
                </a:lnTo>
                <a:lnTo>
                  <a:pt x="5949950" y="49275"/>
                </a:lnTo>
                <a:lnTo>
                  <a:pt x="5972175" y="49275"/>
                </a:lnTo>
                <a:lnTo>
                  <a:pt x="5972175" y="27050"/>
                </a:lnTo>
                <a:close/>
              </a:path>
              <a:path w="7883525" h="76200">
                <a:moveTo>
                  <a:pt x="6216650" y="27050"/>
                </a:moveTo>
                <a:lnTo>
                  <a:pt x="6038850" y="27050"/>
                </a:lnTo>
                <a:lnTo>
                  <a:pt x="6038850" y="49275"/>
                </a:lnTo>
                <a:lnTo>
                  <a:pt x="6216650" y="49275"/>
                </a:lnTo>
                <a:lnTo>
                  <a:pt x="6216650" y="27050"/>
                </a:lnTo>
                <a:close/>
              </a:path>
              <a:path w="7883525" h="76200">
                <a:moveTo>
                  <a:pt x="6305550" y="27050"/>
                </a:moveTo>
                <a:lnTo>
                  <a:pt x="6283325" y="27050"/>
                </a:lnTo>
                <a:lnTo>
                  <a:pt x="6283325" y="49275"/>
                </a:lnTo>
                <a:lnTo>
                  <a:pt x="6305550" y="49275"/>
                </a:lnTo>
                <a:lnTo>
                  <a:pt x="6305550" y="27050"/>
                </a:lnTo>
                <a:close/>
              </a:path>
              <a:path w="7883525" h="76200">
                <a:moveTo>
                  <a:pt x="6550025" y="27050"/>
                </a:moveTo>
                <a:lnTo>
                  <a:pt x="6372225" y="27050"/>
                </a:lnTo>
                <a:lnTo>
                  <a:pt x="6372225" y="49275"/>
                </a:lnTo>
                <a:lnTo>
                  <a:pt x="6550025" y="49275"/>
                </a:lnTo>
                <a:lnTo>
                  <a:pt x="6550025" y="27050"/>
                </a:lnTo>
                <a:close/>
              </a:path>
              <a:path w="7883525" h="76200">
                <a:moveTo>
                  <a:pt x="6638925" y="27050"/>
                </a:moveTo>
                <a:lnTo>
                  <a:pt x="6616700" y="27050"/>
                </a:lnTo>
                <a:lnTo>
                  <a:pt x="6616700" y="49275"/>
                </a:lnTo>
                <a:lnTo>
                  <a:pt x="6638925" y="49275"/>
                </a:lnTo>
                <a:lnTo>
                  <a:pt x="6638925" y="27050"/>
                </a:lnTo>
                <a:close/>
              </a:path>
              <a:path w="7883525" h="76200">
                <a:moveTo>
                  <a:pt x="6883400" y="27050"/>
                </a:moveTo>
                <a:lnTo>
                  <a:pt x="6705600" y="27050"/>
                </a:lnTo>
                <a:lnTo>
                  <a:pt x="6705600" y="49275"/>
                </a:lnTo>
                <a:lnTo>
                  <a:pt x="6883400" y="49275"/>
                </a:lnTo>
                <a:lnTo>
                  <a:pt x="6883400" y="27050"/>
                </a:lnTo>
                <a:close/>
              </a:path>
              <a:path w="7883525" h="76200">
                <a:moveTo>
                  <a:pt x="6972300" y="27050"/>
                </a:moveTo>
                <a:lnTo>
                  <a:pt x="6950075" y="27050"/>
                </a:lnTo>
                <a:lnTo>
                  <a:pt x="6950075" y="49275"/>
                </a:lnTo>
                <a:lnTo>
                  <a:pt x="6972300" y="49275"/>
                </a:lnTo>
                <a:lnTo>
                  <a:pt x="6972300" y="27050"/>
                </a:lnTo>
                <a:close/>
              </a:path>
              <a:path w="7883525" h="76200">
                <a:moveTo>
                  <a:pt x="7216775" y="27050"/>
                </a:moveTo>
                <a:lnTo>
                  <a:pt x="7038975" y="27050"/>
                </a:lnTo>
                <a:lnTo>
                  <a:pt x="7038975" y="49275"/>
                </a:lnTo>
                <a:lnTo>
                  <a:pt x="7216775" y="49275"/>
                </a:lnTo>
                <a:lnTo>
                  <a:pt x="7216775" y="27050"/>
                </a:lnTo>
                <a:close/>
              </a:path>
              <a:path w="7883525" h="76200">
                <a:moveTo>
                  <a:pt x="7305675" y="27050"/>
                </a:moveTo>
                <a:lnTo>
                  <a:pt x="7283450" y="27050"/>
                </a:lnTo>
                <a:lnTo>
                  <a:pt x="7283450" y="49275"/>
                </a:lnTo>
                <a:lnTo>
                  <a:pt x="7305675" y="49275"/>
                </a:lnTo>
                <a:lnTo>
                  <a:pt x="7305675" y="27050"/>
                </a:lnTo>
                <a:close/>
              </a:path>
              <a:path w="7883525" h="76200">
                <a:moveTo>
                  <a:pt x="7550150" y="27050"/>
                </a:moveTo>
                <a:lnTo>
                  <a:pt x="7372350" y="27050"/>
                </a:lnTo>
                <a:lnTo>
                  <a:pt x="7372350" y="49275"/>
                </a:lnTo>
                <a:lnTo>
                  <a:pt x="7550150" y="49275"/>
                </a:lnTo>
                <a:lnTo>
                  <a:pt x="7550150" y="27050"/>
                </a:lnTo>
                <a:close/>
              </a:path>
              <a:path w="7883525" h="76200">
                <a:moveTo>
                  <a:pt x="7639050" y="27050"/>
                </a:moveTo>
                <a:lnTo>
                  <a:pt x="7616825" y="27050"/>
                </a:lnTo>
                <a:lnTo>
                  <a:pt x="7616825" y="49275"/>
                </a:lnTo>
                <a:lnTo>
                  <a:pt x="7639050" y="49275"/>
                </a:lnTo>
                <a:lnTo>
                  <a:pt x="7639050" y="27050"/>
                </a:lnTo>
                <a:close/>
              </a:path>
              <a:path w="7883525" h="76200">
                <a:moveTo>
                  <a:pt x="7883525" y="27050"/>
                </a:moveTo>
                <a:lnTo>
                  <a:pt x="7705725" y="27050"/>
                </a:lnTo>
                <a:lnTo>
                  <a:pt x="7705725" y="49275"/>
                </a:lnTo>
                <a:lnTo>
                  <a:pt x="7883525" y="49275"/>
                </a:lnTo>
                <a:lnTo>
                  <a:pt x="7883525" y="2705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1" name="object 3">
            <a:extLst>
              <a:ext uri="{FF2B5EF4-FFF2-40B4-BE49-F238E27FC236}">
                <a16:creationId xmlns:a16="http://schemas.microsoft.com/office/drawing/2014/main" id="{E8EB3E17-BEF0-428E-AF33-09BB3B197C59}"/>
              </a:ext>
            </a:extLst>
          </p:cNvPr>
          <p:cNvSpPr txBox="1"/>
          <p:nvPr/>
        </p:nvSpPr>
        <p:spPr>
          <a:xfrm>
            <a:off x="10515600" y="334457"/>
            <a:ext cx="5386135" cy="49757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l">
              <a:lnSpc>
                <a:spcPts val="1870"/>
              </a:lnSpc>
              <a:spcBef>
                <a:spcPts val="105"/>
              </a:spcBef>
            </a:pPr>
            <a:r>
              <a:rPr lang="ru-RU" sz="14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Температура</a:t>
            </a:r>
          </a:p>
          <a:p>
            <a:pPr marL="12700" algn="l">
              <a:lnSpc>
                <a:spcPts val="1870"/>
              </a:lnSpc>
              <a:spcBef>
                <a:spcPts val="105"/>
              </a:spcBef>
            </a:pPr>
            <a:r>
              <a:rPr lang="ru-RU" sz="14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воздуха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6593C88-93B1-4CD5-AF2D-33F84BAD52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593" y="366090"/>
            <a:ext cx="465939" cy="465939"/>
          </a:xfrm>
          <a:prstGeom prst="rect">
            <a:avLst/>
          </a:prstGeom>
        </p:spPr>
      </p:pic>
      <p:sp>
        <p:nvSpPr>
          <p:cNvPr id="14" name="object 4">
            <a:extLst>
              <a:ext uri="{FF2B5EF4-FFF2-40B4-BE49-F238E27FC236}">
                <a16:creationId xmlns:a16="http://schemas.microsoft.com/office/drawing/2014/main" id="{99AD03DB-F273-4655-B591-12C2752149F1}"/>
              </a:ext>
            </a:extLst>
          </p:cNvPr>
          <p:cNvSpPr/>
          <p:nvPr/>
        </p:nvSpPr>
        <p:spPr>
          <a:xfrm>
            <a:off x="0" y="3443268"/>
            <a:ext cx="12192000" cy="72390"/>
          </a:xfrm>
          <a:custGeom>
            <a:avLst/>
            <a:gdLst/>
            <a:ahLst/>
            <a:cxnLst/>
            <a:rect l="l" t="t" r="r" b="b"/>
            <a:pathLst>
              <a:path w="12192000" h="72389">
                <a:moveTo>
                  <a:pt x="12192000" y="0"/>
                </a:moveTo>
                <a:lnTo>
                  <a:pt x="0" y="54436"/>
                </a:lnTo>
                <a:lnTo>
                  <a:pt x="0" y="71835"/>
                </a:lnTo>
                <a:lnTo>
                  <a:pt x="12192000" y="17273"/>
                </a:lnTo>
                <a:lnTo>
                  <a:pt x="12192000" y="0"/>
                </a:lnTo>
                <a:close/>
              </a:path>
            </a:pathLst>
          </a:custGeom>
          <a:solidFill>
            <a:srgbClr val="939393">
              <a:alpha val="588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6">
            <a:extLst>
              <a:ext uri="{FF2B5EF4-FFF2-40B4-BE49-F238E27FC236}">
                <a16:creationId xmlns:a16="http://schemas.microsoft.com/office/drawing/2014/main" id="{1A3E1BAA-45F8-4108-809A-E97CF99E2DEA}"/>
              </a:ext>
            </a:extLst>
          </p:cNvPr>
          <p:cNvSpPr/>
          <p:nvPr/>
        </p:nvSpPr>
        <p:spPr>
          <a:xfrm>
            <a:off x="361060" y="1901754"/>
            <a:ext cx="3091180" cy="2198568"/>
          </a:xfrm>
          <a:custGeom>
            <a:avLst/>
            <a:gdLst/>
            <a:ahLst/>
            <a:cxnLst/>
            <a:rect l="l" t="t" r="r" b="b"/>
            <a:pathLst>
              <a:path w="3091179" h="652779">
                <a:moveTo>
                  <a:pt x="3007995" y="0"/>
                </a:moveTo>
                <a:lnTo>
                  <a:pt x="82740" y="0"/>
                </a:lnTo>
                <a:lnTo>
                  <a:pt x="50534" y="6506"/>
                </a:lnTo>
                <a:lnTo>
                  <a:pt x="24234" y="24241"/>
                </a:lnTo>
                <a:lnTo>
                  <a:pt x="6502" y="50524"/>
                </a:lnTo>
                <a:lnTo>
                  <a:pt x="0" y="82676"/>
                </a:lnTo>
                <a:lnTo>
                  <a:pt x="0" y="569594"/>
                </a:lnTo>
                <a:lnTo>
                  <a:pt x="6502" y="601763"/>
                </a:lnTo>
                <a:lnTo>
                  <a:pt x="24234" y="628045"/>
                </a:lnTo>
                <a:lnTo>
                  <a:pt x="50534" y="645770"/>
                </a:lnTo>
                <a:lnTo>
                  <a:pt x="82740" y="652271"/>
                </a:lnTo>
                <a:lnTo>
                  <a:pt x="3007995" y="652271"/>
                </a:lnTo>
                <a:lnTo>
                  <a:pt x="3040147" y="645770"/>
                </a:lnTo>
                <a:lnTo>
                  <a:pt x="3066430" y="628045"/>
                </a:lnTo>
                <a:lnTo>
                  <a:pt x="3084165" y="601763"/>
                </a:lnTo>
                <a:lnTo>
                  <a:pt x="3090672" y="569594"/>
                </a:lnTo>
                <a:lnTo>
                  <a:pt x="3090672" y="82676"/>
                </a:lnTo>
                <a:lnTo>
                  <a:pt x="3084165" y="50524"/>
                </a:lnTo>
                <a:lnTo>
                  <a:pt x="3066430" y="24241"/>
                </a:lnTo>
                <a:lnTo>
                  <a:pt x="3040147" y="6506"/>
                </a:lnTo>
                <a:lnTo>
                  <a:pt x="3007995" y="0"/>
                </a:lnTo>
                <a:close/>
              </a:path>
            </a:pathLst>
          </a:custGeom>
          <a:solidFill>
            <a:srgbClr val="F1F1F1"/>
          </a:solidFill>
          <a:ln w="28575">
            <a:solidFill>
              <a:srgbClr val="303942"/>
            </a:solidFill>
            <a:prstDash val="solid"/>
          </a:ln>
        </p:spPr>
        <p:txBody>
          <a:bodyPr wrap="square" lIns="0" tIns="0" rIns="0" bIns="0" rtlCol="0" anchor="ctr"/>
          <a:lstStyle/>
          <a:p>
            <a:endParaRPr/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06B2D5FB-BC28-4030-BD8A-BB36465C68E5}"/>
              </a:ext>
            </a:extLst>
          </p:cNvPr>
          <p:cNvSpPr/>
          <p:nvPr/>
        </p:nvSpPr>
        <p:spPr>
          <a:xfrm>
            <a:off x="348479" y="5577384"/>
            <a:ext cx="3091180" cy="492979"/>
          </a:xfrm>
          <a:custGeom>
            <a:avLst/>
            <a:gdLst/>
            <a:ahLst/>
            <a:cxnLst/>
            <a:rect l="l" t="t" r="r" b="b"/>
            <a:pathLst>
              <a:path w="3091179" h="652779">
                <a:moveTo>
                  <a:pt x="3007995" y="0"/>
                </a:moveTo>
                <a:lnTo>
                  <a:pt x="82740" y="0"/>
                </a:lnTo>
                <a:lnTo>
                  <a:pt x="50534" y="6502"/>
                </a:lnTo>
                <a:lnTo>
                  <a:pt x="24234" y="24234"/>
                </a:lnTo>
                <a:lnTo>
                  <a:pt x="6502" y="50534"/>
                </a:lnTo>
                <a:lnTo>
                  <a:pt x="0" y="82740"/>
                </a:lnTo>
                <a:lnTo>
                  <a:pt x="0" y="569531"/>
                </a:lnTo>
                <a:lnTo>
                  <a:pt x="6502" y="601737"/>
                </a:lnTo>
                <a:lnTo>
                  <a:pt x="24234" y="628037"/>
                </a:lnTo>
                <a:lnTo>
                  <a:pt x="50534" y="645769"/>
                </a:lnTo>
                <a:lnTo>
                  <a:pt x="82740" y="652272"/>
                </a:lnTo>
                <a:lnTo>
                  <a:pt x="3007995" y="652272"/>
                </a:lnTo>
                <a:lnTo>
                  <a:pt x="3040147" y="645769"/>
                </a:lnTo>
                <a:lnTo>
                  <a:pt x="3066430" y="628037"/>
                </a:lnTo>
                <a:lnTo>
                  <a:pt x="3084165" y="601737"/>
                </a:lnTo>
                <a:lnTo>
                  <a:pt x="3090672" y="569531"/>
                </a:lnTo>
                <a:lnTo>
                  <a:pt x="3090672" y="82740"/>
                </a:lnTo>
                <a:lnTo>
                  <a:pt x="3084165" y="50534"/>
                </a:lnTo>
                <a:lnTo>
                  <a:pt x="3066430" y="24234"/>
                </a:lnTo>
                <a:lnTo>
                  <a:pt x="3040147" y="6502"/>
                </a:lnTo>
                <a:lnTo>
                  <a:pt x="3007995" y="0"/>
                </a:lnTo>
                <a:close/>
              </a:path>
            </a:pathLst>
          </a:custGeom>
          <a:solidFill>
            <a:srgbClr val="F1F1F1"/>
          </a:solidFill>
          <a:ln w="19050">
            <a:solidFill>
              <a:srgbClr val="303942"/>
            </a:solidFill>
          </a:ln>
        </p:spPr>
        <p:txBody>
          <a:bodyPr wrap="square" lIns="0" tIns="0" rIns="0" bIns="0" rtlCol="0" anchor="ctr"/>
          <a:lstStyle/>
          <a:p>
            <a:endParaRPr/>
          </a:p>
        </p:txBody>
      </p:sp>
      <p:sp>
        <p:nvSpPr>
          <p:cNvPr id="19" name="object 18">
            <a:extLst>
              <a:ext uri="{FF2B5EF4-FFF2-40B4-BE49-F238E27FC236}">
                <a16:creationId xmlns:a16="http://schemas.microsoft.com/office/drawing/2014/main" id="{C8A967F8-DAD3-4846-A81F-E467889F34C9}"/>
              </a:ext>
            </a:extLst>
          </p:cNvPr>
          <p:cNvSpPr/>
          <p:nvPr/>
        </p:nvSpPr>
        <p:spPr>
          <a:xfrm>
            <a:off x="348479" y="4920657"/>
            <a:ext cx="3091180" cy="492979"/>
          </a:xfrm>
          <a:custGeom>
            <a:avLst/>
            <a:gdLst/>
            <a:ahLst/>
            <a:cxnLst/>
            <a:rect l="l" t="t" r="r" b="b"/>
            <a:pathLst>
              <a:path w="3091179" h="652779">
                <a:moveTo>
                  <a:pt x="3007995" y="0"/>
                </a:moveTo>
                <a:lnTo>
                  <a:pt x="82740" y="0"/>
                </a:lnTo>
                <a:lnTo>
                  <a:pt x="50534" y="6502"/>
                </a:lnTo>
                <a:lnTo>
                  <a:pt x="24234" y="24234"/>
                </a:lnTo>
                <a:lnTo>
                  <a:pt x="6502" y="50534"/>
                </a:lnTo>
                <a:lnTo>
                  <a:pt x="0" y="82740"/>
                </a:lnTo>
                <a:lnTo>
                  <a:pt x="0" y="569531"/>
                </a:lnTo>
                <a:lnTo>
                  <a:pt x="6502" y="601737"/>
                </a:lnTo>
                <a:lnTo>
                  <a:pt x="24234" y="628037"/>
                </a:lnTo>
                <a:lnTo>
                  <a:pt x="50534" y="645769"/>
                </a:lnTo>
                <a:lnTo>
                  <a:pt x="82740" y="652272"/>
                </a:lnTo>
                <a:lnTo>
                  <a:pt x="3007995" y="652272"/>
                </a:lnTo>
                <a:lnTo>
                  <a:pt x="3040147" y="645769"/>
                </a:lnTo>
                <a:lnTo>
                  <a:pt x="3066430" y="628037"/>
                </a:lnTo>
                <a:lnTo>
                  <a:pt x="3084165" y="601737"/>
                </a:lnTo>
                <a:lnTo>
                  <a:pt x="3090672" y="569531"/>
                </a:lnTo>
                <a:lnTo>
                  <a:pt x="3090672" y="82740"/>
                </a:lnTo>
                <a:lnTo>
                  <a:pt x="3084165" y="50534"/>
                </a:lnTo>
                <a:lnTo>
                  <a:pt x="3066430" y="24234"/>
                </a:lnTo>
                <a:lnTo>
                  <a:pt x="3040147" y="6502"/>
                </a:lnTo>
                <a:lnTo>
                  <a:pt x="3007995" y="0"/>
                </a:lnTo>
                <a:close/>
              </a:path>
            </a:pathLst>
          </a:custGeom>
          <a:solidFill>
            <a:srgbClr val="F1F1F1"/>
          </a:solidFill>
          <a:ln w="19050">
            <a:solidFill>
              <a:srgbClr val="303942"/>
            </a:solidFill>
          </a:ln>
        </p:spPr>
        <p:txBody>
          <a:bodyPr wrap="square" lIns="0" tIns="0" rIns="0" bIns="0" rtlCol="0" anchor="ctr"/>
          <a:lstStyle/>
          <a:p>
            <a:endParaRPr/>
          </a:p>
        </p:txBody>
      </p:sp>
      <p:sp>
        <p:nvSpPr>
          <p:cNvPr id="22" name="object 18">
            <a:extLst>
              <a:ext uri="{FF2B5EF4-FFF2-40B4-BE49-F238E27FC236}">
                <a16:creationId xmlns:a16="http://schemas.microsoft.com/office/drawing/2014/main" id="{9813A49C-E65C-46BC-9BCF-4AE2F529251B}"/>
              </a:ext>
            </a:extLst>
          </p:cNvPr>
          <p:cNvSpPr/>
          <p:nvPr/>
        </p:nvSpPr>
        <p:spPr>
          <a:xfrm>
            <a:off x="348479" y="4275975"/>
            <a:ext cx="3091180" cy="492979"/>
          </a:xfrm>
          <a:custGeom>
            <a:avLst/>
            <a:gdLst/>
            <a:ahLst/>
            <a:cxnLst/>
            <a:rect l="l" t="t" r="r" b="b"/>
            <a:pathLst>
              <a:path w="3091179" h="652779">
                <a:moveTo>
                  <a:pt x="3007995" y="0"/>
                </a:moveTo>
                <a:lnTo>
                  <a:pt x="82740" y="0"/>
                </a:lnTo>
                <a:lnTo>
                  <a:pt x="50534" y="6502"/>
                </a:lnTo>
                <a:lnTo>
                  <a:pt x="24234" y="24234"/>
                </a:lnTo>
                <a:lnTo>
                  <a:pt x="6502" y="50534"/>
                </a:lnTo>
                <a:lnTo>
                  <a:pt x="0" y="82740"/>
                </a:lnTo>
                <a:lnTo>
                  <a:pt x="0" y="569531"/>
                </a:lnTo>
                <a:lnTo>
                  <a:pt x="6502" y="601737"/>
                </a:lnTo>
                <a:lnTo>
                  <a:pt x="24234" y="628037"/>
                </a:lnTo>
                <a:lnTo>
                  <a:pt x="50534" y="645769"/>
                </a:lnTo>
                <a:lnTo>
                  <a:pt x="82740" y="652272"/>
                </a:lnTo>
                <a:lnTo>
                  <a:pt x="3007995" y="652272"/>
                </a:lnTo>
                <a:lnTo>
                  <a:pt x="3040147" y="645769"/>
                </a:lnTo>
                <a:lnTo>
                  <a:pt x="3066430" y="628037"/>
                </a:lnTo>
                <a:lnTo>
                  <a:pt x="3084165" y="601737"/>
                </a:lnTo>
                <a:lnTo>
                  <a:pt x="3090672" y="569531"/>
                </a:lnTo>
                <a:lnTo>
                  <a:pt x="3090672" y="82740"/>
                </a:lnTo>
                <a:lnTo>
                  <a:pt x="3084165" y="50534"/>
                </a:lnTo>
                <a:lnTo>
                  <a:pt x="3066430" y="24234"/>
                </a:lnTo>
                <a:lnTo>
                  <a:pt x="3040147" y="6502"/>
                </a:lnTo>
                <a:lnTo>
                  <a:pt x="3007995" y="0"/>
                </a:lnTo>
                <a:close/>
              </a:path>
            </a:pathLst>
          </a:custGeom>
          <a:solidFill>
            <a:srgbClr val="F1F1F1"/>
          </a:solidFill>
          <a:ln w="19050">
            <a:solidFill>
              <a:srgbClr val="429EE4"/>
            </a:solidFill>
            <a:prstDash val="sysDash"/>
          </a:ln>
        </p:spPr>
        <p:txBody>
          <a:bodyPr wrap="square" lIns="0" tIns="0" rIns="0" bIns="0" rtlCol="0" anchor="ctr"/>
          <a:lstStyle/>
          <a:p>
            <a:endParaRPr/>
          </a:p>
        </p:txBody>
      </p:sp>
      <p:sp>
        <p:nvSpPr>
          <p:cNvPr id="25" name="object 24">
            <a:extLst>
              <a:ext uri="{FF2B5EF4-FFF2-40B4-BE49-F238E27FC236}">
                <a16:creationId xmlns:a16="http://schemas.microsoft.com/office/drawing/2014/main" id="{503A47D6-6352-49A7-B56C-33BD39A2C7D3}"/>
              </a:ext>
            </a:extLst>
          </p:cNvPr>
          <p:cNvSpPr txBox="1"/>
          <p:nvPr/>
        </p:nvSpPr>
        <p:spPr>
          <a:xfrm>
            <a:off x="587790" y="4355095"/>
            <a:ext cx="3116410" cy="310983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25"/>
              </a:spcBef>
            </a:pPr>
            <a:r>
              <a:rPr lang="ru-RU" sz="2000" b="1" spc="80" dirty="0">
                <a:solidFill>
                  <a:srgbClr val="429EE4"/>
                </a:solidFill>
                <a:latin typeface="Tahoma"/>
                <a:cs typeface="Tahoma"/>
              </a:rPr>
              <a:t>Тропический пояс</a:t>
            </a:r>
            <a:endParaRPr sz="2000" b="1" spc="80" dirty="0">
              <a:solidFill>
                <a:srgbClr val="429EE4"/>
              </a:solidFill>
              <a:latin typeface="Tahoma"/>
              <a:cs typeface="Tahoma"/>
            </a:endParaRPr>
          </a:p>
        </p:txBody>
      </p:sp>
      <p:sp>
        <p:nvSpPr>
          <p:cNvPr id="26" name="Google Shape;680;p52">
            <a:extLst>
              <a:ext uri="{FF2B5EF4-FFF2-40B4-BE49-F238E27FC236}">
                <a16:creationId xmlns:a16="http://schemas.microsoft.com/office/drawing/2014/main" id="{F36FF1FA-8EEC-49A4-925D-29772F8B67DA}"/>
              </a:ext>
            </a:extLst>
          </p:cNvPr>
          <p:cNvSpPr txBox="1"/>
          <p:nvPr/>
        </p:nvSpPr>
        <p:spPr>
          <a:xfrm>
            <a:off x="471968" y="1410489"/>
            <a:ext cx="3097616" cy="2524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r>
              <a:rPr lang="ru-RU" dirty="0">
                <a:solidFill>
                  <a:srgbClr val="30394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Тропический пояс получает больше всего тепла в год: солнце дважды в году бывает в зените, угол падения лучей самый большой</a:t>
            </a:r>
            <a:r>
              <a:rPr lang="ru-RU" dirty="0">
                <a:solidFill>
                  <a:srgbClr val="429EE4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Roboto"/>
              </a:rPr>
              <a:t>.</a:t>
            </a:r>
          </a:p>
        </p:txBody>
      </p:sp>
      <p:sp>
        <p:nvSpPr>
          <p:cNvPr id="27" name="object 24">
            <a:extLst>
              <a:ext uri="{FF2B5EF4-FFF2-40B4-BE49-F238E27FC236}">
                <a16:creationId xmlns:a16="http://schemas.microsoft.com/office/drawing/2014/main" id="{6DB60953-970A-40EC-8383-D45B38441A87}"/>
              </a:ext>
            </a:extLst>
          </p:cNvPr>
          <p:cNvSpPr txBox="1"/>
          <p:nvPr/>
        </p:nvSpPr>
        <p:spPr>
          <a:xfrm>
            <a:off x="587790" y="4992667"/>
            <a:ext cx="3116410" cy="310983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25"/>
              </a:spcBef>
            </a:pPr>
            <a:r>
              <a:rPr lang="ru-RU" sz="2000" b="1" spc="80" dirty="0">
                <a:solidFill>
                  <a:srgbClr val="303942"/>
                </a:solidFill>
                <a:latin typeface="Tahoma"/>
                <a:cs typeface="Tahoma"/>
              </a:rPr>
              <a:t>Умеренные пояса</a:t>
            </a:r>
            <a:endParaRPr sz="2000" b="1" spc="80" dirty="0">
              <a:solidFill>
                <a:srgbClr val="303942"/>
              </a:solidFill>
              <a:latin typeface="Tahoma"/>
              <a:cs typeface="Tahoma"/>
            </a:endParaRPr>
          </a:p>
        </p:txBody>
      </p:sp>
      <p:sp>
        <p:nvSpPr>
          <p:cNvPr id="28" name="object 24">
            <a:extLst>
              <a:ext uri="{FF2B5EF4-FFF2-40B4-BE49-F238E27FC236}">
                <a16:creationId xmlns:a16="http://schemas.microsoft.com/office/drawing/2014/main" id="{C953D05E-E637-433D-A1BC-675A42DFF964}"/>
              </a:ext>
            </a:extLst>
          </p:cNvPr>
          <p:cNvSpPr txBox="1"/>
          <p:nvPr/>
        </p:nvSpPr>
        <p:spPr>
          <a:xfrm>
            <a:off x="573765" y="5664436"/>
            <a:ext cx="3116410" cy="310983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algn="l">
              <a:spcBef>
                <a:spcPts val="25"/>
              </a:spcBef>
            </a:pPr>
            <a:r>
              <a:rPr lang="ru-RU" sz="2000" b="1" spc="80" dirty="0">
                <a:solidFill>
                  <a:srgbClr val="303942"/>
                </a:solidFill>
                <a:latin typeface="Tahoma"/>
                <a:cs typeface="Tahoma"/>
              </a:rPr>
              <a:t>Полярные пояса</a:t>
            </a:r>
            <a:endParaRPr sz="2000" b="1" spc="80" dirty="0">
              <a:solidFill>
                <a:srgbClr val="303942"/>
              </a:solidFill>
              <a:latin typeface="Tahoma"/>
              <a:cs typeface="Tahoma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8096DE0-D4F5-4782-B939-577AAA14B0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0" t="27771" b="9976"/>
          <a:stretch/>
        </p:blipFill>
        <p:spPr>
          <a:xfrm>
            <a:off x="4109977" y="1901754"/>
            <a:ext cx="8077200" cy="4269336"/>
          </a:xfrm>
          <a:custGeom>
            <a:avLst/>
            <a:gdLst>
              <a:gd name="connsiteX0" fmla="*/ 343508 w 8077200"/>
              <a:gd name="connsiteY0" fmla="*/ 0 h 4269336"/>
              <a:gd name="connsiteX1" fmla="*/ 8077200 w 8077200"/>
              <a:gd name="connsiteY1" fmla="*/ 0 h 4269336"/>
              <a:gd name="connsiteX2" fmla="*/ 8077200 w 8077200"/>
              <a:gd name="connsiteY2" fmla="*/ 4269336 h 4269336"/>
              <a:gd name="connsiteX3" fmla="*/ 343524 w 8077200"/>
              <a:gd name="connsiteY3" fmla="*/ 4269336 h 4269336"/>
              <a:gd name="connsiteX4" fmla="*/ 292761 w 8077200"/>
              <a:gd name="connsiteY4" fmla="*/ 4266119 h 4269336"/>
              <a:gd name="connsiteX5" fmla="*/ 244310 w 8077200"/>
              <a:gd name="connsiteY5" fmla="*/ 4256775 h 4269336"/>
              <a:gd name="connsiteX6" fmla="*/ 198704 w 8077200"/>
              <a:gd name="connsiteY6" fmla="*/ 4241761 h 4269336"/>
              <a:gd name="connsiteX7" fmla="*/ 156472 w 8077200"/>
              <a:gd name="connsiteY7" fmla="*/ 4221539 h 4269336"/>
              <a:gd name="connsiteX8" fmla="*/ 118148 w 8077200"/>
              <a:gd name="connsiteY8" fmla="*/ 4196566 h 4269336"/>
              <a:gd name="connsiteX9" fmla="*/ 84261 w 8077200"/>
              <a:gd name="connsiteY9" fmla="*/ 4167301 h 4269336"/>
              <a:gd name="connsiteX10" fmla="*/ 55343 w 8077200"/>
              <a:gd name="connsiteY10" fmla="*/ 4134202 h 4269336"/>
              <a:gd name="connsiteX11" fmla="*/ 31927 w 8077200"/>
              <a:gd name="connsiteY11" fmla="*/ 4097731 h 4269336"/>
              <a:gd name="connsiteX12" fmla="*/ 14544 w 8077200"/>
              <a:gd name="connsiteY12" fmla="*/ 4058343 h 4269336"/>
              <a:gd name="connsiteX13" fmla="*/ 3723 w 8077200"/>
              <a:gd name="connsiteY13" fmla="*/ 4016500 h 4269336"/>
              <a:gd name="connsiteX14" fmla="*/ 0 w 8077200"/>
              <a:gd name="connsiteY14" fmla="*/ 3972673 h 4269336"/>
              <a:gd name="connsiteX15" fmla="*/ 0 w 8077200"/>
              <a:gd name="connsiteY15" fmla="*/ 296686 h 4269336"/>
              <a:gd name="connsiteX16" fmla="*/ 3723 w 8077200"/>
              <a:gd name="connsiteY16" fmla="*/ 252854 h 4269336"/>
              <a:gd name="connsiteX17" fmla="*/ 14544 w 8077200"/>
              <a:gd name="connsiteY17" fmla="*/ 211008 h 4269336"/>
              <a:gd name="connsiteX18" fmla="*/ 31927 w 8077200"/>
              <a:gd name="connsiteY18" fmla="*/ 171618 h 4269336"/>
              <a:gd name="connsiteX19" fmla="*/ 55343 w 8077200"/>
              <a:gd name="connsiteY19" fmla="*/ 135143 h 4269336"/>
              <a:gd name="connsiteX20" fmla="*/ 84261 w 8077200"/>
              <a:gd name="connsiteY20" fmla="*/ 102043 h 4269336"/>
              <a:gd name="connsiteX21" fmla="*/ 118148 w 8077200"/>
              <a:gd name="connsiteY21" fmla="*/ 72775 h 4269336"/>
              <a:gd name="connsiteX22" fmla="*/ 156472 w 8077200"/>
              <a:gd name="connsiteY22" fmla="*/ 47799 h 4269336"/>
              <a:gd name="connsiteX23" fmla="*/ 198704 w 8077200"/>
              <a:gd name="connsiteY23" fmla="*/ 27575 h 4269336"/>
              <a:gd name="connsiteX24" fmla="*/ 244310 w 8077200"/>
              <a:gd name="connsiteY24" fmla="*/ 12561 h 4269336"/>
              <a:gd name="connsiteX25" fmla="*/ 292761 w 8077200"/>
              <a:gd name="connsiteY25" fmla="*/ 3215 h 4269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077200" h="4269336">
                <a:moveTo>
                  <a:pt x="343508" y="0"/>
                </a:moveTo>
                <a:lnTo>
                  <a:pt x="8077200" y="0"/>
                </a:lnTo>
                <a:lnTo>
                  <a:pt x="8077200" y="4269336"/>
                </a:lnTo>
                <a:lnTo>
                  <a:pt x="343524" y="4269336"/>
                </a:lnTo>
                <a:lnTo>
                  <a:pt x="292761" y="4266119"/>
                </a:lnTo>
                <a:lnTo>
                  <a:pt x="244310" y="4256775"/>
                </a:lnTo>
                <a:lnTo>
                  <a:pt x="198704" y="4241761"/>
                </a:lnTo>
                <a:lnTo>
                  <a:pt x="156472" y="4221539"/>
                </a:lnTo>
                <a:lnTo>
                  <a:pt x="118148" y="4196566"/>
                </a:lnTo>
                <a:lnTo>
                  <a:pt x="84261" y="4167301"/>
                </a:lnTo>
                <a:lnTo>
                  <a:pt x="55343" y="4134202"/>
                </a:lnTo>
                <a:lnTo>
                  <a:pt x="31927" y="4097731"/>
                </a:lnTo>
                <a:lnTo>
                  <a:pt x="14544" y="4058343"/>
                </a:lnTo>
                <a:lnTo>
                  <a:pt x="3723" y="4016500"/>
                </a:lnTo>
                <a:lnTo>
                  <a:pt x="0" y="3972673"/>
                </a:lnTo>
                <a:lnTo>
                  <a:pt x="0" y="296686"/>
                </a:lnTo>
                <a:lnTo>
                  <a:pt x="3723" y="252854"/>
                </a:lnTo>
                <a:lnTo>
                  <a:pt x="14544" y="211008"/>
                </a:lnTo>
                <a:lnTo>
                  <a:pt x="31927" y="171618"/>
                </a:lnTo>
                <a:lnTo>
                  <a:pt x="55343" y="135143"/>
                </a:lnTo>
                <a:lnTo>
                  <a:pt x="84261" y="102043"/>
                </a:lnTo>
                <a:lnTo>
                  <a:pt x="118148" y="72775"/>
                </a:lnTo>
                <a:lnTo>
                  <a:pt x="156472" y="47799"/>
                </a:lnTo>
                <a:lnTo>
                  <a:pt x="198704" y="27575"/>
                </a:lnTo>
                <a:lnTo>
                  <a:pt x="244310" y="12561"/>
                </a:lnTo>
                <a:lnTo>
                  <a:pt x="292761" y="3215"/>
                </a:lnTo>
                <a:close/>
              </a:path>
            </a:pathLst>
          </a:custGeom>
        </p:spPr>
      </p:pic>
      <p:sp>
        <p:nvSpPr>
          <p:cNvPr id="32" name="object 3">
            <a:extLst>
              <a:ext uri="{FF2B5EF4-FFF2-40B4-BE49-F238E27FC236}">
                <a16:creationId xmlns:a16="http://schemas.microsoft.com/office/drawing/2014/main" id="{C73BFCA4-2FF4-4C41-A044-18F8A23E76D4}"/>
              </a:ext>
            </a:extLst>
          </p:cNvPr>
          <p:cNvSpPr txBox="1"/>
          <p:nvPr/>
        </p:nvSpPr>
        <p:spPr>
          <a:xfrm>
            <a:off x="326353" y="167386"/>
            <a:ext cx="9983152" cy="135998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3020" algn="l">
              <a:lnSpc>
                <a:spcPts val="5155"/>
              </a:lnSpc>
              <a:spcBef>
                <a:spcPts val="105"/>
              </a:spcBef>
            </a:pPr>
            <a:r>
              <a:rPr lang="ru-RU" sz="6000" b="1" dirty="0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33020" algn="l">
              <a:lnSpc>
                <a:spcPts val="5155"/>
              </a:lnSpc>
              <a:spcBef>
                <a:spcPts val="105"/>
              </a:spcBef>
            </a:pPr>
            <a:r>
              <a:rPr lang="ru-RU" sz="6000" b="1" dirty="0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Пояса</a:t>
            </a:r>
            <a:r>
              <a:rPr lang="ru-RU" sz="6000" b="1" dirty="0">
                <a:solidFill>
                  <a:srgbClr val="2020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6000" b="1" dirty="0">
                <a:solidFill>
                  <a:srgbClr val="429EE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освещенности</a:t>
            </a:r>
          </a:p>
        </p:txBody>
      </p:sp>
    </p:spTree>
    <p:extLst>
      <p:ext uri="{BB962C8B-B14F-4D97-AF65-F5344CB8AC3E}">
        <p14:creationId xmlns:p14="http://schemas.microsoft.com/office/powerpoint/2010/main" val="15275411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3" y="14268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1575816"/>
                </a:moveTo>
                <a:lnTo>
                  <a:pt x="10187381" y="1596085"/>
                </a:lnTo>
                <a:lnTo>
                  <a:pt x="10186467" y="1497876"/>
                </a:lnTo>
                <a:lnTo>
                  <a:pt x="10186467" y="3366909"/>
                </a:lnTo>
                <a:lnTo>
                  <a:pt x="8141767" y="3385972"/>
                </a:lnTo>
                <a:lnTo>
                  <a:pt x="8140954" y="3298672"/>
                </a:lnTo>
                <a:lnTo>
                  <a:pt x="8140954" y="5153723"/>
                </a:lnTo>
                <a:lnTo>
                  <a:pt x="6096254" y="5172786"/>
                </a:lnTo>
                <a:lnTo>
                  <a:pt x="6079960" y="3422599"/>
                </a:lnTo>
                <a:lnTo>
                  <a:pt x="8124660" y="3403536"/>
                </a:lnTo>
                <a:lnTo>
                  <a:pt x="8140954" y="5153723"/>
                </a:lnTo>
                <a:lnTo>
                  <a:pt x="8140954" y="3298672"/>
                </a:lnTo>
                <a:lnTo>
                  <a:pt x="8125460" y="1634337"/>
                </a:lnTo>
                <a:lnTo>
                  <a:pt x="10170147" y="1613662"/>
                </a:lnTo>
                <a:lnTo>
                  <a:pt x="10186467" y="3366909"/>
                </a:lnTo>
                <a:lnTo>
                  <a:pt x="10186467" y="1497876"/>
                </a:lnTo>
                <a:lnTo>
                  <a:pt x="10172522" y="0"/>
                </a:lnTo>
                <a:lnTo>
                  <a:pt x="10155123" y="0"/>
                </a:lnTo>
                <a:lnTo>
                  <a:pt x="10169982" y="1596263"/>
                </a:lnTo>
                <a:lnTo>
                  <a:pt x="8125295" y="1616938"/>
                </a:lnTo>
                <a:lnTo>
                  <a:pt x="8124495" y="1530985"/>
                </a:lnTo>
                <a:lnTo>
                  <a:pt x="8124495" y="3386137"/>
                </a:lnTo>
                <a:lnTo>
                  <a:pt x="6079795" y="3405200"/>
                </a:lnTo>
                <a:lnTo>
                  <a:pt x="6078855" y="3304273"/>
                </a:lnTo>
                <a:lnTo>
                  <a:pt x="6078855" y="5172938"/>
                </a:lnTo>
                <a:lnTo>
                  <a:pt x="4034155" y="5192001"/>
                </a:lnTo>
                <a:lnTo>
                  <a:pt x="4017861" y="3441814"/>
                </a:lnTo>
                <a:lnTo>
                  <a:pt x="6062561" y="3422751"/>
                </a:lnTo>
                <a:lnTo>
                  <a:pt x="6078855" y="5172938"/>
                </a:lnTo>
                <a:lnTo>
                  <a:pt x="6078855" y="3304273"/>
                </a:lnTo>
                <a:lnTo>
                  <a:pt x="6063500" y="1655191"/>
                </a:lnTo>
                <a:lnTo>
                  <a:pt x="8108188" y="1634515"/>
                </a:lnTo>
                <a:lnTo>
                  <a:pt x="8124495" y="3386137"/>
                </a:lnTo>
                <a:lnTo>
                  <a:pt x="8124495" y="1530985"/>
                </a:lnTo>
                <a:lnTo>
                  <a:pt x="8110245" y="0"/>
                </a:lnTo>
                <a:lnTo>
                  <a:pt x="8092973" y="0"/>
                </a:lnTo>
                <a:lnTo>
                  <a:pt x="8108023" y="1617116"/>
                </a:lnTo>
                <a:lnTo>
                  <a:pt x="6063335" y="1637792"/>
                </a:lnTo>
                <a:lnTo>
                  <a:pt x="6062396" y="1536801"/>
                </a:lnTo>
                <a:lnTo>
                  <a:pt x="6062396" y="3405352"/>
                </a:lnTo>
                <a:lnTo>
                  <a:pt x="4017695" y="3424415"/>
                </a:lnTo>
                <a:lnTo>
                  <a:pt x="4016756" y="3323501"/>
                </a:lnTo>
                <a:lnTo>
                  <a:pt x="4016756" y="5192153"/>
                </a:lnTo>
                <a:lnTo>
                  <a:pt x="1972056" y="5211216"/>
                </a:lnTo>
                <a:lnTo>
                  <a:pt x="1955761" y="3461029"/>
                </a:lnTo>
                <a:lnTo>
                  <a:pt x="4000462" y="3441966"/>
                </a:lnTo>
                <a:lnTo>
                  <a:pt x="4016756" y="5192153"/>
                </a:lnTo>
                <a:lnTo>
                  <a:pt x="4016756" y="3323501"/>
                </a:lnTo>
                <a:lnTo>
                  <a:pt x="4001414" y="1676044"/>
                </a:lnTo>
                <a:lnTo>
                  <a:pt x="6046101" y="1655368"/>
                </a:lnTo>
                <a:lnTo>
                  <a:pt x="6062396" y="3405352"/>
                </a:lnTo>
                <a:lnTo>
                  <a:pt x="6062396" y="1536801"/>
                </a:lnTo>
                <a:lnTo>
                  <a:pt x="6048095" y="0"/>
                </a:lnTo>
                <a:lnTo>
                  <a:pt x="6030696" y="0"/>
                </a:lnTo>
                <a:lnTo>
                  <a:pt x="6045936" y="1637969"/>
                </a:lnTo>
                <a:lnTo>
                  <a:pt x="4001262" y="1658645"/>
                </a:lnTo>
                <a:lnTo>
                  <a:pt x="4000296" y="1554988"/>
                </a:lnTo>
                <a:lnTo>
                  <a:pt x="4000296" y="3424567"/>
                </a:lnTo>
                <a:lnTo>
                  <a:pt x="1955596" y="3443630"/>
                </a:lnTo>
                <a:lnTo>
                  <a:pt x="1939340" y="1696885"/>
                </a:lnTo>
                <a:lnTo>
                  <a:pt x="3984015" y="1676222"/>
                </a:lnTo>
                <a:lnTo>
                  <a:pt x="4000296" y="3424567"/>
                </a:lnTo>
                <a:lnTo>
                  <a:pt x="4000296" y="1554988"/>
                </a:lnTo>
                <a:lnTo>
                  <a:pt x="3985818" y="0"/>
                </a:lnTo>
                <a:lnTo>
                  <a:pt x="3968419" y="0"/>
                </a:lnTo>
                <a:lnTo>
                  <a:pt x="3983863" y="1658823"/>
                </a:lnTo>
                <a:lnTo>
                  <a:pt x="1939175" y="1679486"/>
                </a:lnTo>
                <a:lnTo>
                  <a:pt x="1923542" y="0"/>
                </a:lnTo>
                <a:lnTo>
                  <a:pt x="1906143" y="0"/>
                </a:lnTo>
                <a:lnTo>
                  <a:pt x="1921776" y="1679663"/>
                </a:lnTo>
                <a:lnTo>
                  <a:pt x="0" y="1699082"/>
                </a:lnTo>
                <a:lnTo>
                  <a:pt x="0" y="1716481"/>
                </a:lnTo>
                <a:lnTo>
                  <a:pt x="1921941" y="1697062"/>
                </a:lnTo>
                <a:lnTo>
                  <a:pt x="1938197" y="3443782"/>
                </a:lnTo>
                <a:lnTo>
                  <a:pt x="0" y="3461842"/>
                </a:lnTo>
                <a:lnTo>
                  <a:pt x="0" y="3479241"/>
                </a:lnTo>
                <a:lnTo>
                  <a:pt x="1938362" y="3461181"/>
                </a:lnTo>
                <a:lnTo>
                  <a:pt x="1954657" y="5211369"/>
                </a:lnTo>
                <a:lnTo>
                  <a:pt x="0" y="5229580"/>
                </a:lnTo>
                <a:lnTo>
                  <a:pt x="0" y="5246852"/>
                </a:lnTo>
                <a:lnTo>
                  <a:pt x="1954822" y="5228666"/>
                </a:lnTo>
                <a:lnTo>
                  <a:pt x="1969998" y="6858000"/>
                </a:lnTo>
                <a:lnTo>
                  <a:pt x="1987397" y="6858000"/>
                </a:lnTo>
                <a:lnTo>
                  <a:pt x="1972221" y="5228514"/>
                </a:lnTo>
                <a:lnTo>
                  <a:pt x="4016921" y="5209476"/>
                </a:lnTo>
                <a:lnTo>
                  <a:pt x="4032275" y="6858000"/>
                </a:lnTo>
                <a:lnTo>
                  <a:pt x="4049674" y="6858000"/>
                </a:lnTo>
                <a:lnTo>
                  <a:pt x="4034320" y="5209311"/>
                </a:lnTo>
                <a:lnTo>
                  <a:pt x="6079020" y="5190274"/>
                </a:lnTo>
                <a:lnTo>
                  <a:pt x="6094552" y="6858000"/>
                </a:lnTo>
                <a:lnTo>
                  <a:pt x="6111951" y="6858000"/>
                </a:lnTo>
                <a:lnTo>
                  <a:pt x="6096419" y="5190109"/>
                </a:lnTo>
                <a:lnTo>
                  <a:pt x="8141119" y="5171071"/>
                </a:lnTo>
                <a:lnTo>
                  <a:pt x="8156829" y="6858000"/>
                </a:lnTo>
                <a:lnTo>
                  <a:pt x="8174101" y="6858000"/>
                </a:lnTo>
                <a:lnTo>
                  <a:pt x="8158391" y="5170906"/>
                </a:lnTo>
                <a:lnTo>
                  <a:pt x="10203091" y="5151869"/>
                </a:lnTo>
                <a:lnTo>
                  <a:pt x="10218979" y="6858000"/>
                </a:lnTo>
                <a:lnTo>
                  <a:pt x="10236378" y="6858000"/>
                </a:lnTo>
                <a:lnTo>
                  <a:pt x="10220490" y="5151717"/>
                </a:lnTo>
                <a:lnTo>
                  <a:pt x="12192000" y="5133352"/>
                </a:lnTo>
                <a:lnTo>
                  <a:pt x="12192000" y="5115953"/>
                </a:lnTo>
                <a:lnTo>
                  <a:pt x="10220325" y="5134330"/>
                </a:lnTo>
                <a:lnTo>
                  <a:pt x="10204031" y="3384143"/>
                </a:lnTo>
                <a:lnTo>
                  <a:pt x="12192000" y="3365614"/>
                </a:lnTo>
                <a:lnTo>
                  <a:pt x="12191987" y="3348215"/>
                </a:lnTo>
                <a:lnTo>
                  <a:pt x="10203866" y="3366744"/>
                </a:lnTo>
                <a:lnTo>
                  <a:pt x="10202926" y="3265868"/>
                </a:lnTo>
                <a:lnTo>
                  <a:pt x="10202926" y="5134495"/>
                </a:lnTo>
                <a:lnTo>
                  <a:pt x="8158226" y="5153558"/>
                </a:lnTo>
                <a:lnTo>
                  <a:pt x="8141932" y="3403371"/>
                </a:lnTo>
                <a:lnTo>
                  <a:pt x="10186632" y="3384308"/>
                </a:lnTo>
                <a:lnTo>
                  <a:pt x="10202926" y="5134495"/>
                </a:lnTo>
                <a:lnTo>
                  <a:pt x="10202926" y="3265868"/>
                </a:lnTo>
                <a:lnTo>
                  <a:pt x="10187534" y="1613484"/>
                </a:lnTo>
                <a:lnTo>
                  <a:pt x="12192000" y="1593215"/>
                </a:lnTo>
                <a:lnTo>
                  <a:pt x="12192000" y="1575816"/>
                </a:lnTo>
                <a:close/>
              </a:path>
            </a:pathLst>
          </a:custGeom>
          <a:solidFill>
            <a:srgbClr val="939393">
              <a:alpha val="784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7">
            <a:extLst>
              <a:ext uri="{FF2B5EF4-FFF2-40B4-BE49-F238E27FC236}">
                <a16:creationId xmlns:a16="http://schemas.microsoft.com/office/drawing/2014/main" id="{D0308347-7B55-4AF6-A74A-A339666062F6}"/>
              </a:ext>
            </a:extLst>
          </p:cNvPr>
          <p:cNvSpPr/>
          <p:nvPr/>
        </p:nvSpPr>
        <p:spPr>
          <a:xfrm>
            <a:off x="3821544" y="1691122"/>
            <a:ext cx="7532256" cy="4734569"/>
          </a:xfrm>
          <a:custGeom>
            <a:avLst/>
            <a:gdLst/>
            <a:ahLst/>
            <a:cxnLst/>
            <a:rect l="l" t="t" r="r" b="b"/>
            <a:pathLst>
              <a:path w="7806055" h="4579620">
                <a:moveTo>
                  <a:pt x="7487665" y="0"/>
                </a:moveTo>
                <a:lnTo>
                  <a:pt x="318262" y="0"/>
                </a:lnTo>
                <a:lnTo>
                  <a:pt x="271232" y="3450"/>
                </a:lnTo>
                <a:lnTo>
                  <a:pt x="226344" y="13475"/>
                </a:lnTo>
                <a:lnTo>
                  <a:pt x="184092" y="29580"/>
                </a:lnTo>
                <a:lnTo>
                  <a:pt x="144966" y="51274"/>
                </a:lnTo>
                <a:lnTo>
                  <a:pt x="109460" y="78065"/>
                </a:lnTo>
                <a:lnTo>
                  <a:pt x="78065" y="109460"/>
                </a:lnTo>
                <a:lnTo>
                  <a:pt x="51274" y="144966"/>
                </a:lnTo>
                <a:lnTo>
                  <a:pt x="29580" y="184092"/>
                </a:lnTo>
                <a:lnTo>
                  <a:pt x="13475" y="226344"/>
                </a:lnTo>
                <a:lnTo>
                  <a:pt x="3450" y="271232"/>
                </a:lnTo>
                <a:lnTo>
                  <a:pt x="0" y="318262"/>
                </a:lnTo>
                <a:lnTo>
                  <a:pt x="0" y="4261383"/>
                </a:lnTo>
                <a:lnTo>
                  <a:pt x="3450" y="4308409"/>
                </a:lnTo>
                <a:lnTo>
                  <a:pt x="13475" y="4353293"/>
                </a:lnTo>
                <a:lnTo>
                  <a:pt x="29580" y="4395543"/>
                </a:lnTo>
                <a:lnTo>
                  <a:pt x="51274" y="4434665"/>
                </a:lnTo>
                <a:lnTo>
                  <a:pt x="78065" y="4470169"/>
                </a:lnTo>
                <a:lnTo>
                  <a:pt x="109460" y="4501561"/>
                </a:lnTo>
                <a:lnTo>
                  <a:pt x="144966" y="4528349"/>
                </a:lnTo>
                <a:lnTo>
                  <a:pt x="184092" y="4550041"/>
                </a:lnTo>
                <a:lnTo>
                  <a:pt x="226344" y="4566146"/>
                </a:lnTo>
                <a:lnTo>
                  <a:pt x="271232" y="4576169"/>
                </a:lnTo>
                <a:lnTo>
                  <a:pt x="318262" y="4579620"/>
                </a:lnTo>
                <a:lnTo>
                  <a:pt x="7487665" y="4579620"/>
                </a:lnTo>
                <a:lnTo>
                  <a:pt x="7534695" y="4576169"/>
                </a:lnTo>
                <a:lnTo>
                  <a:pt x="7579583" y="4566146"/>
                </a:lnTo>
                <a:lnTo>
                  <a:pt x="7621835" y="4550041"/>
                </a:lnTo>
                <a:lnTo>
                  <a:pt x="7660961" y="4528349"/>
                </a:lnTo>
                <a:lnTo>
                  <a:pt x="7696467" y="4501561"/>
                </a:lnTo>
                <a:lnTo>
                  <a:pt x="7727862" y="4470169"/>
                </a:lnTo>
                <a:lnTo>
                  <a:pt x="7754653" y="4434665"/>
                </a:lnTo>
                <a:lnTo>
                  <a:pt x="7776347" y="4395543"/>
                </a:lnTo>
                <a:lnTo>
                  <a:pt x="7792452" y="4353293"/>
                </a:lnTo>
                <a:lnTo>
                  <a:pt x="7802477" y="4308409"/>
                </a:lnTo>
                <a:lnTo>
                  <a:pt x="7805928" y="4261383"/>
                </a:lnTo>
                <a:lnTo>
                  <a:pt x="7805928" y="318262"/>
                </a:lnTo>
                <a:lnTo>
                  <a:pt x="7802477" y="271232"/>
                </a:lnTo>
                <a:lnTo>
                  <a:pt x="7792452" y="226344"/>
                </a:lnTo>
                <a:lnTo>
                  <a:pt x="7776347" y="184092"/>
                </a:lnTo>
                <a:lnTo>
                  <a:pt x="7754653" y="144966"/>
                </a:lnTo>
                <a:lnTo>
                  <a:pt x="7727862" y="109460"/>
                </a:lnTo>
                <a:lnTo>
                  <a:pt x="7696467" y="78065"/>
                </a:lnTo>
                <a:lnTo>
                  <a:pt x="7660961" y="51274"/>
                </a:lnTo>
                <a:lnTo>
                  <a:pt x="7621835" y="29580"/>
                </a:lnTo>
                <a:lnTo>
                  <a:pt x="7579583" y="13475"/>
                </a:lnTo>
                <a:lnTo>
                  <a:pt x="7534695" y="3450"/>
                </a:lnTo>
                <a:lnTo>
                  <a:pt x="7487665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67690" y="6407866"/>
            <a:ext cx="1232510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lang="ru-RU" sz="16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7 </a:t>
            </a:r>
            <a:r>
              <a:rPr lang="ru-RU" sz="14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класс</a:t>
            </a:r>
            <a:endParaRPr sz="1600" dirty="0">
              <a:solidFill>
                <a:srgbClr val="20202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109452" y="6407866"/>
            <a:ext cx="751840" cy="22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lang="ru-RU" sz="1400" spc="215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12</a:t>
            </a:r>
            <a:r>
              <a:rPr sz="1400" spc="215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 </a:t>
            </a:r>
            <a:r>
              <a:rPr sz="1400" spc="65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|</a:t>
            </a:r>
            <a:r>
              <a:rPr sz="1400" spc="215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 </a:t>
            </a:r>
            <a:r>
              <a:rPr lang="ru-RU" sz="1400" spc="165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19</a:t>
            </a:r>
            <a:endParaRPr sz="1400" dirty="0">
              <a:solidFill>
                <a:srgbClr val="20202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Microsoft Sans Serif"/>
            </a:endParaRPr>
          </a:p>
        </p:txBody>
      </p:sp>
      <p:sp>
        <p:nvSpPr>
          <p:cNvPr id="80" name="object 9">
            <a:extLst>
              <a:ext uri="{FF2B5EF4-FFF2-40B4-BE49-F238E27FC236}">
                <a16:creationId xmlns:a16="http://schemas.microsoft.com/office/drawing/2014/main" id="{9CCFFDBE-42E7-4C28-9DCB-CA50DC93FAD9}"/>
              </a:ext>
            </a:extLst>
          </p:cNvPr>
          <p:cNvSpPr/>
          <p:nvPr/>
        </p:nvSpPr>
        <p:spPr>
          <a:xfrm>
            <a:off x="367690" y="361988"/>
            <a:ext cx="9004910" cy="105575"/>
          </a:xfrm>
          <a:custGeom>
            <a:avLst/>
            <a:gdLst/>
            <a:ahLst/>
            <a:cxnLst/>
            <a:rect l="l" t="t" r="r" b="b"/>
            <a:pathLst>
              <a:path w="7883525" h="76200">
                <a:moveTo>
                  <a:pt x="38100" y="0"/>
                </a:moveTo>
                <a:lnTo>
                  <a:pt x="23268" y="2988"/>
                </a:lnTo>
                <a:lnTo>
                  <a:pt x="11158" y="11144"/>
                </a:lnTo>
                <a:lnTo>
                  <a:pt x="2993" y="23252"/>
                </a:lnTo>
                <a:lnTo>
                  <a:pt x="0" y="38100"/>
                </a:lnTo>
                <a:lnTo>
                  <a:pt x="2993" y="52947"/>
                </a:lnTo>
                <a:lnTo>
                  <a:pt x="11158" y="65055"/>
                </a:lnTo>
                <a:lnTo>
                  <a:pt x="23268" y="73211"/>
                </a:lnTo>
                <a:lnTo>
                  <a:pt x="38100" y="76200"/>
                </a:lnTo>
                <a:lnTo>
                  <a:pt x="52931" y="73211"/>
                </a:lnTo>
                <a:lnTo>
                  <a:pt x="65041" y="65055"/>
                </a:lnTo>
                <a:lnTo>
                  <a:pt x="73206" y="52947"/>
                </a:lnTo>
                <a:lnTo>
                  <a:pt x="73972" y="49149"/>
                </a:lnTo>
                <a:lnTo>
                  <a:pt x="38100" y="49149"/>
                </a:lnTo>
                <a:lnTo>
                  <a:pt x="38100" y="26924"/>
                </a:lnTo>
                <a:lnTo>
                  <a:pt x="73946" y="26924"/>
                </a:lnTo>
                <a:lnTo>
                  <a:pt x="73206" y="23252"/>
                </a:lnTo>
                <a:lnTo>
                  <a:pt x="65041" y="11144"/>
                </a:lnTo>
                <a:lnTo>
                  <a:pt x="52931" y="2988"/>
                </a:lnTo>
                <a:lnTo>
                  <a:pt x="38100" y="0"/>
                </a:lnTo>
                <a:close/>
              </a:path>
              <a:path w="7883525" h="76200">
                <a:moveTo>
                  <a:pt x="73946" y="26924"/>
                </a:moveTo>
                <a:lnTo>
                  <a:pt x="38100" y="26924"/>
                </a:lnTo>
                <a:lnTo>
                  <a:pt x="38100" y="49149"/>
                </a:lnTo>
                <a:lnTo>
                  <a:pt x="73972" y="49149"/>
                </a:lnTo>
                <a:lnTo>
                  <a:pt x="76200" y="38100"/>
                </a:lnTo>
                <a:lnTo>
                  <a:pt x="73946" y="26924"/>
                </a:lnTo>
                <a:close/>
              </a:path>
              <a:path w="7883525" h="76200">
                <a:moveTo>
                  <a:pt x="215900" y="26924"/>
                </a:moveTo>
                <a:lnTo>
                  <a:pt x="73946" y="26924"/>
                </a:lnTo>
                <a:lnTo>
                  <a:pt x="76200" y="38100"/>
                </a:lnTo>
                <a:lnTo>
                  <a:pt x="73972" y="49149"/>
                </a:lnTo>
                <a:lnTo>
                  <a:pt x="215900" y="49149"/>
                </a:lnTo>
                <a:lnTo>
                  <a:pt x="215900" y="26924"/>
                </a:lnTo>
                <a:close/>
              </a:path>
              <a:path w="7883525" h="76200">
                <a:moveTo>
                  <a:pt x="304800" y="26924"/>
                </a:moveTo>
                <a:lnTo>
                  <a:pt x="282575" y="26924"/>
                </a:lnTo>
                <a:lnTo>
                  <a:pt x="282575" y="49149"/>
                </a:lnTo>
                <a:lnTo>
                  <a:pt x="304800" y="49149"/>
                </a:lnTo>
                <a:lnTo>
                  <a:pt x="304800" y="26924"/>
                </a:lnTo>
                <a:close/>
              </a:path>
              <a:path w="7883525" h="76200">
                <a:moveTo>
                  <a:pt x="549275" y="26924"/>
                </a:moveTo>
                <a:lnTo>
                  <a:pt x="371475" y="26924"/>
                </a:lnTo>
                <a:lnTo>
                  <a:pt x="371475" y="49149"/>
                </a:lnTo>
                <a:lnTo>
                  <a:pt x="549275" y="49149"/>
                </a:lnTo>
                <a:lnTo>
                  <a:pt x="549275" y="26924"/>
                </a:lnTo>
                <a:close/>
              </a:path>
              <a:path w="7883525" h="76200">
                <a:moveTo>
                  <a:pt x="638175" y="26924"/>
                </a:moveTo>
                <a:lnTo>
                  <a:pt x="615950" y="26924"/>
                </a:lnTo>
                <a:lnTo>
                  <a:pt x="615950" y="49149"/>
                </a:lnTo>
                <a:lnTo>
                  <a:pt x="638175" y="49149"/>
                </a:lnTo>
                <a:lnTo>
                  <a:pt x="638175" y="26924"/>
                </a:lnTo>
                <a:close/>
              </a:path>
              <a:path w="7883525" h="76200">
                <a:moveTo>
                  <a:pt x="882650" y="26924"/>
                </a:moveTo>
                <a:lnTo>
                  <a:pt x="704850" y="26924"/>
                </a:lnTo>
                <a:lnTo>
                  <a:pt x="704850" y="49149"/>
                </a:lnTo>
                <a:lnTo>
                  <a:pt x="882650" y="49149"/>
                </a:lnTo>
                <a:lnTo>
                  <a:pt x="882650" y="26924"/>
                </a:lnTo>
                <a:close/>
              </a:path>
              <a:path w="7883525" h="76200">
                <a:moveTo>
                  <a:pt x="971550" y="26924"/>
                </a:moveTo>
                <a:lnTo>
                  <a:pt x="949325" y="26924"/>
                </a:lnTo>
                <a:lnTo>
                  <a:pt x="949325" y="49149"/>
                </a:lnTo>
                <a:lnTo>
                  <a:pt x="971550" y="49149"/>
                </a:lnTo>
                <a:lnTo>
                  <a:pt x="971550" y="26924"/>
                </a:lnTo>
                <a:close/>
              </a:path>
              <a:path w="7883525" h="76200">
                <a:moveTo>
                  <a:pt x="1216025" y="26924"/>
                </a:moveTo>
                <a:lnTo>
                  <a:pt x="1038225" y="26924"/>
                </a:lnTo>
                <a:lnTo>
                  <a:pt x="1038225" y="49149"/>
                </a:lnTo>
                <a:lnTo>
                  <a:pt x="1216025" y="49149"/>
                </a:lnTo>
                <a:lnTo>
                  <a:pt x="1216025" y="26924"/>
                </a:lnTo>
                <a:close/>
              </a:path>
              <a:path w="7883525" h="76200">
                <a:moveTo>
                  <a:pt x="1304925" y="26924"/>
                </a:moveTo>
                <a:lnTo>
                  <a:pt x="1282700" y="26924"/>
                </a:lnTo>
                <a:lnTo>
                  <a:pt x="1282700" y="49149"/>
                </a:lnTo>
                <a:lnTo>
                  <a:pt x="1304925" y="49149"/>
                </a:lnTo>
                <a:lnTo>
                  <a:pt x="1304925" y="26924"/>
                </a:lnTo>
                <a:close/>
              </a:path>
              <a:path w="7883525" h="76200">
                <a:moveTo>
                  <a:pt x="1549400" y="27050"/>
                </a:moveTo>
                <a:lnTo>
                  <a:pt x="1371600" y="27050"/>
                </a:lnTo>
                <a:lnTo>
                  <a:pt x="1371600" y="49149"/>
                </a:lnTo>
                <a:lnTo>
                  <a:pt x="1549400" y="49149"/>
                </a:lnTo>
                <a:lnTo>
                  <a:pt x="1549400" y="27050"/>
                </a:lnTo>
                <a:close/>
              </a:path>
              <a:path w="7883525" h="76200">
                <a:moveTo>
                  <a:pt x="1638300" y="27050"/>
                </a:moveTo>
                <a:lnTo>
                  <a:pt x="1616075" y="27050"/>
                </a:lnTo>
                <a:lnTo>
                  <a:pt x="1616075" y="49275"/>
                </a:lnTo>
                <a:lnTo>
                  <a:pt x="1638300" y="49275"/>
                </a:lnTo>
                <a:lnTo>
                  <a:pt x="1638300" y="27050"/>
                </a:lnTo>
                <a:close/>
              </a:path>
              <a:path w="7883525" h="76200">
                <a:moveTo>
                  <a:pt x="1882775" y="27050"/>
                </a:moveTo>
                <a:lnTo>
                  <a:pt x="1704975" y="27050"/>
                </a:lnTo>
                <a:lnTo>
                  <a:pt x="1704975" y="49275"/>
                </a:lnTo>
                <a:lnTo>
                  <a:pt x="1882775" y="49275"/>
                </a:lnTo>
                <a:lnTo>
                  <a:pt x="1882775" y="27050"/>
                </a:lnTo>
                <a:close/>
              </a:path>
              <a:path w="7883525" h="76200">
                <a:moveTo>
                  <a:pt x="1971675" y="27050"/>
                </a:moveTo>
                <a:lnTo>
                  <a:pt x="1949450" y="27050"/>
                </a:lnTo>
                <a:lnTo>
                  <a:pt x="1949450" y="49275"/>
                </a:lnTo>
                <a:lnTo>
                  <a:pt x="1971675" y="49275"/>
                </a:lnTo>
                <a:lnTo>
                  <a:pt x="1971675" y="27050"/>
                </a:lnTo>
                <a:close/>
              </a:path>
              <a:path w="7883525" h="76200">
                <a:moveTo>
                  <a:pt x="2216150" y="27050"/>
                </a:moveTo>
                <a:lnTo>
                  <a:pt x="2038350" y="27050"/>
                </a:lnTo>
                <a:lnTo>
                  <a:pt x="2038350" y="49275"/>
                </a:lnTo>
                <a:lnTo>
                  <a:pt x="2216150" y="49275"/>
                </a:lnTo>
                <a:lnTo>
                  <a:pt x="2216150" y="27050"/>
                </a:lnTo>
                <a:close/>
              </a:path>
              <a:path w="7883525" h="76200">
                <a:moveTo>
                  <a:pt x="2305050" y="27050"/>
                </a:moveTo>
                <a:lnTo>
                  <a:pt x="2282825" y="27050"/>
                </a:lnTo>
                <a:lnTo>
                  <a:pt x="2282825" y="49275"/>
                </a:lnTo>
                <a:lnTo>
                  <a:pt x="2305050" y="49275"/>
                </a:lnTo>
                <a:lnTo>
                  <a:pt x="2305050" y="27050"/>
                </a:lnTo>
                <a:close/>
              </a:path>
              <a:path w="7883525" h="76200">
                <a:moveTo>
                  <a:pt x="2549525" y="27050"/>
                </a:moveTo>
                <a:lnTo>
                  <a:pt x="2371725" y="27050"/>
                </a:lnTo>
                <a:lnTo>
                  <a:pt x="2371725" y="49275"/>
                </a:lnTo>
                <a:lnTo>
                  <a:pt x="2549525" y="49275"/>
                </a:lnTo>
                <a:lnTo>
                  <a:pt x="2549525" y="27050"/>
                </a:lnTo>
                <a:close/>
              </a:path>
              <a:path w="7883525" h="76200">
                <a:moveTo>
                  <a:pt x="2638425" y="27050"/>
                </a:moveTo>
                <a:lnTo>
                  <a:pt x="2616200" y="27050"/>
                </a:lnTo>
                <a:lnTo>
                  <a:pt x="2616200" y="49275"/>
                </a:lnTo>
                <a:lnTo>
                  <a:pt x="2638425" y="49275"/>
                </a:lnTo>
                <a:lnTo>
                  <a:pt x="2638425" y="27050"/>
                </a:lnTo>
                <a:close/>
              </a:path>
              <a:path w="7883525" h="76200">
                <a:moveTo>
                  <a:pt x="2882900" y="27050"/>
                </a:moveTo>
                <a:lnTo>
                  <a:pt x="2705100" y="27050"/>
                </a:lnTo>
                <a:lnTo>
                  <a:pt x="2705100" y="49275"/>
                </a:lnTo>
                <a:lnTo>
                  <a:pt x="2882900" y="49275"/>
                </a:lnTo>
                <a:lnTo>
                  <a:pt x="2882900" y="27050"/>
                </a:lnTo>
                <a:close/>
              </a:path>
              <a:path w="7883525" h="76200">
                <a:moveTo>
                  <a:pt x="2971799" y="27050"/>
                </a:moveTo>
                <a:lnTo>
                  <a:pt x="2949574" y="27050"/>
                </a:lnTo>
                <a:lnTo>
                  <a:pt x="2949574" y="49275"/>
                </a:lnTo>
                <a:lnTo>
                  <a:pt x="2971799" y="49275"/>
                </a:lnTo>
                <a:lnTo>
                  <a:pt x="2971799" y="27050"/>
                </a:lnTo>
                <a:close/>
              </a:path>
              <a:path w="7883525" h="76200">
                <a:moveTo>
                  <a:pt x="3216274" y="27050"/>
                </a:moveTo>
                <a:lnTo>
                  <a:pt x="3038474" y="27050"/>
                </a:lnTo>
                <a:lnTo>
                  <a:pt x="3038474" y="49275"/>
                </a:lnTo>
                <a:lnTo>
                  <a:pt x="3216274" y="49275"/>
                </a:lnTo>
                <a:lnTo>
                  <a:pt x="3216274" y="27050"/>
                </a:lnTo>
                <a:close/>
              </a:path>
              <a:path w="7883525" h="76200">
                <a:moveTo>
                  <a:pt x="3305175" y="27050"/>
                </a:moveTo>
                <a:lnTo>
                  <a:pt x="3282950" y="27050"/>
                </a:lnTo>
                <a:lnTo>
                  <a:pt x="3282950" y="49275"/>
                </a:lnTo>
                <a:lnTo>
                  <a:pt x="3305175" y="49275"/>
                </a:lnTo>
                <a:lnTo>
                  <a:pt x="3305175" y="27050"/>
                </a:lnTo>
                <a:close/>
              </a:path>
              <a:path w="7883525" h="76200">
                <a:moveTo>
                  <a:pt x="3549650" y="27050"/>
                </a:moveTo>
                <a:lnTo>
                  <a:pt x="3371850" y="27050"/>
                </a:lnTo>
                <a:lnTo>
                  <a:pt x="3371850" y="49275"/>
                </a:lnTo>
                <a:lnTo>
                  <a:pt x="3549650" y="49275"/>
                </a:lnTo>
                <a:lnTo>
                  <a:pt x="3549650" y="27050"/>
                </a:lnTo>
                <a:close/>
              </a:path>
              <a:path w="7883525" h="76200">
                <a:moveTo>
                  <a:pt x="3638550" y="27050"/>
                </a:moveTo>
                <a:lnTo>
                  <a:pt x="3616325" y="27050"/>
                </a:lnTo>
                <a:lnTo>
                  <a:pt x="3616325" y="49275"/>
                </a:lnTo>
                <a:lnTo>
                  <a:pt x="3638550" y="49275"/>
                </a:lnTo>
                <a:lnTo>
                  <a:pt x="3638550" y="27050"/>
                </a:lnTo>
                <a:close/>
              </a:path>
              <a:path w="7883525" h="76200">
                <a:moveTo>
                  <a:pt x="3883025" y="27050"/>
                </a:moveTo>
                <a:lnTo>
                  <a:pt x="3705225" y="27050"/>
                </a:lnTo>
                <a:lnTo>
                  <a:pt x="3705225" y="49275"/>
                </a:lnTo>
                <a:lnTo>
                  <a:pt x="3883025" y="49275"/>
                </a:lnTo>
                <a:lnTo>
                  <a:pt x="3883025" y="27050"/>
                </a:lnTo>
                <a:close/>
              </a:path>
              <a:path w="7883525" h="76200">
                <a:moveTo>
                  <a:pt x="3971925" y="27050"/>
                </a:moveTo>
                <a:lnTo>
                  <a:pt x="3949700" y="27050"/>
                </a:lnTo>
                <a:lnTo>
                  <a:pt x="3949700" y="49275"/>
                </a:lnTo>
                <a:lnTo>
                  <a:pt x="3971925" y="49275"/>
                </a:lnTo>
                <a:lnTo>
                  <a:pt x="3971925" y="27050"/>
                </a:lnTo>
                <a:close/>
              </a:path>
              <a:path w="7883525" h="76200">
                <a:moveTo>
                  <a:pt x="4216400" y="27050"/>
                </a:moveTo>
                <a:lnTo>
                  <a:pt x="4038600" y="27050"/>
                </a:lnTo>
                <a:lnTo>
                  <a:pt x="4038600" y="49275"/>
                </a:lnTo>
                <a:lnTo>
                  <a:pt x="4216400" y="49275"/>
                </a:lnTo>
                <a:lnTo>
                  <a:pt x="4216400" y="27050"/>
                </a:lnTo>
                <a:close/>
              </a:path>
              <a:path w="7883525" h="76200">
                <a:moveTo>
                  <a:pt x="4305300" y="27050"/>
                </a:moveTo>
                <a:lnTo>
                  <a:pt x="4283075" y="27050"/>
                </a:lnTo>
                <a:lnTo>
                  <a:pt x="4283075" y="49275"/>
                </a:lnTo>
                <a:lnTo>
                  <a:pt x="4305300" y="49275"/>
                </a:lnTo>
                <a:lnTo>
                  <a:pt x="4305300" y="27050"/>
                </a:lnTo>
                <a:close/>
              </a:path>
              <a:path w="7883525" h="76200">
                <a:moveTo>
                  <a:pt x="4549775" y="27050"/>
                </a:moveTo>
                <a:lnTo>
                  <a:pt x="4371975" y="27050"/>
                </a:lnTo>
                <a:lnTo>
                  <a:pt x="4371975" y="49275"/>
                </a:lnTo>
                <a:lnTo>
                  <a:pt x="4549775" y="49275"/>
                </a:lnTo>
                <a:lnTo>
                  <a:pt x="4549775" y="27050"/>
                </a:lnTo>
                <a:close/>
              </a:path>
              <a:path w="7883525" h="76200">
                <a:moveTo>
                  <a:pt x="4638675" y="27050"/>
                </a:moveTo>
                <a:lnTo>
                  <a:pt x="4616450" y="27050"/>
                </a:lnTo>
                <a:lnTo>
                  <a:pt x="4616450" y="49275"/>
                </a:lnTo>
                <a:lnTo>
                  <a:pt x="4638675" y="49275"/>
                </a:lnTo>
                <a:lnTo>
                  <a:pt x="4638675" y="27050"/>
                </a:lnTo>
                <a:close/>
              </a:path>
              <a:path w="7883525" h="76200">
                <a:moveTo>
                  <a:pt x="4883150" y="27050"/>
                </a:moveTo>
                <a:lnTo>
                  <a:pt x="4705350" y="27050"/>
                </a:lnTo>
                <a:lnTo>
                  <a:pt x="4705350" y="49275"/>
                </a:lnTo>
                <a:lnTo>
                  <a:pt x="4883150" y="49275"/>
                </a:lnTo>
                <a:lnTo>
                  <a:pt x="4883150" y="27050"/>
                </a:lnTo>
                <a:close/>
              </a:path>
              <a:path w="7883525" h="76200">
                <a:moveTo>
                  <a:pt x="4972050" y="27050"/>
                </a:moveTo>
                <a:lnTo>
                  <a:pt x="4949825" y="27050"/>
                </a:lnTo>
                <a:lnTo>
                  <a:pt x="4949825" y="49275"/>
                </a:lnTo>
                <a:lnTo>
                  <a:pt x="4972050" y="49275"/>
                </a:lnTo>
                <a:lnTo>
                  <a:pt x="4972050" y="27050"/>
                </a:lnTo>
                <a:close/>
              </a:path>
              <a:path w="7883525" h="76200">
                <a:moveTo>
                  <a:pt x="5216525" y="27050"/>
                </a:moveTo>
                <a:lnTo>
                  <a:pt x="5038725" y="27050"/>
                </a:lnTo>
                <a:lnTo>
                  <a:pt x="5038725" y="49275"/>
                </a:lnTo>
                <a:lnTo>
                  <a:pt x="5216525" y="49275"/>
                </a:lnTo>
                <a:lnTo>
                  <a:pt x="5216525" y="27050"/>
                </a:lnTo>
                <a:close/>
              </a:path>
              <a:path w="7883525" h="76200">
                <a:moveTo>
                  <a:pt x="5305425" y="27050"/>
                </a:moveTo>
                <a:lnTo>
                  <a:pt x="5283200" y="27050"/>
                </a:lnTo>
                <a:lnTo>
                  <a:pt x="5283200" y="49275"/>
                </a:lnTo>
                <a:lnTo>
                  <a:pt x="5305425" y="49275"/>
                </a:lnTo>
                <a:lnTo>
                  <a:pt x="5305425" y="27050"/>
                </a:lnTo>
                <a:close/>
              </a:path>
              <a:path w="7883525" h="76200">
                <a:moveTo>
                  <a:pt x="5549900" y="27050"/>
                </a:moveTo>
                <a:lnTo>
                  <a:pt x="5372100" y="27050"/>
                </a:lnTo>
                <a:lnTo>
                  <a:pt x="5372100" y="49275"/>
                </a:lnTo>
                <a:lnTo>
                  <a:pt x="5549900" y="49275"/>
                </a:lnTo>
                <a:lnTo>
                  <a:pt x="5549900" y="27050"/>
                </a:lnTo>
                <a:close/>
              </a:path>
              <a:path w="7883525" h="76200">
                <a:moveTo>
                  <a:pt x="5638800" y="27050"/>
                </a:moveTo>
                <a:lnTo>
                  <a:pt x="5616575" y="27050"/>
                </a:lnTo>
                <a:lnTo>
                  <a:pt x="5616575" y="49275"/>
                </a:lnTo>
                <a:lnTo>
                  <a:pt x="5638800" y="49275"/>
                </a:lnTo>
                <a:lnTo>
                  <a:pt x="5638800" y="27050"/>
                </a:lnTo>
                <a:close/>
              </a:path>
              <a:path w="7883525" h="76200">
                <a:moveTo>
                  <a:pt x="5883275" y="27050"/>
                </a:moveTo>
                <a:lnTo>
                  <a:pt x="5705475" y="27050"/>
                </a:lnTo>
                <a:lnTo>
                  <a:pt x="5705475" y="49275"/>
                </a:lnTo>
                <a:lnTo>
                  <a:pt x="5883275" y="49275"/>
                </a:lnTo>
                <a:lnTo>
                  <a:pt x="5883275" y="27050"/>
                </a:lnTo>
                <a:close/>
              </a:path>
              <a:path w="7883525" h="76200">
                <a:moveTo>
                  <a:pt x="5972175" y="27050"/>
                </a:moveTo>
                <a:lnTo>
                  <a:pt x="5949950" y="27050"/>
                </a:lnTo>
                <a:lnTo>
                  <a:pt x="5949950" y="49275"/>
                </a:lnTo>
                <a:lnTo>
                  <a:pt x="5972175" y="49275"/>
                </a:lnTo>
                <a:lnTo>
                  <a:pt x="5972175" y="27050"/>
                </a:lnTo>
                <a:close/>
              </a:path>
              <a:path w="7883525" h="76200">
                <a:moveTo>
                  <a:pt x="6216650" y="27050"/>
                </a:moveTo>
                <a:lnTo>
                  <a:pt x="6038850" y="27050"/>
                </a:lnTo>
                <a:lnTo>
                  <a:pt x="6038850" y="49275"/>
                </a:lnTo>
                <a:lnTo>
                  <a:pt x="6216650" y="49275"/>
                </a:lnTo>
                <a:lnTo>
                  <a:pt x="6216650" y="27050"/>
                </a:lnTo>
                <a:close/>
              </a:path>
              <a:path w="7883525" h="76200">
                <a:moveTo>
                  <a:pt x="6305550" y="27050"/>
                </a:moveTo>
                <a:lnTo>
                  <a:pt x="6283325" y="27050"/>
                </a:lnTo>
                <a:lnTo>
                  <a:pt x="6283325" y="49275"/>
                </a:lnTo>
                <a:lnTo>
                  <a:pt x="6305550" y="49275"/>
                </a:lnTo>
                <a:lnTo>
                  <a:pt x="6305550" y="27050"/>
                </a:lnTo>
                <a:close/>
              </a:path>
              <a:path w="7883525" h="76200">
                <a:moveTo>
                  <a:pt x="6550025" y="27050"/>
                </a:moveTo>
                <a:lnTo>
                  <a:pt x="6372225" y="27050"/>
                </a:lnTo>
                <a:lnTo>
                  <a:pt x="6372225" y="49275"/>
                </a:lnTo>
                <a:lnTo>
                  <a:pt x="6550025" y="49275"/>
                </a:lnTo>
                <a:lnTo>
                  <a:pt x="6550025" y="27050"/>
                </a:lnTo>
                <a:close/>
              </a:path>
              <a:path w="7883525" h="76200">
                <a:moveTo>
                  <a:pt x="6638925" y="27050"/>
                </a:moveTo>
                <a:lnTo>
                  <a:pt x="6616700" y="27050"/>
                </a:lnTo>
                <a:lnTo>
                  <a:pt x="6616700" y="49275"/>
                </a:lnTo>
                <a:lnTo>
                  <a:pt x="6638925" y="49275"/>
                </a:lnTo>
                <a:lnTo>
                  <a:pt x="6638925" y="27050"/>
                </a:lnTo>
                <a:close/>
              </a:path>
              <a:path w="7883525" h="76200">
                <a:moveTo>
                  <a:pt x="6883400" y="27050"/>
                </a:moveTo>
                <a:lnTo>
                  <a:pt x="6705600" y="27050"/>
                </a:lnTo>
                <a:lnTo>
                  <a:pt x="6705600" y="49275"/>
                </a:lnTo>
                <a:lnTo>
                  <a:pt x="6883400" y="49275"/>
                </a:lnTo>
                <a:lnTo>
                  <a:pt x="6883400" y="27050"/>
                </a:lnTo>
                <a:close/>
              </a:path>
              <a:path w="7883525" h="76200">
                <a:moveTo>
                  <a:pt x="6972300" y="27050"/>
                </a:moveTo>
                <a:lnTo>
                  <a:pt x="6950075" y="27050"/>
                </a:lnTo>
                <a:lnTo>
                  <a:pt x="6950075" y="49275"/>
                </a:lnTo>
                <a:lnTo>
                  <a:pt x="6972300" y="49275"/>
                </a:lnTo>
                <a:lnTo>
                  <a:pt x="6972300" y="27050"/>
                </a:lnTo>
                <a:close/>
              </a:path>
              <a:path w="7883525" h="76200">
                <a:moveTo>
                  <a:pt x="7216775" y="27050"/>
                </a:moveTo>
                <a:lnTo>
                  <a:pt x="7038975" y="27050"/>
                </a:lnTo>
                <a:lnTo>
                  <a:pt x="7038975" y="49275"/>
                </a:lnTo>
                <a:lnTo>
                  <a:pt x="7216775" y="49275"/>
                </a:lnTo>
                <a:lnTo>
                  <a:pt x="7216775" y="27050"/>
                </a:lnTo>
                <a:close/>
              </a:path>
              <a:path w="7883525" h="76200">
                <a:moveTo>
                  <a:pt x="7305675" y="27050"/>
                </a:moveTo>
                <a:lnTo>
                  <a:pt x="7283450" y="27050"/>
                </a:lnTo>
                <a:lnTo>
                  <a:pt x="7283450" y="49275"/>
                </a:lnTo>
                <a:lnTo>
                  <a:pt x="7305675" y="49275"/>
                </a:lnTo>
                <a:lnTo>
                  <a:pt x="7305675" y="27050"/>
                </a:lnTo>
                <a:close/>
              </a:path>
              <a:path w="7883525" h="76200">
                <a:moveTo>
                  <a:pt x="7550150" y="27050"/>
                </a:moveTo>
                <a:lnTo>
                  <a:pt x="7372350" y="27050"/>
                </a:lnTo>
                <a:lnTo>
                  <a:pt x="7372350" y="49275"/>
                </a:lnTo>
                <a:lnTo>
                  <a:pt x="7550150" y="49275"/>
                </a:lnTo>
                <a:lnTo>
                  <a:pt x="7550150" y="27050"/>
                </a:lnTo>
                <a:close/>
              </a:path>
              <a:path w="7883525" h="76200">
                <a:moveTo>
                  <a:pt x="7639050" y="27050"/>
                </a:moveTo>
                <a:lnTo>
                  <a:pt x="7616825" y="27050"/>
                </a:lnTo>
                <a:lnTo>
                  <a:pt x="7616825" y="49275"/>
                </a:lnTo>
                <a:lnTo>
                  <a:pt x="7639050" y="49275"/>
                </a:lnTo>
                <a:lnTo>
                  <a:pt x="7639050" y="27050"/>
                </a:lnTo>
                <a:close/>
              </a:path>
              <a:path w="7883525" h="76200">
                <a:moveTo>
                  <a:pt x="7883525" y="27050"/>
                </a:moveTo>
                <a:lnTo>
                  <a:pt x="7705725" y="27050"/>
                </a:lnTo>
                <a:lnTo>
                  <a:pt x="7705725" y="49275"/>
                </a:lnTo>
                <a:lnTo>
                  <a:pt x="7883525" y="49275"/>
                </a:lnTo>
                <a:lnTo>
                  <a:pt x="7883525" y="2705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1" name="object 3">
            <a:extLst>
              <a:ext uri="{FF2B5EF4-FFF2-40B4-BE49-F238E27FC236}">
                <a16:creationId xmlns:a16="http://schemas.microsoft.com/office/drawing/2014/main" id="{E8EB3E17-BEF0-428E-AF33-09BB3B197C59}"/>
              </a:ext>
            </a:extLst>
          </p:cNvPr>
          <p:cNvSpPr txBox="1"/>
          <p:nvPr/>
        </p:nvSpPr>
        <p:spPr>
          <a:xfrm>
            <a:off x="10515600" y="334457"/>
            <a:ext cx="5386135" cy="49757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l">
              <a:lnSpc>
                <a:spcPts val="1870"/>
              </a:lnSpc>
              <a:spcBef>
                <a:spcPts val="105"/>
              </a:spcBef>
            </a:pPr>
            <a:r>
              <a:rPr lang="ru-RU" sz="14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Температура</a:t>
            </a:r>
          </a:p>
          <a:p>
            <a:pPr marL="12700" algn="l">
              <a:lnSpc>
                <a:spcPts val="1870"/>
              </a:lnSpc>
              <a:spcBef>
                <a:spcPts val="105"/>
              </a:spcBef>
            </a:pPr>
            <a:r>
              <a:rPr lang="ru-RU" sz="14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воздуха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6593C88-93B1-4CD5-AF2D-33F84BAD52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593" y="366090"/>
            <a:ext cx="465939" cy="465939"/>
          </a:xfrm>
          <a:prstGeom prst="rect">
            <a:avLst/>
          </a:prstGeom>
        </p:spPr>
      </p:pic>
      <p:sp>
        <p:nvSpPr>
          <p:cNvPr id="14" name="object 4">
            <a:extLst>
              <a:ext uri="{FF2B5EF4-FFF2-40B4-BE49-F238E27FC236}">
                <a16:creationId xmlns:a16="http://schemas.microsoft.com/office/drawing/2014/main" id="{99AD03DB-F273-4655-B591-12C2752149F1}"/>
              </a:ext>
            </a:extLst>
          </p:cNvPr>
          <p:cNvSpPr/>
          <p:nvPr/>
        </p:nvSpPr>
        <p:spPr>
          <a:xfrm>
            <a:off x="0" y="3443268"/>
            <a:ext cx="12192000" cy="72390"/>
          </a:xfrm>
          <a:custGeom>
            <a:avLst/>
            <a:gdLst/>
            <a:ahLst/>
            <a:cxnLst/>
            <a:rect l="l" t="t" r="r" b="b"/>
            <a:pathLst>
              <a:path w="12192000" h="72389">
                <a:moveTo>
                  <a:pt x="12192000" y="0"/>
                </a:moveTo>
                <a:lnTo>
                  <a:pt x="0" y="54436"/>
                </a:lnTo>
                <a:lnTo>
                  <a:pt x="0" y="71835"/>
                </a:lnTo>
                <a:lnTo>
                  <a:pt x="12192000" y="17273"/>
                </a:lnTo>
                <a:lnTo>
                  <a:pt x="12192000" y="0"/>
                </a:lnTo>
                <a:close/>
              </a:path>
            </a:pathLst>
          </a:custGeom>
          <a:solidFill>
            <a:srgbClr val="939393">
              <a:alpha val="588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6">
            <a:extLst>
              <a:ext uri="{FF2B5EF4-FFF2-40B4-BE49-F238E27FC236}">
                <a16:creationId xmlns:a16="http://schemas.microsoft.com/office/drawing/2014/main" id="{1A3E1BAA-45F8-4108-809A-E97CF99E2DEA}"/>
              </a:ext>
            </a:extLst>
          </p:cNvPr>
          <p:cNvSpPr/>
          <p:nvPr/>
        </p:nvSpPr>
        <p:spPr>
          <a:xfrm>
            <a:off x="361060" y="1901754"/>
            <a:ext cx="3091180" cy="2198568"/>
          </a:xfrm>
          <a:custGeom>
            <a:avLst/>
            <a:gdLst/>
            <a:ahLst/>
            <a:cxnLst/>
            <a:rect l="l" t="t" r="r" b="b"/>
            <a:pathLst>
              <a:path w="3091179" h="652779">
                <a:moveTo>
                  <a:pt x="3007995" y="0"/>
                </a:moveTo>
                <a:lnTo>
                  <a:pt x="82740" y="0"/>
                </a:lnTo>
                <a:lnTo>
                  <a:pt x="50534" y="6506"/>
                </a:lnTo>
                <a:lnTo>
                  <a:pt x="24234" y="24241"/>
                </a:lnTo>
                <a:lnTo>
                  <a:pt x="6502" y="50524"/>
                </a:lnTo>
                <a:lnTo>
                  <a:pt x="0" y="82676"/>
                </a:lnTo>
                <a:lnTo>
                  <a:pt x="0" y="569594"/>
                </a:lnTo>
                <a:lnTo>
                  <a:pt x="6502" y="601763"/>
                </a:lnTo>
                <a:lnTo>
                  <a:pt x="24234" y="628045"/>
                </a:lnTo>
                <a:lnTo>
                  <a:pt x="50534" y="645770"/>
                </a:lnTo>
                <a:lnTo>
                  <a:pt x="82740" y="652271"/>
                </a:lnTo>
                <a:lnTo>
                  <a:pt x="3007995" y="652271"/>
                </a:lnTo>
                <a:lnTo>
                  <a:pt x="3040147" y="645770"/>
                </a:lnTo>
                <a:lnTo>
                  <a:pt x="3066430" y="628045"/>
                </a:lnTo>
                <a:lnTo>
                  <a:pt x="3084165" y="601763"/>
                </a:lnTo>
                <a:lnTo>
                  <a:pt x="3090672" y="569594"/>
                </a:lnTo>
                <a:lnTo>
                  <a:pt x="3090672" y="82676"/>
                </a:lnTo>
                <a:lnTo>
                  <a:pt x="3084165" y="50524"/>
                </a:lnTo>
                <a:lnTo>
                  <a:pt x="3066430" y="24241"/>
                </a:lnTo>
                <a:lnTo>
                  <a:pt x="3040147" y="6506"/>
                </a:lnTo>
                <a:lnTo>
                  <a:pt x="3007995" y="0"/>
                </a:lnTo>
                <a:close/>
              </a:path>
            </a:pathLst>
          </a:custGeom>
          <a:solidFill>
            <a:srgbClr val="F1F1F1"/>
          </a:solidFill>
          <a:ln w="28575">
            <a:solidFill>
              <a:srgbClr val="303942"/>
            </a:solidFill>
            <a:prstDash val="solid"/>
          </a:ln>
        </p:spPr>
        <p:txBody>
          <a:bodyPr wrap="square" lIns="0" tIns="0" rIns="0" bIns="0" rtlCol="0" anchor="ctr"/>
          <a:lstStyle/>
          <a:p>
            <a:endParaRPr/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06B2D5FB-BC28-4030-BD8A-BB36465C68E5}"/>
              </a:ext>
            </a:extLst>
          </p:cNvPr>
          <p:cNvSpPr/>
          <p:nvPr/>
        </p:nvSpPr>
        <p:spPr>
          <a:xfrm>
            <a:off x="348479" y="5577384"/>
            <a:ext cx="3091180" cy="492979"/>
          </a:xfrm>
          <a:custGeom>
            <a:avLst/>
            <a:gdLst/>
            <a:ahLst/>
            <a:cxnLst/>
            <a:rect l="l" t="t" r="r" b="b"/>
            <a:pathLst>
              <a:path w="3091179" h="652779">
                <a:moveTo>
                  <a:pt x="3007995" y="0"/>
                </a:moveTo>
                <a:lnTo>
                  <a:pt x="82740" y="0"/>
                </a:lnTo>
                <a:lnTo>
                  <a:pt x="50534" y="6502"/>
                </a:lnTo>
                <a:lnTo>
                  <a:pt x="24234" y="24234"/>
                </a:lnTo>
                <a:lnTo>
                  <a:pt x="6502" y="50534"/>
                </a:lnTo>
                <a:lnTo>
                  <a:pt x="0" y="82740"/>
                </a:lnTo>
                <a:lnTo>
                  <a:pt x="0" y="569531"/>
                </a:lnTo>
                <a:lnTo>
                  <a:pt x="6502" y="601737"/>
                </a:lnTo>
                <a:lnTo>
                  <a:pt x="24234" y="628037"/>
                </a:lnTo>
                <a:lnTo>
                  <a:pt x="50534" y="645769"/>
                </a:lnTo>
                <a:lnTo>
                  <a:pt x="82740" y="652272"/>
                </a:lnTo>
                <a:lnTo>
                  <a:pt x="3007995" y="652272"/>
                </a:lnTo>
                <a:lnTo>
                  <a:pt x="3040147" y="645769"/>
                </a:lnTo>
                <a:lnTo>
                  <a:pt x="3066430" y="628037"/>
                </a:lnTo>
                <a:lnTo>
                  <a:pt x="3084165" y="601737"/>
                </a:lnTo>
                <a:lnTo>
                  <a:pt x="3090672" y="569531"/>
                </a:lnTo>
                <a:lnTo>
                  <a:pt x="3090672" y="82740"/>
                </a:lnTo>
                <a:lnTo>
                  <a:pt x="3084165" y="50534"/>
                </a:lnTo>
                <a:lnTo>
                  <a:pt x="3066430" y="24234"/>
                </a:lnTo>
                <a:lnTo>
                  <a:pt x="3040147" y="6502"/>
                </a:lnTo>
                <a:lnTo>
                  <a:pt x="3007995" y="0"/>
                </a:lnTo>
                <a:close/>
              </a:path>
            </a:pathLst>
          </a:custGeom>
          <a:solidFill>
            <a:srgbClr val="F1F1F1"/>
          </a:solidFill>
          <a:ln w="19050">
            <a:solidFill>
              <a:srgbClr val="303942"/>
            </a:solidFill>
          </a:ln>
        </p:spPr>
        <p:txBody>
          <a:bodyPr wrap="square" lIns="0" tIns="0" rIns="0" bIns="0" rtlCol="0" anchor="ctr"/>
          <a:lstStyle/>
          <a:p>
            <a:endParaRPr/>
          </a:p>
        </p:txBody>
      </p:sp>
      <p:sp>
        <p:nvSpPr>
          <p:cNvPr id="19" name="object 18">
            <a:extLst>
              <a:ext uri="{FF2B5EF4-FFF2-40B4-BE49-F238E27FC236}">
                <a16:creationId xmlns:a16="http://schemas.microsoft.com/office/drawing/2014/main" id="{C8A967F8-DAD3-4846-A81F-E467889F34C9}"/>
              </a:ext>
            </a:extLst>
          </p:cNvPr>
          <p:cNvSpPr/>
          <p:nvPr/>
        </p:nvSpPr>
        <p:spPr>
          <a:xfrm>
            <a:off x="348479" y="4920657"/>
            <a:ext cx="3091180" cy="492979"/>
          </a:xfrm>
          <a:custGeom>
            <a:avLst/>
            <a:gdLst/>
            <a:ahLst/>
            <a:cxnLst/>
            <a:rect l="l" t="t" r="r" b="b"/>
            <a:pathLst>
              <a:path w="3091179" h="652779">
                <a:moveTo>
                  <a:pt x="3007995" y="0"/>
                </a:moveTo>
                <a:lnTo>
                  <a:pt x="82740" y="0"/>
                </a:lnTo>
                <a:lnTo>
                  <a:pt x="50534" y="6502"/>
                </a:lnTo>
                <a:lnTo>
                  <a:pt x="24234" y="24234"/>
                </a:lnTo>
                <a:lnTo>
                  <a:pt x="6502" y="50534"/>
                </a:lnTo>
                <a:lnTo>
                  <a:pt x="0" y="82740"/>
                </a:lnTo>
                <a:lnTo>
                  <a:pt x="0" y="569531"/>
                </a:lnTo>
                <a:lnTo>
                  <a:pt x="6502" y="601737"/>
                </a:lnTo>
                <a:lnTo>
                  <a:pt x="24234" y="628037"/>
                </a:lnTo>
                <a:lnTo>
                  <a:pt x="50534" y="645769"/>
                </a:lnTo>
                <a:lnTo>
                  <a:pt x="82740" y="652272"/>
                </a:lnTo>
                <a:lnTo>
                  <a:pt x="3007995" y="652272"/>
                </a:lnTo>
                <a:lnTo>
                  <a:pt x="3040147" y="645769"/>
                </a:lnTo>
                <a:lnTo>
                  <a:pt x="3066430" y="628037"/>
                </a:lnTo>
                <a:lnTo>
                  <a:pt x="3084165" y="601737"/>
                </a:lnTo>
                <a:lnTo>
                  <a:pt x="3090672" y="569531"/>
                </a:lnTo>
                <a:lnTo>
                  <a:pt x="3090672" y="82740"/>
                </a:lnTo>
                <a:lnTo>
                  <a:pt x="3084165" y="50534"/>
                </a:lnTo>
                <a:lnTo>
                  <a:pt x="3066430" y="24234"/>
                </a:lnTo>
                <a:lnTo>
                  <a:pt x="3040147" y="6502"/>
                </a:lnTo>
                <a:lnTo>
                  <a:pt x="3007995" y="0"/>
                </a:lnTo>
                <a:close/>
              </a:path>
            </a:pathLst>
          </a:custGeom>
          <a:solidFill>
            <a:srgbClr val="F1F1F1"/>
          </a:solidFill>
          <a:ln w="19050">
            <a:solidFill>
              <a:srgbClr val="429EE4"/>
            </a:solidFill>
            <a:prstDash val="sysDash"/>
          </a:ln>
        </p:spPr>
        <p:txBody>
          <a:bodyPr wrap="square" lIns="0" tIns="0" rIns="0" bIns="0" rtlCol="0" anchor="ctr"/>
          <a:lstStyle/>
          <a:p>
            <a:endParaRPr/>
          </a:p>
        </p:txBody>
      </p:sp>
      <p:sp>
        <p:nvSpPr>
          <p:cNvPr id="22" name="object 18">
            <a:extLst>
              <a:ext uri="{FF2B5EF4-FFF2-40B4-BE49-F238E27FC236}">
                <a16:creationId xmlns:a16="http://schemas.microsoft.com/office/drawing/2014/main" id="{9813A49C-E65C-46BC-9BCF-4AE2F529251B}"/>
              </a:ext>
            </a:extLst>
          </p:cNvPr>
          <p:cNvSpPr/>
          <p:nvPr/>
        </p:nvSpPr>
        <p:spPr>
          <a:xfrm>
            <a:off x="348479" y="4275975"/>
            <a:ext cx="3091180" cy="492979"/>
          </a:xfrm>
          <a:custGeom>
            <a:avLst/>
            <a:gdLst/>
            <a:ahLst/>
            <a:cxnLst/>
            <a:rect l="l" t="t" r="r" b="b"/>
            <a:pathLst>
              <a:path w="3091179" h="652779">
                <a:moveTo>
                  <a:pt x="3007995" y="0"/>
                </a:moveTo>
                <a:lnTo>
                  <a:pt x="82740" y="0"/>
                </a:lnTo>
                <a:lnTo>
                  <a:pt x="50534" y="6502"/>
                </a:lnTo>
                <a:lnTo>
                  <a:pt x="24234" y="24234"/>
                </a:lnTo>
                <a:lnTo>
                  <a:pt x="6502" y="50534"/>
                </a:lnTo>
                <a:lnTo>
                  <a:pt x="0" y="82740"/>
                </a:lnTo>
                <a:lnTo>
                  <a:pt x="0" y="569531"/>
                </a:lnTo>
                <a:lnTo>
                  <a:pt x="6502" y="601737"/>
                </a:lnTo>
                <a:lnTo>
                  <a:pt x="24234" y="628037"/>
                </a:lnTo>
                <a:lnTo>
                  <a:pt x="50534" y="645769"/>
                </a:lnTo>
                <a:lnTo>
                  <a:pt x="82740" y="652272"/>
                </a:lnTo>
                <a:lnTo>
                  <a:pt x="3007995" y="652272"/>
                </a:lnTo>
                <a:lnTo>
                  <a:pt x="3040147" y="645769"/>
                </a:lnTo>
                <a:lnTo>
                  <a:pt x="3066430" y="628037"/>
                </a:lnTo>
                <a:lnTo>
                  <a:pt x="3084165" y="601737"/>
                </a:lnTo>
                <a:lnTo>
                  <a:pt x="3090672" y="569531"/>
                </a:lnTo>
                <a:lnTo>
                  <a:pt x="3090672" y="82740"/>
                </a:lnTo>
                <a:lnTo>
                  <a:pt x="3084165" y="50534"/>
                </a:lnTo>
                <a:lnTo>
                  <a:pt x="3066430" y="24234"/>
                </a:lnTo>
                <a:lnTo>
                  <a:pt x="3040147" y="6502"/>
                </a:lnTo>
                <a:lnTo>
                  <a:pt x="3007995" y="0"/>
                </a:lnTo>
                <a:close/>
              </a:path>
            </a:pathLst>
          </a:custGeom>
          <a:solidFill>
            <a:srgbClr val="F1F1F1"/>
          </a:solidFill>
          <a:ln w="19050">
            <a:solidFill>
              <a:srgbClr val="303942"/>
            </a:solidFill>
          </a:ln>
        </p:spPr>
        <p:txBody>
          <a:bodyPr wrap="square" lIns="0" tIns="0" rIns="0" bIns="0" rtlCol="0" anchor="ctr"/>
          <a:lstStyle/>
          <a:p>
            <a:endParaRPr/>
          </a:p>
        </p:txBody>
      </p:sp>
      <p:sp>
        <p:nvSpPr>
          <p:cNvPr id="25" name="object 24">
            <a:extLst>
              <a:ext uri="{FF2B5EF4-FFF2-40B4-BE49-F238E27FC236}">
                <a16:creationId xmlns:a16="http://schemas.microsoft.com/office/drawing/2014/main" id="{503A47D6-6352-49A7-B56C-33BD39A2C7D3}"/>
              </a:ext>
            </a:extLst>
          </p:cNvPr>
          <p:cNvSpPr txBox="1"/>
          <p:nvPr/>
        </p:nvSpPr>
        <p:spPr>
          <a:xfrm>
            <a:off x="587790" y="4355095"/>
            <a:ext cx="3116410" cy="310983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25"/>
              </a:spcBef>
            </a:pPr>
            <a:r>
              <a:rPr lang="ru-RU" sz="2000" b="1" spc="80" dirty="0">
                <a:solidFill>
                  <a:srgbClr val="303942"/>
                </a:solidFill>
                <a:latin typeface="Tahoma"/>
                <a:cs typeface="Tahoma"/>
              </a:rPr>
              <a:t>Тропический пояс</a:t>
            </a:r>
            <a:endParaRPr sz="2000" b="1" spc="80" dirty="0">
              <a:solidFill>
                <a:srgbClr val="303942"/>
              </a:solidFill>
              <a:latin typeface="Tahoma"/>
              <a:cs typeface="Tahoma"/>
            </a:endParaRPr>
          </a:p>
        </p:txBody>
      </p:sp>
      <p:sp>
        <p:nvSpPr>
          <p:cNvPr id="26" name="Google Shape;680;p52">
            <a:extLst>
              <a:ext uri="{FF2B5EF4-FFF2-40B4-BE49-F238E27FC236}">
                <a16:creationId xmlns:a16="http://schemas.microsoft.com/office/drawing/2014/main" id="{F36FF1FA-8EEC-49A4-925D-29772F8B67DA}"/>
              </a:ext>
            </a:extLst>
          </p:cNvPr>
          <p:cNvSpPr txBox="1"/>
          <p:nvPr/>
        </p:nvSpPr>
        <p:spPr>
          <a:xfrm>
            <a:off x="471968" y="1570930"/>
            <a:ext cx="3097616" cy="2524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r>
              <a:rPr lang="ru-RU" dirty="0">
                <a:solidFill>
                  <a:srgbClr val="30394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Расположены между тропиками и полярными кругами находятся. Здесь никогда не наступает полярная ночь и Солнце никогда не бывает в зените.</a:t>
            </a:r>
            <a:endParaRPr lang="ru-RU" dirty="0">
              <a:solidFill>
                <a:srgbClr val="429EE4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Roboto"/>
            </a:endParaRPr>
          </a:p>
        </p:txBody>
      </p:sp>
      <p:sp>
        <p:nvSpPr>
          <p:cNvPr id="27" name="object 24">
            <a:extLst>
              <a:ext uri="{FF2B5EF4-FFF2-40B4-BE49-F238E27FC236}">
                <a16:creationId xmlns:a16="http://schemas.microsoft.com/office/drawing/2014/main" id="{6DB60953-970A-40EC-8383-D45B38441A87}"/>
              </a:ext>
            </a:extLst>
          </p:cNvPr>
          <p:cNvSpPr txBox="1"/>
          <p:nvPr/>
        </p:nvSpPr>
        <p:spPr>
          <a:xfrm>
            <a:off x="587790" y="4992667"/>
            <a:ext cx="3116410" cy="310983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algn="l">
              <a:spcBef>
                <a:spcPts val="25"/>
              </a:spcBef>
            </a:pPr>
            <a:r>
              <a:rPr lang="ru-RU" sz="2000" b="1" spc="80" dirty="0">
                <a:solidFill>
                  <a:srgbClr val="429EE4"/>
                </a:solidFill>
                <a:latin typeface="Tahoma"/>
                <a:cs typeface="Tahoma"/>
              </a:rPr>
              <a:t>Умеренные пояса</a:t>
            </a:r>
            <a:endParaRPr sz="2000" b="1" spc="80" dirty="0">
              <a:solidFill>
                <a:srgbClr val="429EE4"/>
              </a:solidFill>
              <a:latin typeface="Tahoma"/>
              <a:cs typeface="Tahoma"/>
            </a:endParaRPr>
          </a:p>
        </p:txBody>
      </p:sp>
      <p:sp>
        <p:nvSpPr>
          <p:cNvPr id="28" name="object 24">
            <a:extLst>
              <a:ext uri="{FF2B5EF4-FFF2-40B4-BE49-F238E27FC236}">
                <a16:creationId xmlns:a16="http://schemas.microsoft.com/office/drawing/2014/main" id="{C953D05E-E637-433D-A1BC-675A42DFF964}"/>
              </a:ext>
            </a:extLst>
          </p:cNvPr>
          <p:cNvSpPr txBox="1"/>
          <p:nvPr/>
        </p:nvSpPr>
        <p:spPr>
          <a:xfrm>
            <a:off x="573765" y="5664436"/>
            <a:ext cx="3116410" cy="310983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algn="l">
              <a:spcBef>
                <a:spcPts val="25"/>
              </a:spcBef>
            </a:pPr>
            <a:r>
              <a:rPr lang="ru-RU" sz="2000" b="1" spc="80" dirty="0">
                <a:solidFill>
                  <a:srgbClr val="303942"/>
                </a:solidFill>
                <a:latin typeface="Tahoma"/>
                <a:cs typeface="Tahoma"/>
              </a:rPr>
              <a:t>Полярные пояса</a:t>
            </a:r>
            <a:endParaRPr sz="2000" b="1" spc="80" dirty="0">
              <a:solidFill>
                <a:srgbClr val="303942"/>
              </a:solidFill>
              <a:latin typeface="Tahoma"/>
              <a:cs typeface="Tahoma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8096DE0-D4F5-4782-B939-577AAA14B0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0" t="27771" b="9976"/>
          <a:stretch/>
        </p:blipFill>
        <p:spPr>
          <a:xfrm>
            <a:off x="4109977" y="1901754"/>
            <a:ext cx="8077200" cy="4269336"/>
          </a:xfrm>
          <a:custGeom>
            <a:avLst/>
            <a:gdLst>
              <a:gd name="connsiteX0" fmla="*/ 343508 w 8077200"/>
              <a:gd name="connsiteY0" fmla="*/ 0 h 4269336"/>
              <a:gd name="connsiteX1" fmla="*/ 8077200 w 8077200"/>
              <a:gd name="connsiteY1" fmla="*/ 0 h 4269336"/>
              <a:gd name="connsiteX2" fmla="*/ 8077200 w 8077200"/>
              <a:gd name="connsiteY2" fmla="*/ 4269336 h 4269336"/>
              <a:gd name="connsiteX3" fmla="*/ 343524 w 8077200"/>
              <a:gd name="connsiteY3" fmla="*/ 4269336 h 4269336"/>
              <a:gd name="connsiteX4" fmla="*/ 292761 w 8077200"/>
              <a:gd name="connsiteY4" fmla="*/ 4266119 h 4269336"/>
              <a:gd name="connsiteX5" fmla="*/ 244310 w 8077200"/>
              <a:gd name="connsiteY5" fmla="*/ 4256775 h 4269336"/>
              <a:gd name="connsiteX6" fmla="*/ 198704 w 8077200"/>
              <a:gd name="connsiteY6" fmla="*/ 4241761 h 4269336"/>
              <a:gd name="connsiteX7" fmla="*/ 156472 w 8077200"/>
              <a:gd name="connsiteY7" fmla="*/ 4221539 h 4269336"/>
              <a:gd name="connsiteX8" fmla="*/ 118148 w 8077200"/>
              <a:gd name="connsiteY8" fmla="*/ 4196566 h 4269336"/>
              <a:gd name="connsiteX9" fmla="*/ 84261 w 8077200"/>
              <a:gd name="connsiteY9" fmla="*/ 4167301 h 4269336"/>
              <a:gd name="connsiteX10" fmla="*/ 55343 w 8077200"/>
              <a:gd name="connsiteY10" fmla="*/ 4134202 h 4269336"/>
              <a:gd name="connsiteX11" fmla="*/ 31927 w 8077200"/>
              <a:gd name="connsiteY11" fmla="*/ 4097731 h 4269336"/>
              <a:gd name="connsiteX12" fmla="*/ 14544 w 8077200"/>
              <a:gd name="connsiteY12" fmla="*/ 4058343 h 4269336"/>
              <a:gd name="connsiteX13" fmla="*/ 3723 w 8077200"/>
              <a:gd name="connsiteY13" fmla="*/ 4016500 h 4269336"/>
              <a:gd name="connsiteX14" fmla="*/ 0 w 8077200"/>
              <a:gd name="connsiteY14" fmla="*/ 3972673 h 4269336"/>
              <a:gd name="connsiteX15" fmla="*/ 0 w 8077200"/>
              <a:gd name="connsiteY15" fmla="*/ 296686 h 4269336"/>
              <a:gd name="connsiteX16" fmla="*/ 3723 w 8077200"/>
              <a:gd name="connsiteY16" fmla="*/ 252854 h 4269336"/>
              <a:gd name="connsiteX17" fmla="*/ 14544 w 8077200"/>
              <a:gd name="connsiteY17" fmla="*/ 211008 h 4269336"/>
              <a:gd name="connsiteX18" fmla="*/ 31927 w 8077200"/>
              <a:gd name="connsiteY18" fmla="*/ 171618 h 4269336"/>
              <a:gd name="connsiteX19" fmla="*/ 55343 w 8077200"/>
              <a:gd name="connsiteY19" fmla="*/ 135143 h 4269336"/>
              <a:gd name="connsiteX20" fmla="*/ 84261 w 8077200"/>
              <a:gd name="connsiteY20" fmla="*/ 102043 h 4269336"/>
              <a:gd name="connsiteX21" fmla="*/ 118148 w 8077200"/>
              <a:gd name="connsiteY21" fmla="*/ 72775 h 4269336"/>
              <a:gd name="connsiteX22" fmla="*/ 156472 w 8077200"/>
              <a:gd name="connsiteY22" fmla="*/ 47799 h 4269336"/>
              <a:gd name="connsiteX23" fmla="*/ 198704 w 8077200"/>
              <a:gd name="connsiteY23" fmla="*/ 27575 h 4269336"/>
              <a:gd name="connsiteX24" fmla="*/ 244310 w 8077200"/>
              <a:gd name="connsiteY24" fmla="*/ 12561 h 4269336"/>
              <a:gd name="connsiteX25" fmla="*/ 292761 w 8077200"/>
              <a:gd name="connsiteY25" fmla="*/ 3215 h 4269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077200" h="4269336">
                <a:moveTo>
                  <a:pt x="343508" y="0"/>
                </a:moveTo>
                <a:lnTo>
                  <a:pt x="8077200" y="0"/>
                </a:lnTo>
                <a:lnTo>
                  <a:pt x="8077200" y="4269336"/>
                </a:lnTo>
                <a:lnTo>
                  <a:pt x="343524" y="4269336"/>
                </a:lnTo>
                <a:lnTo>
                  <a:pt x="292761" y="4266119"/>
                </a:lnTo>
                <a:lnTo>
                  <a:pt x="244310" y="4256775"/>
                </a:lnTo>
                <a:lnTo>
                  <a:pt x="198704" y="4241761"/>
                </a:lnTo>
                <a:lnTo>
                  <a:pt x="156472" y="4221539"/>
                </a:lnTo>
                <a:lnTo>
                  <a:pt x="118148" y="4196566"/>
                </a:lnTo>
                <a:lnTo>
                  <a:pt x="84261" y="4167301"/>
                </a:lnTo>
                <a:lnTo>
                  <a:pt x="55343" y="4134202"/>
                </a:lnTo>
                <a:lnTo>
                  <a:pt x="31927" y="4097731"/>
                </a:lnTo>
                <a:lnTo>
                  <a:pt x="14544" y="4058343"/>
                </a:lnTo>
                <a:lnTo>
                  <a:pt x="3723" y="4016500"/>
                </a:lnTo>
                <a:lnTo>
                  <a:pt x="0" y="3972673"/>
                </a:lnTo>
                <a:lnTo>
                  <a:pt x="0" y="296686"/>
                </a:lnTo>
                <a:lnTo>
                  <a:pt x="3723" y="252854"/>
                </a:lnTo>
                <a:lnTo>
                  <a:pt x="14544" y="211008"/>
                </a:lnTo>
                <a:lnTo>
                  <a:pt x="31927" y="171618"/>
                </a:lnTo>
                <a:lnTo>
                  <a:pt x="55343" y="135143"/>
                </a:lnTo>
                <a:lnTo>
                  <a:pt x="84261" y="102043"/>
                </a:lnTo>
                <a:lnTo>
                  <a:pt x="118148" y="72775"/>
                </a:lnTo>
                <a:lnTo>
                  <a:pt x="156472" y="47799"/>
                </a:lnTo>
                <a:lnTo>
                  <a:pt x="198704" y="27575"/>
                </a:lnTo>
                <a:lnTo>
                  <a:pt x="244310" y="12561"/>
                </a:lnTo>
                <a:lnTo>
                  <a:pt x="292761" y="3215"/>
                </a:lnTo>
                <a:close/>
              </a:path>
            </a:pathLst>
          </a:custGeom>
        </p:spPr>
      </p:pic>
      <p:sp>
        <p:nvSpPr>
          <p:cNvPr id="32" name="object 3">
            <a:extLst>
              <a:ext uri="{FF2B5EF4-FFF2-40B4-BE49-F238E27FC236}">
                <a16:creationId xmlns:a16="http://schemas.microsoft.com/office/drawing/2014/main" id="{C73BFCA4-2FF4-4C41-A044-18F8A23E76D4}"/>
              </a:ext>
            </a:extLst>
          </p:cNvPr>
          <p:cNvSpPr txBox="1"/>
          <p:nvPr/>
        </p:nvSpPr>
        <p:spPr>
          <a:xfrm>
            <a:off x="326353" y="167386"/>
            <a:ext cx="9983152" cy="135998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3020" algn="l">
              <a:lnSpc>
                <a:spcPts val="5155"/>
              </a:lnSpc>
              <a:spcBef>
                <a:spcPts val="105"/>
              </a:spcBef>
            </a:pPr>
            <a:r>
              <a:rPr lang="ru-RU" sz="6000" b="1" dirty="0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33020" algn="l">
              <a:lnSpc>
                <a:spcPts val="5155"/>
              </a:lnSpc>
              <a:spcBef>
                <a:spcPts val="105"/>
              </a:spcBef>
            </a:pPr>
            <a:r>
              <a:rPr lang="ru-RU" sz="6000" b="1" dirty="0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Пояса</a:t>
            </a:r>
            <a:r>
              <a:rPr lang="ru-RU" sz="6000" b="1" dirty="0">
                <a:solidFill>
                  <a:srgbClr val="2020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6000" b="1" dirty="0">
                <a:solidFill>
                  <a:srgbClr val="429EE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освещенности</a:t>
            </a:r>
          </a:p>
        </p:txBody>
      </p:sp>
    </p:spTree>
    <p:extLst>
      <p:ext uri="{BB962C8B-B14F-4D97-AF65-F5344CB8AC3E}">
        <p14:creationId xmlns:p14="http://schemas.microsoft.com/office/powerpoint/2010/main" val="7362262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3" y="14268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1575816"/>
                </a:moveTo>
                <a:lnTo>
                  <a:pt x="10187381" y="1596085"/>
                </a:lnTo>
                <a:lnTo>
                  <a:pt x="10186467" y="1497876"/>
                </a:lnTo>
                <a:lnTo>
                  <a:pt x="10186467" y="3366909"/>
                </a:lnTo>
                <a:lnTo>
                  <a:pt x="8141767" y="3385972"/>
                </a:lnTo>
                <a:lnTo>
                  <a:pt x="8140954" y="3298672"/>
                </a:lnTo>
                <a:lnTo>
                  <a:pt x="8140954" y="5153723"/>
                </a:lnTo>
                <a:lnTo>
                  <a:pt x="6096254" y="5172786"/>
                </a:lnTo>
                <a:lnTo>
                  <a:pt x="6079960" y="3422599"/>
                </a:lnTo>
                <a:lnTo>
                  <a:pt x="8124660" y="3403536"/>
                </a:lnTo>
                <a:lnTo>
                  <a:pt x="8140954" y="5153723"/>
                </a:lnTo>
                <a:lnTo>
                  <a:pt x="8140954" y="3298672"/>
                </a:lnTo>
                <a:lnTo>
                  <a:pt x="8125460" y="1634337"/>
                </a:lnTo>
                <a:lnTo>
                  <a:pt x="10170147" y="1613662"/>
                </a:lnTo>
                <a:lnTo>
                  <a:pt x="10186467" y="3366909"/>
                </a:lnTo>
                <a:lnTo>
                  <a:pt x="10186467" y="1497876"/>
                </a:lnTo>
                <a:lnTo>
                  <a:pt x="10172522" y="0"/>
                </a:lnTo>
                <a:lnTo>
                  <a:pt x="10155123" y="0"/>
                </a:lnTo>
                <a:lnTo>
                  <a:pt x="10169982" y="1596263"/>
                </a:lnTo>
                <a:lnTo>
                  <a:pt x="8125295" y="1616938"/>
                </a:lnTo>
                <a:lnTo>
                  <a:pt x="8124495" y="1530985"/>
                </a:lnTo>
                <a:lnTo>
                  <a:pt x="8124495" y="3386137"/>
                </a:lnTo>
                <a:lnTo>
                  <a:pt x="6079795" y="3405200"/>
                </a:lnTo>
                <a:lnTo>
                  <a:pt x="6078855" y="3304273"/>
                </a:lnTo>
                <a:lnTo>
                  <a:pt x="6078855" y="5172938"/>
                </a:lnTo>
                <a:lnTo>
                  <a:pt x="4034155" y="5192001"/>
                </a:lnTo>
                <a:lnTo>
                  <a:pt x="4017861" y="3441814"/>
                </a:lnTo>
                <a:lnTo>
                  <a:pt x="6062561" y="3422751"/>
                </a:lnTo>
                <a:lnTo>
                  <a:pt x="6078855" y="5172938"/>
                </a:lnTo>
                <a:lnTo>
                  <a:pt x="6078855" y="3304273"/>
                </a:lnTo>
                <a:lnTo>
                  <a:pt x="6063500" y="1655191"/>
                </a:lnTo>
                <a:lnTo>
                  <a:pt x="8108188" y="1634515"/>
                </a:lnTo>
                <a:lnTo>
                  <a:pt x="8124495" y="3386137"/>
                </a:lnTo>
                <a:lnTo>
                  <a:pt x="8124495" y="1530985"/>
                </a:lnTo>
                <a:lnTo>
                  <a:pt x="8110245" y="0"/>
                </a:lnTo>
                <a:lnTo>
                  <a:pt x="8092973" y="0"/>
                </a:lnTo>
                <a:lnTo>
                  <a:pt x="8108023" y="1617116"/>
                </a:lnTo>
                <a:lnTo>
                  <a:pt x="6063335" y="1637792"/>
                </a:lnTo>
                <a:lnTo>
                  <a:pt x="6062396" y="1536801"/>
                </a:lnTo>
                <a:lnTo>
                  <a:pt x="6062396" y="3405352"/>
                </a:lnTo>
                <a:lnTo>
                  <a:pt x="4017695" y="3424415"/>
                </a:lnTo>
                <a:lnTo>
                  <a:pt x="4016756" y="3323501"/>
                </a:lnTo>
                <a:lnTo>
                  <a:pt x="4016756" y="5192153"/>
                </a:lnTo>
                <a:lnTo>
                  <a:pt x="1972056" y="5211216"/>
                </a:lnTo>
                <a:lnTo>
                  <a:pt x="1955761" y="3461029"/>
                </a:lnTo>
                <a:lnTo>
                  <a:pt x="4000462" y="3441966"/>
                </a:lnTo>
                <a:lnTo>
                  <a:pt x="4016756" y="5192153"/>
                </a:lnTo>
                <a:lnTo>
                  <a:pt x="4016756" y="3323501"/>
                </a:lnTo>
                <a:lnTo>
                  <a:pt x="4001414" y="1676044"/>
                </a:lnTo>
                <a:lnTo>
                  <a:pt x="6046101" y="1655368"/>
                </a:lnTo>
                <a:lnTo>
                  <a:pt x="6062396" y="3405352"/>
                </a:lnTo>
                <a:lnTo>
                  <a:pt x="6062396" y="1536801"/>
                </a:lnTo>
                <a:lnTo>
                  <a:pt x="6048095" y="0"/>
                </a:lnTo>
                <a:lnTo>
                  <a:pt x="6030696" y="0"/>
                </a:lnTo>
                <a:lnTo>
                  <a:pt x="6045936" y="1637969"/>
                </a:lnTo>
                <a:lnTo>
                  <a:pt x="4001262" y="1658645"/>
                </a:lnTo>
                <a:lnTo>
                  <a:pt x="4000296" y="1554988"/>
                </a:lnTo>
                <a:lnTo>
                  <a:pt x="4000296" y="3424567"/>
                </a:lnTo>
                <a:lnTo>
                  <a:pt x="1955596" y="3443630"/>
                </a:lnTo>
                <a:lnTo>
                  <a:pt x="1939340" y="1696885"/>
                </a:lnTo>
                <a:lnTo>
                  <a:pt x="3984015" y="1676222"/>
                </a:lnTo>
                <a:lnTo>
                  <a:pt x="4000296" y="3424567"/>
                </a:lnTo>
                <a:lnTo>
                  <a:pt x="4000296" y="1554988"/>
                </a:lnTo>
                <a:lnTo>
                  <a:pt x="3985818" y="0"/>
                </a:lnTo>
                <a:lnTo>
                  <a:pt x="3968419" y="0"/>
                </a:lnTo>
                <a:lnTo>
                  <a:pt x="3983863" y="1658823"/>
                </a:lnTo>
                <a:lnTo>
                  <a:pt x="1939175" y="1679486"/>
                </a:lnTo>
                <a:lnTo>
                  <a:pt x="1923542" y="0"/>
                </a:lnTo>
                <a:lnTo>
                  <a:pt x="1906143" y="0"/>
                </a:lnTo>
                <a:lnTo>
                  <a:pt x="1921776" y="1679663"/>
                </a:lnTo>
                <a:lnTo>
                  <a:pt x="0" y="1699082"/>
                </a:lnTo>
                <a:lnTo>
                  <a:pt x="0" y="1716481"/>
                </a:lnTo>
                <a:lnTo>
                  <a:pt x="1921941" y="1697062"/>
                </a:lnTo>
                <a:lnTo>
                  <a:pt x="1938197" y="3443782"/>
                </a:lnTo>
                <a:lnTo>
                  <a:pt x="0" y="3461842"/>
                </a:lnTo>
                <a:lnTo>
                  <a:pt x="0" y="3479241"/>
                </a:lnTo>
                <a:lnTo>
                  <a:pt x="1938362" y="3461181"/>
                </a:lnTo>
                <a:lnTo>
                  <a:pt x="1954657" y="5211369"/>
                </a:lnTo>
                <a:lnTo>
                  <a:pt x="0" y="5229580"/>
                </a:lnTo>
                <a:lnTo>
                  <a:pt x="0" y="5246852"/>
                </a:lnTo>
                <a:lnTo>
                  <a:pt x="1954822" y="5228666"/>
                </a:lnTo>
                <a:lnTo>
                  <a:pt x="1969998" y="6858000"/>
                </a:lnTo>
                <a:lnTo>
                  <a:pt x="1987397" y="6858000"/>
                </a:lnTo>
                <a:lnTo>
                  <a:pt x="1972221" y="5228514"/>
                </a:lnTo>
                <a:lnTo>
                  <a:pt x="4016921" y="5209476"/>
                </a:lnTo>
                <a:lnTo>
                  <a:pt x="4032275" y="6858000"/>
                </a:lnTo>
                <a:lnTo>
                  <a:pt x="4049674" y="6858000"/>
                </a:lnTo>
                <a:lnTo>
                  <a:pt x="4034320" y="5209311"/>
                </a:lnTo>
                <a:lnTo>
                  <a:pt x="6079020" y="5190274"/>
                </a:lnTo>
                <a:lnTo>
                  <a:pt x="6094552" y="6858000"/>
                </a:lnTo>
                <a:lnTo>
                  <a:pt x="6111951" y="6858000"/>
                </a:lnTo>
                <a:lnTo>
                  <a:pt x="6096419" y="5190109"/>
                </a:lnTo>
                <a:lnTo>
                  <a:pt x="8141119" y="5171071"/>
                </a:lnTo>
                <a:lnTo>
                  <a:pt x="8156829" y="6858000"/>
                </a:lnTo>
                <a:lnTo>
                  <a:pt x="8174101" y="6858000"/>
                </a:lnTo>
                <a:lnTo>
                  <a:pt x="8158391" y="5170906"/>
                </a:lnTo>
                <a:lnTo>
                  <a:pt x="10203091" y="5151869"/>
                </a:lnTo>
                <a:lnTo>
                  <a:pt x="10218979" y="6858000"/>
                </a:lnTo>
                <a:lnTo>
                  <a:pt x="10236378" y="6858000"/>
                </a:lnTo>
                <a:lnTo>
                  <a:pt x="10220490" y="5151717"/>
                </a:lnTo>
                <a:lnTo>
                  <a:pt x="12192000" y="5133352"/>
                </a:lnTo>
                <a:lnTo>
                  <a:pt x="12192000" y="5115953"/>
                </a:lnTo>
                <a:lnTo>
                  <a:pt x="10220325" y="5134330"/>
                </a:lnTo>
                <a:lnTo>
                  <a:pt x="10204031" y="3384143"/>
                </a:lnTo>
                <a:lnTo>
                  <a:pt x="12192000" y="3365614"/>
                </a:lnTo>
                <a:lnTo>
                  <a:pt x="12191987" y="3348215"/>
                </a:lnTo>
                <a:lnTo>
                  <a:pt x="10203866" y="3366744"/>
                </a:lnTo>
                <a:lnTo>
                  <a:pt x="10202926" y="3265868"/>
                </a:lnTo>
                <a:lnTo>
                  <a:pt x="10202926" y="5134495"/>
                </a:lnTo>
                <a:lnTo>
                  <a:pt x="8158226" y="5153558"/>
                </a:lnTo>
                <a:lnTo>
                  <a:pt x="8141932" y="3403371"/>
                </a:lnTo>
                <a:lnTo>
                  <a:pt x="10186632" y="3384308"/>
                </a:lnTo>
                <a:lnTo>
                  <a:pt x="10202926" y="5134495"/>
                </a:lnTo>
                <a:lnTo>
                  <a:pt x="10202926" y="3265868"/>
                </a:lnTo>
                <a:lnTo>
                  <a:pt x="10187534" y="1613484"/>
                </a:lnTo>
                <a:lnTo>
                  <a:pt x="12192000" y="1593215"/>
                </a:lnTo>
                <a:lnTo>
                  <a:pt x="12192000" y="1575816"/>
                </a:lnTo>
                <a:close/>
              </a:path>
            </a:pathLst>
          </a:custGeom>
          <a:solidFill>
            <a:srgbClr val="939393">
              <a:alpha val="784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7">
            <a:extLst>
              <a:ext uri="{FF2B5EF4-FFF2-40B4-BE49-F238E27FC236}">
                <a16:creationId xmlns:a16="http://schemas.microsoft.com/office/drawing/2014/main" id="{D0308347-7B55-4AF6-A74A-A339666062F6}"/>
              </a:ext>
            </a:extLst>
          </p:cNvPr>
          <p:cNvSpPr/>
          <p:nvPr/>
        </p:nvSpPr>
        <p:spPr>
          <a:xfrm>
            <a:off x="3821544" y="1691122"/>
            <a:ext cx="7532256" cy="4734569"/>
          </a:xfrm>
          <a:custGeom>
            <a:avLst/>
            <a:gdLst/>
            <a:ahLst/>
            <a:cxnLst/>
            <a:rect l="l" t="t" r="r" b="b"/>
            <a:pathLst>
              <a:path w="7806055" h="4579620">
                <a:moveTo>
                  <a:pt x="7487665" y="0"/>
                </a:moveTo>
                <a:lnTo>
                  <a:pt x="318262" y="0"/>
                </a:lnTo>
                <a:lnTo>
                  <a:pt x="271232" y="3450"/>
                </a:lnTo>
                <a:lnTo>
                  <a:pt x="226344" y="13475"/>
                </a:lnTo>
                <a:lnTo>
                  <a:pt x="184092" y="29580"/>
                </a:lnTo>
                <a:lnTo>
                  <a:pt x="144966" y="51274"/>
                </a:lnTo>
                <a:lnTo>
                  <a:pt x="109460" y="78065"/>
                </a:lnTo>
                <a:lnTo>
                  <a:pt x="78065" y="109460"/>
                </a:lnTo>
                <a:lnTo>
                  <a:pt x="51274" y="144966"/>
                </a:lnTo>
                <a:lnTo>
                  <a:pt x="29580" y="184092"/>
                </a:lnTo>
                <a:lnTo>
                  <a:pt x="13475" y="226344"/>
                </a:lnTo>
                <a:lnTo>
                  <a:pt x="3450" y="271232"/>
                </a:lnTo>
                <a:lnTo>
                  <a:pt x="0" y="318262"/>
                </a:lnTo>
                <a:lnTo>
                  <a:pt x="0" y="4261383"/>
                </a:lnTo>
                <a:lnTo>
                  <a:pt x="3450" y="4308409"/>
                </a:lnTo>
                <a:lnTo>
                  <a:pt x="13475" y="4353293"/>
                </a:lnTo>
                <a:lnTo>
                  <a:pt x="29580" y="4395543"/>
                </a:lnTo>
                <a:lnTo>
                  <a:pt x="51274" y="4434665"/>
                </a:lnTo>
                <a:lnTo>
                  <a:pt x="78065" y="4470169"/>
                </a:lnTo>
                <a:lnTo>
                  <a:pt x="109460" y="4501561"/>
                </a:lnTo>
                <a:lnTo>
                  <a:pt x="144966" y="4528349"/>
                </a:lnTo>
                <a:lnTo>
                  <a:pt x="184092" y="4550041"/>
                </a:lnTo>
                <a:lnTo>
                  <a:pt x="226344" y="4566146"/>
                </a:lnTo>
                <a:lnTo>
                  <a:pt x="271232" y="4576169"/>
                </a:lnTo>
                <a:lnTo>
                  <a:pt x="318262" y="4579620"/>
                </a:lnTo>
                <a:lnTo>
                  <a:pt x="7487665" y="4579620"/>
                </a:lnTo>
                <a:lnTo>
                  <a:pt x="7534695" y="4576169"/>
                </a:lnTo>
                <a:lnTo>
                  <a:pt x="7579583" y="4566146"/>
                </a:lnTo>
                <a:lnTo>
                  <a:pt x="7621835" y="4550041"/>
                </a:lnTo>
                <a:lnTo>
                  <a:pt x="7660961" y="4528349"/>
                </a:lnTo>
                <a:lnTo>
                  <a:pt x="7696467" y="4501561"/>
                </a:lnTo>
                <a:lnTo>
                  <a:pt x="7727862" y="4470169"/>
                </a:lnTo>
                <a:lnTo>
                  <a:pt x="7754653" y="4434665"/>
                </a:lnTo>
                <a:lnTo>
                  <a:pt x="7776347" y="4395543"/>
                </a:lnTo>
                <a:lnTo>
                  <a:pt x="7792452" y="4353293"/>
                </a:lnTo>
                <a:lnTo>
                  <a:pt x="7802477" y="4308409"/>
                </a:lnTo>
                <a:lnTo>
                  <a:pt x="7805928" y="4261383"/>
                </a:lnTo>
                <a:lnTo>
                  <a:pt x="7805928" y="318262"/>
                </a:lnTo>
                <a:lnTo>
                  <a:pt x="7802477" y="271232"/>
                </a:lnTo>
                <a:lnTo>
                  <a:pt x="7792452" y="226344"/>
                </a:lnTo>
                <a:lnTo>
                  <a:pt x="7776347" y="184092"/>
                </a:lnTo>
                <a:lnTo>
                  <a:pt x="7754653" y="144966"/>
                </a:lnTo>
                <a:lnTo>
                  <a:pt x="7727862" y="109460"/>
                </a:lnTo>
                <a:lnTo>
                  <a:pt x="7696467" y="78065"/>
                </a:lnTo>
                <a:lnTo>
                  <a:pt x="7660961" y="51274"/>
                </a:lnTo>
                <a:lnTo>
                  <a:pt x="7621835" y="29580"/>
                </a:lnTo>
                <a:lnTo>
                  <a:pt x="7579583" y="13475"/>
                </a:lnTo>
                <a:lnTo>
                  <a:pt x="7534695" y="3450"/>
                </a:lnTo>
                <a:lnTo>
                  <a:pt x="7487665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67690" y="6407866"/>
            <a:ext cx="1232510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lang="ru-RU" sz="16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7 </a:t>
            </a:r>
            <a:r>
              <a:rPr lang="ru-RU" sz="14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класс</a:t>
            </a:r>
            <a:endParaRPr sz="1600" dirty="0">
              <a:solidFill>
                <a:srgbClr val="20202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109452" y="6407866"/>
            <a:ext cx="751840" cy="22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lang="ru-RU" sz="1400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13 </a:t>
            </a:r>
            <a:r>
              <a:rPr sz="1400" spc="65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|</a:t>
            </a:r>
            <a:r>
              <a:rPr sz="1400" spc="215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 </a:t>
            </a:r>
            <a:r>
              <a:rPr lang="ru-RU" sz="1400" spc="165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19</a:t>
            </a:r>
            <a:endParaRPr sz="1400" dirty="0">
              <a:solidFill>
                <a:srgbClr val="20202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Microsoft Sans Serif"/>
            </a:endParaRPr>
          </a:p>
        </p:txBody>
      </p:sp>
      <p:sp>
        <p:nvSpPr>
          <p:cNvPr id="80" name="object 9">
            <a:extLst>
              <a:ext uri="{FF2B5EF4-FFF2-40B4-BE49-F238E27FC236}">
                <a16:creationId xmlns:a16="http://schemas.microsoft.com/office/drawing/2014/main" id="{9CCFFDBE-42E7-4C28-9DCB-CA50DC93FAD9}"/>
              </a:ext>
            </a:extLst>
          </p:cNvPr>
          <p:cNvSpPr/>
          <p:nvPr/>
        </p:nvSpPr>
        <p:spPr>
          <a:xfrm>
            <a:off x="367690" y="361988"/>
            <a:ext cx="9004910" cy="105575"/>
          </a:xfrm>
          <a:custGeom>
            <a:avLst/>
            <a:gdLst/>
            <a:ahLst/>
            <a:cxnLst/>
            <a:rect l="l" t="t" r="r" b="b"/>
            <a:pathLst>
              <a:path w="7883525" h="76200">
                <a:moveTo>
                  <a:pt x="38100" y="0"/>
                </a:moveTo>
                <a:lnTo>
                  <a:pt x="23268" y="2988"/>
                </a:lnTo>
                <a:lnTo>
                  <a:pt x="11158" y="11144"/>
                </a:lnTo>
                <a:lnTo>
                  <a:pt x="2993" y="23252"/>
                </a:lnTo>
                <a:lnTo>
                  <a:pt x="0" y="38100"/>
                </a:lnTo>
                <a:lnTo>
                  <a:pt x="2993" y="52947"/>
                </a:lnTo>
                <a:lnTo>
                  <a:pt x="11158" y="65055"/>
                </a:lnTo>
                <a:lnTo>
                  <a:pt x="23268" y="73211"/>
                </a:lnTo>
                <a:lnTo>
                  <a:pt x="38100" y="76200"/>
                </a:lnTo>
                <a:lnTo>
                  <a:pt x="52931" y="73211"/>
                </a:lnTo>
                <a:lnTo>
                  <a:pt x="65041" y="65055"/>
                </a:lnTo>
                <a:lnTo>
                  <a:pt x="73206" y="52947"/>
                </a:lnTo>
                <a:lnTo>
                  <a:pt x="73972" y="49149"/>
                </a:lnTo>
                <a:lnTo>
                  <a:pt x="38100" y="49149"/>
                </a:lnTo>
                <a:lnTo>
                  <a:pt x="38100" y="26924"/>
                </a:lnTo>
                <a:lnTo>
                  <a:pt x="73946" y="26924"/>
                </a:lnTo>
                <a:lnTo>
                  <a:pt x="73206" y="23252"/>
                </a:lnTo>
                <a:lnTo>
                  <a:pt x="65041" y="11144"/>
                </a:lnTo>
                <a:lnTo>
                  <a:pt x="52931" y="2988"/>
                </a:lnTo>
                <a:lnTo>
                  <a:pt x="38100" y="0"/>
                </a:lnTo>
                <a:close/>
              </a:path>
              <a:path w="7883525" h="76200">
                <a:moveTo>
                  <a:pt x="73946" y="26924"/>
                </a:moveTo>
                <a:lnTo>
                  <a:pt x="38100" y="26924"/>
                </a:lnTo>
                <a:lnTo>
                  <a:pt x="38100" y="49149"/>
                </a:lnTo>
                <a:lnTo>
                  <a:pt x="73972" y="49149"/>
                </a:lnTo>
                <a:lnTo>
                  <a:pt x="76200" y="38100"/>
                </a:lnTo>
                <a:lnTo>
                  <a:pt x="73946" y="26924"/>
                </a:lnTo>
                <a:close/>
              </a:path>
              <a:path w="7883525" h="76200">
                <a:moveTo>
                  <a:pt x="215900" y="26924"/>
                </a:moveTo>
                <a:lnTo>
                  <a:pt x="73946" y="26924"/>
                </a:lnTo>
                <a:lnTo>
                  <a:pt x="76200" y="38100"/>
                </a:lnTo>
                <a:lnTo>
                  <a:pt x="73972" y="49149"/>
                </a:lnTo>
                <a:lnTo>
                  <a:pt x="215900" y="49149"/>
                </a:lnTo>
                <a:lnTo>
                  <a:pt x="215900" y="26924"/>
                </a:lnTo>
                <a:close/>
              </a:path>
              <a:path w="7883525" h="76200">
                <a:moveTo>
                  <a:pt x="304800" y="26924"/>
                </a:moveTo>
                <a:lnTo>
                  <a:pt x="282575" y="26924"/>
                </a:lnTo>
                <a:lnTo>
                  <a:pt x="282575" y="49149"/>
                </a:lnTo>
                <a:lnTo>
                  <a:pt x="304800" y="49149"/>
                </a:lnTo>
                <a:lnTo>
                  <a:pt x="304800" y="26924"/>
                </a:lnTo>
                <a:close/>
              </a:path>
              <a:path w="7883525" h="76200">
                <a:moveTo>
                  <a:pt x="549275" y="26924"/>
                </a:moveTo>
                <a:lnTo>
                  <a:pt x="371475" y="26924"/>
                </a:lnTo>
                <a:lnTo>
                  <a:pt x="371475" y="49149"/>
                </a:lnTo>
                <a:lnTo>
                  <a:pt x="549275" y="49149"/>
                </a:lnTo>
                <a:lnTo>
                  <a:pt x="549275" y="26924"/>
                </a:lnTo>
                <a:close/>
              </a:path>
              <a:path w="7883525" h="76200">
                <a:moveTo>
                  <a:pt x="638175" y="26924"/>
                </a:moveTo>
                <a:lnTo>
                  <a:pt x="615950" y="26924"/>
                </a:lnTo>
                <a:lnTo>
                  <a:pt x="615950" y="49149"/>
                </a:lnTo>
                <a:lnTo>
                  <a:pt x="638175" y="49149"/>
                </a:lnTo>
                <a:lnTo>
                  <a:pt x="638175" y="26924"/>
                </a:lnTo>
                <a:close/>
              </a:path>
              <a:path w="7883525" h="76200">
                <a:moveTo>
                  <a:pt x="882650" y="26924"/>
                </a:moveTo>
                <a:lnTo>
                  <a:pt x="704850" y="26924"/>
                </a:lnTo>
                <a:lnTo>
                  <a:pt x="704850" y="49149"/>
                </a:lnTo>
                <a:lnTo>
                  <a:pt x="882650" y="49149"/>
                </a:lnTo>
                <a:lnTo>
                  <a:pt x="882650" y="26924"/>
                </a:lnTo>
                <a:close/>
              </a:path>
              <a:path w="7883525" h="76200">
                <a:moveTo>
                  <a:pt x="971550" y="26924"/>
                </a:moveTo>
                <a:lnTo>
                  <a:pt x="949325" y="26924"/>
                </a:lnTo>
                <a:lnTo>
                  <a:pt x="949325" y="49149"/>
                </a:lnTo>
                <a:lnTo>
                  <a:pt x="971550" y="49149"/>
                </a:lnTo>
                <a:lnTo>
                  <a:pt x="971550" y="26924"/>
                </a:lnTo>
                <a:close/>
              </a:path>
              <a:path w="7883525" h="76200">
                <a:moveTo>
                  <a:pt x="1216025" y="26924"/>
                </a:moveTo>
                <a:lnTo>
                  <a:pt x="1038225" y="26924"/>
                </a:lnTo>
                <a:lnTo>
                  <a:pt x="1038225" y="49149"/>
                </a:lnTo>
                <a:lnTo>
                  <a:pt x="1216025" y="49149"/>
                </a:lnTo>
                <a:lnTo>
                  <a:pt x="1216025" y="26924"/>
                </a:lnTo>
                <a:close/>
              </a:path>
              <a:path w="7883525" h="76200">
                <a:moveTo>
                  <a:pt x="1304925" y="26924"/>
                </a:moveTo>
                <a:lnTo>
                  <a:pt x="1282700" y="26924"/>
                </a:lnTo>
                <a:lnTo>
                  <a:pt x="1282700" y="49149"/>
                </a:lnTo>
                <a:lnTo>
                  <a:pt x="1304925" y="49149"/>
                </a:lnTo>
                <a:lnTo>
                  <a:pt x="1304925" y="26924"/>
                </a:lnTo>
                <a:close/>
              </a:path>
              <a:path w="7883525" h="76200">
                <a:moveTo>
                  <a:pt x="1549400" y="27050"/>
                </a:moveTo>
                <a:lnTo>
                  <a:pt x="1371600" y="27050"/>
                </a:lnTo>
                <a:lnTo>
                  <a:pt x="1371600" y="49149"/>
                </a:lnTo>
                <a:lnTo>
                  <a:pt x="1549400" y="49149"/>
                </a:lnTo>
                <a:lnTo>
                  <a:pt x="1549400" y="27050"/>
                </a:lnTo>
                <a:close/>
              </a:path>
              <a:path w="7883525" h="76200">
                <a:moveTo>
                  <a:pt x="1638300" y="27050"/>
                </a:moveTo>
                <a:lnTo>
                  <a:pt x="1616075" y="27050"/>
                </a:lnTo>
                <a:lnTo>
                  <a:pt x="1616075" y="49275"/>
                </a:lnTo>
                <a:lnTo>
                  <a:pt x="1638300" y="49275"/>
                </a:lnTo>
                <a:lnTo>
                  <a:pt x="1638300" y="27050"/>
                </a:lnTo>
                <a:close/>
              </a:path>
              <a:path w="7883525" h="76200">
                <a:moveTo>
                  <a:pt x="1882775" y="27050"/>
                </a:moveTo>
                <a:lnTo>
                  <a:pt x="1704975" y="27050"/>
                </a:lnTo>
                <a:lnTo>
                  <a:pt x="1704975" y="49275"/>
                </a:lnTo>
                <a:lnTo>
                  <a:pt x="1882775" y="49275"/>
                </a:lnTo>
                <a:lnTo>
                  <a:pt x="1882775" y="27050"/>
                </a:lnTo>
                <a:close/>
              </a:path>
              <a:path w="7883525" h="76200">
                <a:moveTo>
                  <a:pt x="1971675" y="27050"/>
                </a:moveTo>
                <a:lnTo>
                  <a:pt x="1949450" y="27050"/>
                </a:lnTo>
                <a:lnTo>
                  <a:pt x="1949450" y="49275"/>
                </a:lnTo>
                <a:lnTo>
                  <a:pt x="1971675" y="49275"/>
                </a:lnTo>
                <a:lnTo>
                  <a:pt x="1971675" y="27050"/>
                </a:lnTo>
                <a:close/>
              </a:path>
              <a:path w="7883525" h="76200">
                <a:moveTo>
                  <a:pt x="2216150" y="27050"/>
                </a:moveTo>
                <a:lnTo>
                  <a:pt x="2038350" y="27050"/>
                </a:lnTo>
                <a:lnTo>
                  <a:pt x="2038350" y="49275"/>
                </a:lnTo>
                <a:lnTo>
                  <a:pt x="2216150" y="49275"/>
                </a:lnTo>
                <a:lnTo>
                  <a:pt x="2216150" y="27050"/>
                </a:lnTo>
                <a:close/>
              </a:path>
              <a:path w="7883525" h="76200">
                <a:moveTo>
                  <a:pt x="2305050" y="27050"/>
                </a:moveTo>
                <a:lnTo>
                  <a:pt x="2282825" y="27050"/>
                </a:lnTo>
                <a:lnTo>
                  <a:pt x="2282825" y="49275"/>
                </a:lnTo>
                <a:lnTo>
                  <a:pt x="2305050" y="49275"/>
                </a:lnTo>
                <a:lnTo>
                  <a:pt x="2305050" y="27050"/>
                </a:lnTo>
                <a:close/>
              </a:path>
              <a:path w="7883525" h="76200">
                <a:moveTo>
                  <a:pt x="2549525" y="27050"/>
                </a:moveTo>
                <a:lnTo>
                  <a:pt x="2371725" y="27050"/>
                </a:lnTo>
                <a:lnTo>
                  <a:pt x="2371725" y="49275"/>
                </a:lnTo>
                <a:lnTo>
                  <a:pt x="2549525" y="49275"/>
                </a:lnTo>
                <a:lnTo>
                  <a:pt x="2549525" y="27050"/>
                </a:lnTo>
                <a:close/>
              </a:path>
              <a:path w="7883525" h="76200">
                <a:moveTo>
                  <a:pt x="2638425" y="27050"/>
                </a:moveTo>
                <a:lnTo>
                  <a:pt x="2616200" y="27050"/>
                </a:lnTo>
                <a:lnTo>
                  <a:pt x="2616200" y="49275"/>
                </a:lnTo>
                <a:lnTo>
                  <a:pt x="2638425" y="49275"/>
                </a:lnTo>
                <a:lnTo>
                  <a:pt x="2638425" y="27050"/>
                </a:lnTo>
                <a:close/>
              </a:path>
              <a:path w="7883525" h="76200">
                <a:moveTo>
                  <a:pt x="2882900" y="27050"/>
                </a:moveTo>
                <a:lnTo>
                  <a:pt x="2705100" y="27050"/>
                </a:lnTo>
                <a:lnTo>
                  <a:pt x="2705100" y="49275"/>
                </a:lnTo>
                <a:lnTo>
                  <a:pt x="2882900" y="49275"/>
                </a:lnTo>
                <a:lnTo>
                  <a:pt x="2882900" y="27050"/>
                </a:lnTo>
                <a:close/>
              </a:path>
              <a:path w="7883525" h="76200">
                <a:moveTo>
                  <a:pt x="2971799" y="27050"/>
                </a:moveTo>
                <a:lnTo>
                  <a:pt x="2949574" y="27050"/>
                </a:lnTo>
                <a:lnTo>
                  <a:pt x="2949574" y="49275"/>
                </a:lnTo>
                <a:lnTo>
                  <a:pt x="2971799" y="49275"/>
                </a:lnTo>
                <a:lnTo>
                  <a:pt x="2971799" y="27050"/>
                </a:lnTo>
                <a:close/>
              </a:path>
              <a:path w="7883525" h="76200">
                <a:moveTo>
                  <a:pt x="3216274" y="27050"/>
                </a:moveTo>
                <a:lnTo>
                  <a:pt x="3038474" y="27050"/>
                </a:lnTo>
                <a:lnTo>
                  <a:pt x="3038474" y="49275"/>
                </a:lnTo>
                <a:lnTo>
                  <a:pt x="3216274" y="49275"/>
                </a:lnTo>
                <a:lnTo>
                  <a:pt x="3216274" y="27050"/>
                </a:lnTo>
                <a:close/>
              </a:path>
              <a:path w="7883525" h="76200">
                <a:moveTo>
                  <a:pt x="3305175" y="27050"/>
                </a:moveTo>
                <a:lnTo>
                  <a:pt x="3282950" y="27050"/>
                </a:lnTo>
                <a:lnTo>
                  <a:pt x="3282950" y="49275"/>
                </a:lnTo>
                <a:lnTo>
                  <a:pt x="3305175" y="49275"/>
                </a:lnTo>
                <a:lnTo>
                  <a:pt x="3305175" y="27050"/>
                </a:lnTo>
                <a:close/>
              </a:path>
              <a:path w="7883525" h="76200">
                <a:moveTo>
                  <a:pt x="3549650" y="27050"/>
                </a:moveTo>
                <a:lnTo>
                  <a:pt x="3371850" y="27050"/>
                </a:lnTo>
                <a:lnTo>
                  <a:pt x="3371850" y="49275"/>
                </a:lnTo>
                <a:lnTo>
                  <a:pt x="3549650" y="49275"/>
                </a:lnTo>
                <a:lnTo>
                  <a:pt x="3549650" y="27050"/>
                </a:lnTo>
                <a:close/>
              </a:path>
              <a:path w="7883525" h="76200">
                <a:moveTo>
                  <a:pt x="3638550" y="27050"/>
                </a:moveTo>
                <a:lnTo>
                  <a:pt x="3616325" y="27050"/>
                </a:lnTo>
                <a:lnTo>
                  <a:pt x="3616325" y="49275"/>
                </a:lnTo>
                <a:lnTo>
                  <a:pt x="3638550" y="49275"/>
                </a:lnTo>
                <a:lnTo>
                  <a:pt x="3638550" y="27050"/>
                </a:lnTo>
                <a:close/>
              </a:path>
              <a:path w="7883525" h="76200">
                <a:moveTo>
                  <a:pt x="3883025" y="27050"/>
                </a:moveTo>
                <a:lnTo>
                  <a:pt x="3705225" y="27050"/>
                </a:lnTo>
                <a:lnTo>
                  <a:pt x="3705225" y="49275"/>
                </a:lnTo>
                <a:lnTo>
                  <a:pt x="3883025" y="49275"/>
                </a:lnTo>
                <a:lnTo>
                  <a:pt x="3883025" y="27050"/>
                </a:lnTo>
                <a:close/>
              </a:path>
              <a:path w="7883525" h="76200">
                <a:moveTo>
                  <a:pt x="3971925" y="27050"/>
                </a:moveTo>
                <a:lnTo>
                  <a:pt x="3949700" y="27050"/>
                </a:lnTo>
                <a:lnTo>
                  <a:pt x="3949700" y="49275"/>
                </a:lnTo>
                <a:lnTo>
                  <a:pt x="3971925" y="49275"/>
                </a:lnTo>
                <a:lnTo>
                  <a:pt x="3971925" y="27050"/>
                </a:lnTo>
                <a:close/>
              </a:path>
              <a:path w="7883525" h="76200">
                <a:moveTo>
                  <a:pt x="4216400" y="27050"/>
                </a:moveTo>
                <a:lnTo>
                  <a:pt x="4038600" y="27050"/>
                </a:lnTo>
                <a:lnTo>
                  <a:pt x="4038600" y="49275"/>
                </a:lnTo>
                <a:lnTo>
                  <a:pt x="4216400" y="49275"/>
                </a:lnTo>
                <a:lnTo>
                  <a:pt x="4216400" y="27050"/>
                </a:lnTo>
                <a:close/>
              </a:path>
              <a:path w="7883525" h="76200">
                <a:moveTo>
                  <a:pt x="4305300" y="27050"/>
                </a:moveTo>
                <a:lnTo>
                  <a:pt x="4283075" y="27050"/>
                </a:lnTo>
                <a:lnTo>
                  <a:pt x="4283075" y="49275"/>
                </a:lnTo>
                <a:lnTo>
                  <a:pt x="4305300" y="49275"/>
                </a:lnTo>
                <a:lnTo>
                  <a:pt x="4305300" y="27050"/>
                </a:lnTo>
                <a:close/>
              </a:path>
              <a:path w="7883525" h="76200">
                <a:moveTo>
                  <a:pt x="4549775" y="27050"/>
                </a:moveTo>
                <a:lnTo>
                  <a:pt x="4371975" y="27050"/>
                </a:lnTo>
                <a:lnTo>
                  <a:pt x="4371975" y="49275"/>
                </a:lnTo>
                <a:lnTo>
                  <a:pt x="4549775" y="49275"/>
                </a:lnTo>
                <a:lnTo>
                  <a:pt x="4549775" y="27050"/>
                </a:lnTo>
                <a:close/>
              </a:path>
              <a:path w="7883525" h="76200">
                <a:moveTo>
                  <a:pt x="4638675" y="27050"/>
                </a:moveTo>
                <a:lnTo>
                  <a:pt x="4616450" y="27050"/>
                </a:lnTo>
                <a:lnTo>
                  <a:pt x="4616450" y="49275"/>
                </a:lnTo>
                <a:lnTo>
                  <a:pt x="4638675" y="49275"/>
                </a:lnTo>
                <a:lnTo>
                  <a:pt x="4638675" y="27050"/>
                </a:lnTo>
                <a:close/>
              </a:path>
              <a:path w="7883525" h="76200">
                <a:moveTo>
                  <a:pt x="4883150" y="27050"/>
                </a:moveTo>
                <a:lnTo>
                  <a:pt x="4705350" y="27050"/>
                </a:lnTo>
                <a:lnTo>
                  <a:pt x="4705350" y="49275"/>
                </a:lnTo>
                <a:lnTo>
                  <a:pt x="4883150" y="49275"/>
                </a:lnTo>
                <a:lnTo>
                  <a:pt x="4883150" y="27050"/>
                </a:lnTo>
                <a:close/>
              </a:path>
              <a:path w="7883525" h="76200">
                <a:moveTo>
                  <a:pt x="4972050" y="27050"/>
                </a:moveTo>
                <a:lnTo>
                  <a:pt x="4949825" y="27050"/>
                </a:lnTo>
                <a:lnTo>
                  <a:pt x="4949825" y="49275"/>
                </a:lnTo>
                <a:lnTo>
                  <a:pt x="4972050" y="49275"/>
                </a:lnTo>
                <a:lnTo>
                  <a:pt x="4972050" y="27050"/>
                </a:lnTo>
                <a:close/>
              </a:path>
              <a:path w="7883525" h="76200">
                <a:moveTo>
                  <a:pt x="5216525" y="27050"/>
                </a:moveTo>
                <a:lnTo>
                  <a:pt x="5038725" y="27050"/>
                </a:lnTo>
                <a:lnTo>
                  <a:pt x="5038725" y="49275"/>
                </a:lnTo>
                <a:lnTo>
                  <a:pt x="5216525" y="49275"/>
                </a:lnTo>
                <a:lnTo>
                  <a:pt x="5216525" y="27050"/>
                </a:lnTo>
                <a:close/>
              </a:path>
              <a:path w="7883525" h="76200">
                <a:moveTo>
                  <a:pt x="5305425" y="27050"/>
                </a:moveTo>
                <a:lnTo>
                  <a:pt x="5283200" y="27050"/>
                </a:lnTo>
                <a:lnTo>
                  <a:pt x="5283200" y="49275"/>
                </a:lnTo>
                <a:lnTo>
                  <a:pt x="5305425" y="49275"/>
                </a:lnTo>
                <a:lnTo>
                  <a:pt x="5305425" y="27050"/>
                </a:lnTo>
                <a:close/>
              </a:path>
              <a:path w="7883525" h="76200">
                <a:moveTo>
                  <a:pt x="5549900" y="27050"/>
                </a:moveTo>
                <a:lnTo>
                  <a:pt x="5372100" y="27050"/>
                </a:lnTo>
                <a:lnTo>
                  <a:pt x="5372100" y="49275"/>
                </a:lnTo>
                <a:lnTo>
                  <a:pt x="5549900" y="49275"/>
                </a:lnTo>
                <a:lnTo>
                  <a:pt x="5549900" y="27050"/>
                </a:lnTo>
                <a:close/>
              </a:path>
              <a:path w="7883525" h="76200">
                <a:moveTo>
                  <a:pt x="5638800" y="27050"/>
                </a:moveTo>
                <a:lnTo>
                  <a:pt x="5616575" y="27050"/>
                </a:lnTo>
                <a:lnTo>
                  <a:pt x="5616575" y="49275"/>
                </a:lnTo>
                <a:lnTo>
                  <a:pt x="5638800" y="49275"/>
                </a:lnTo>
                <a:lnTo>
                  <a:pt x="5638800" y="27050"/>
                </a:lnTo>
                <a:close/>
              </a:path>
              <a:path w="7883525" h="76200">
                <a:moveTo>
                  <a:pt x="5883275" y="27050"/>
                </a:moveTo>
                <a:lnTo>
                  <a:pt x="5705475" y="27050"/>
                </a:lnTo>
                <a:lnTo>
                  <a:pt x="5705475" y="49275"/>
                </a:lnTo>
                <a:lnTo>
                  <a:pt x="5883275" y="49275"/>
                </a:lnTo>
                <a:lnTo>
                  <a:pt x="5883275" y="27050"/>
                </a:lnTo>
                <a:close/>
              </a:path>
              <a:path w="7883525" h="76200">
                <a:moveTo>
                  <a:pt x="5972175" y="27050"/>
                </a:moveTo>
                <a:lnTo>
                  <a:pt x="5949950" y="27050"/>
                </a:lnTo>
                <a:lnTo>
                  <a:pt x="5949950" y="49275"/>
                </a:lnTo>
                <a:lnTo>
                  <a:pt x="5972175" y="49275"/>
                </a:lnTo>
                <a:lnTo>
                  <a:pt x="5972175" y="27050"/>
                </a:lnTo>
                <a:close/>
              </a:path>
              <a:path w="7883525" h="76200">
                <a:moveTo>
                  <a:pt x="6216650" y="27050"/>
                </a:moveTo>
                <a:lnTo>
                  <a:pt x="6038850" y="27050"/>
                </a:lnTo>
                <a:lnTo>
                  <a:pt x="6038850" y="49275"/>
                </a:lnTo>
                <a:lnTo>
                  <a:pt x="6216650" y="49275"/>
                </a:lnTo>
                <a:lnTo>
                  <a:pt x="6216650" y="27050"/>
                </a:lnTo>
                <a:close/>
              </a:path>
              <a:path w="7883525" h="76200">
                <a:moveTo>
                  <a:pt x="6305550" y="27050"/>
                </a:moveTo>
                <a:lnTo>
                  <a:pt x="6283325" y="27050"/>
                </a:lnTo>
                <a:lnTo>
                  <a:pt x="6283325" y="49275"/>
                </a:lnTo>
                <a:lnTo>
                  <a:pt x="6305550" y="49275"/>
                </a:lnTo>
                <a:lnTo>
                  <a:pt x="6305550" y="27050"/>
                </a:lnTo>
                <a:close/>
              </a:path>
              <a:path w="7883525" h="76200">
                <a:moveTo>
                  <a:pt x="6550025" y="27050"/>
                </a:moveTo>
                <a:lnTo>
                  <a:pt x="6372225" y="27050"/>
                </a:lnTo>
                <a:lnTo>
                  <a:pt x="6372225" y="49275"/>
                </a:lnTo>
                <a:lnTo>
                  <a:pt x="6550025" y="49275"/>
                </a:lnTo>
                <a:lnTo>
                  <a:pt x="6550025" y="27050"/>
                </a:lnTo>
                <a:close/>
              </a:path>
              <a:path w="7883525" h="76200">
                <a:moveTo>
                  <a:pt x="6638925" y="27050"/>
                </a:moveTo>
                <a:lnTo>
                  <a:pt x="6616700" y="27050"/>
                </a:lnTo>
                <a:lnTo>
                  <a:pt x="6616700" y="49275"/>
                </a:lnTo>
                <a:lnTo>
                  <a:pt x="6638925" y="49275"/>
                </a:lnTo>
                <a:lnTo>
                  <a:pt x="6638925" y="27050"/>
                </a:lnTo>
                <a:close/>
              </a:path>
              <a:path w="7883525" h="76200">
                <a:moveTo>
                  <a:pt x="6883400" y="27050"/>
                </a:moveTo>
                <a:lnTo>
                  <a:pt x="6705600" y="27050"/>
                </a:lnTo>
                <a:lnTo>
                  <a:pt x="6705600" y="49275"/>
                </a:lnTo>
                <a:lnTo>
                  <a:pt x="6883400" y="49275"/>
                </a:lnTo>
                <a:lnTo>
                  <a:pt x="6883400" y="27050"/>
                </a:lnTo>
                <a:close/>
              </a:path>
              <a:path w="7883525" h="76200">
                <a:moveTo>
                  <a:pt x="6972300" y="27050"/>
                </a:moveTo>
                <a:lnTo>
                  <a:pt x="6950075" y="27050"/>
                </a:lnTo>
                <a:lnTo>
                  <a:pt x="6950075" y="49275"/>
                </a:lnTo>
                <a:lnTo>
                  <a:pt x="6972300" y="49275"/>
                </a:lnTo>
                <a:lnTo>
                  <a:pt x="6972300" y="27050"/>
                </a:lnTo>
                <a:close/>
              </a:path>
              <a:path w="7883525" h="76200">
                <a:moveTo>
                  <a:pt x="7216775" y="27050"/>
                </a:moveTo>
                <a:lnTo>
                  <a:pt x="7038975" y="27050"/>
                </a:lnTo>
                <a:lnTo>
                  <a:pt x="7038975" y="49275"/>
                </a:lnTo>
                <a:lnTo>
                  <a:pt x="7216775" y="49275"/>
                </a:lnTo>
                <a:lnTo>
                  <a:pt x="7216775" y="27050"/>
                </a:lnTo>
                <a:close/>
              </a:path>
              <a:path w="7883525" h="76200">
                <a:moveTo>
                  <a:pt x="7305675" y="27050"/>
                </a:moveTo>
                <a:lnTo>
                  <a:pt x="7283450" y="27050"/>
                </a:lnTo>
                <a:lnTo>
                  <a:pt x="7283450" y="49275"/>
                </a:lnTo>
                <a:lnTo>
                  <a:pt x="7305675" y="49275"/>
                </a:lnTo>
                <a:lnTo>
                  <a:pt x="7305675" y="27050"/>
                </a:lnTo>
                <a:close/>
              </a:path>
              <a:path w="7883525" h="76200">
                <a:moveTo>
                  <a:pt x="7550150" y="27050"/>
                </a:moveTo>
                <a:lnTo>
                  <a:pt x="7372350" y="27050"/>
                </a:lnTo>
                <a:lnTo>
                  <a:pt x="7372350" y="49275"/>
                </a:lnTo>
                <a:lnTo>
                  <a:pt x="7550150" y="49275"/>
                </a:lnTo>
                <a:lnTo>
                  <a:pt x="7550150" y="27050"/>
                </a:lnTo>
                <a:close/>
              </a:path>
              <a:path w="7883525" h="76200">
                <a:moveTo>
                  <a:pt x="7639050" y="27050"/>
                </a:moveTo>
                <a:lnTo>
                  <a:pt x="7616825" y="27050"/>
                </a:lnTo>
                <a:lnTo>
                  <a:pt x="7616825" y="49275"/>
                </a:lnTo>
                <a:lnTo>
                  <a:pt x="7639050" y="49275"/>
                </a:lnTo>
                <a:lnTo>
                  <a:pt x="7639050" y="27050"/>
                </a:lnTo>
                <a:close/>
              </a:path>
              <a:path w="7883525" h="76200">
                <a:moveTo>
                  <a:pt x="7883525" y="27050"/>
                </a:moveTo>
                <a:lnTo>
                  <a:pt x="7705725" y="27050"/>
                </a:lnTo>
                <a:lnTo>
                  <a:pt x="7705725" y="49275"/>
                </a:lnTo>
                <a:lnTo>
                  <a:pt x="7883525" y="49275"/>
                </a:lnTo>
                <a:lnTo>
                  <a:pt x="7883525" y="2705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1" name="object 3">
            <a:extLst>
              <a:ext uri="{FF2B5EF4-FFF2-40B4-BE49-F238E27FC236}">
                <a16:creationId xmlns:a16="http://schemas.microsoft.com/office/drawing/2014/main" id="{E8EB3E17-BEF0-428E-AF33-09BB3B197C59}"/>
              </a:ext>
            </a:extLst>
          </p:cNvPr>
          <p:cNvSpPr txBox="1"/>
          <p:nvPr/>
        </p:nvSpPr>
        <p:spPr>
          <a:xfrm>
            <a:off x="10515600" y="334457"/>
            <a:ext cx="5386135" cy="49757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l">
              <a:lnSpc>
                <a:spcPts val="1870"/>
              </a:lnSpc>
              <a:spcBef>
                <a:spcPts val="105"/>
              </a:spcBef>
            </a:pPr>
            <a:r>
              <a:rPr lang="ru-RU" sz="14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Температура</a:t>
            </a:r>
          </a:p>
          <a:p>
            <a:pPr marL="12700" algn="l">
              <a:lnSpc>
                <a:spcPts val="1870"/>
              </a:lnSpc>
              <a:spcBef>
                <a:spcPts val="105"/>
              </a:spcBef>
            </a:pPr>
            <a:r>
              <a:rPr lang="ru-RU" sz="14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воздуха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6593C88-93B1-4CD5-AF2D-33F84BAD52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593" y="366090"/>
            <a:ext cx="465939" cy="465939"/>
          </a:xfrm>
          <a:prstGeom prst="rect">
            <a:avLst/>
          </a:prstGeom>
        </p:spPr>
      </p:pic>
      <p:sp>
        <p:nvSpPr>
          <p:cNvPr id="14" name="object 4">
            <a:extLst>
              <a:ext uri="{FF2B5EF4-FFF2-40B4-BE49-F238E27FC236}">
                <a16:creationId xmlns:a16="http://schemas.microsoft.com/office/drawing/2014/main" id="{99AD03DB-F273-4655-B591-12C2752149F1}"/>
              </a:ext>
            </a:extLst>
          </p:cNvPr>
          <p:cNvSpPr/>
          <p:nvPr/>
        </p:nvSpPr>
        <p:spPr>
          <a:xfrm>
            <a:off x="0" y="3443268"/>
            <a:ext cx="12192000" cy="72390"/>
          </a:xfrm>
          <a:custGeom>
            <a:avLst/>
            <a:gdLst/>
            <a:ahLst/>
            <a:cxnLst/>
            <a:rect l="l" t="t" r="r" b="b"/>
            <a:pathLst>
              <a:path w="12192000" h="72389">
                <a:moveTo>
                  <a:pt x="12192000" y="0"/>
                </a:moveTo>
                <a:lnTo>
                  <a:pt x="0" y="54436"/>
                </a:lnTo>
                <a:lnTo>
                  <a:pt x="0" y="71835"/>
                </a:lnTo>
                <a:lnTo>
                  <a:pt x="12192000" y="17273"/>
                </a:lnTo>
                <a:lnTo>
                  <a:pt x="12192000" y="0"/>
                </a:lnTo>
                <a:close/>
              </a:path>
            </a:pathLst>
          </a:custGeom>
          <a:solidFill>
            <a:srgbClr val="939393">
              <a:alpha val="588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6">
            <a:extLst>
              <a:ext uri="{FF2B5EF4-FFF2-40B4-BE49-F238E27FC236}">
                <a16:creationId xmlns:a16="http://schemas.microsoft.com/office/drawing/2014/main" id="{1A3E1BAA-45F8-4108-809A-E97CF99E2DEA}"/>
              </a:ext>
            </a:extLst>
          </p:cNvPr>
          <p:cNvSpPr/>
          <p:nvPr/>
        </p:nvSpPr>
        <p:spPr>
          <a:xfrm>
            <a:off x="361060" y="1901754"/>
            <a:ext cx="3091180" cy="2198568"/>
          </a:xfrm>
          <a:custGeom>
            <a:avLst/>
            <a:gdLst/>
            <a:ahLst/>
            <a:cxnLst/>
            <a:rect l="l" t="t" r="r" b="b"/>
            <a:pathLst>
              <a:path w="3091179" h="652779">
                <a:moveTo>
                  <a:pt x="3007995" y="0"/>
                </a:moveTo>
                <a:lnTo>
                  <a:pt x="82740" y="0"/>
                </a:lnTo>
                <a:lnTo>
                  <a:pt x="50534" y="6506"/>
                </a:lnTo>
                <a:lnTo>
                  <a:pt x="24234" y="24241"/>
                </a:lnTo>
                <a:lnTo>
                  <a:pt x="6502" y="50524"/>
                </a:lnTo>
                <a:lnTo>
                  <a:pt x="0" y="82676"/>
                </a:lnTo>
                <a:lnTo>
                  <a:pt x="0" y="569594"/>
                </a:lnTo>
                <a:lnTo>
                  <a:pt x="6502" y="601763"/>
                </a:lnTo>
                <a:lnTo>
                  <a:pt x="24234" y="628045"/>
                </a:lnTo>
                <a:lnTo>
                  <a:pt x="50534" y="645770"/>
                </a:lnTo>
                <a:lnTo>
                  <a:pt x="82740" y="652271"/>
                </a:lnTo>
                <a:lnTo>
                  <a:pt x="3007995" y="652271"/>
                </a:lnTo>
                <a:lnTo>
                  <a:pt x="3040147" y="645770"/>
                </a:lnTo>
                <a:lnTo>
                  <a:pt x="3066430" y="628045"/>
                </a:lnTo>
                <a:lnTo>
                  <a:pt x="3084165" y="601763"/>
                </a:lnTo>
                <a:lnTo>
                  <a:pt x="3090672" y="569594"/>
                </a:lnTo>
                <a:lnTo>
                  <a:pt x="3090672" y="82676"/>
                </a:lnTo>
                <a:lnTo>
                  <a:pt x="3084165" y="50524"/>
                </a:lnTo>
                <a:lnTo>
                  <a:pt x="3066430" y="24241"/>
                </a:lnTo>
                <a:lnTo>
                  <a:pt x="3040147" y="6506"/>
                </a:lnTo>
                <a:lnTo>
                  <a:pt x="3007995" y="0"/>
                </a:lnTo>
                <a:close/>
              </a:path>
            </a:pathLst>
          </a:custGeom>
          <a:solidFill>
            <a:srgbClr val="F1F1F1"/>
          </a:solidFill>
          <a:ln w="28575">
            <a:solidFill>
              <a:srgbClr val="303942"/>
            </a:solidFill>
            <a:prstDash val="solid"/>
          </a:ln>
        </p:spPr>
        <p:txBody>
          <a:bodyPr wrap="square" lIns="0" tIns="0" rIns="0" bIns="0" rtlCol="0" anchor="ctr"/>
          <a:lstStyle/>
          <a:p>
            <a:endParaRPr/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06B2D5FB-BC28-4030-BD8A-BB36465C68E5}"/>
              </a:ext>
            </a:extLst>
          </p:cNvPr>
          <p:cNvSpPr/>
          <p:nvPr/>
        </p:nvSpPr>
        <p:spPr>
          <a:xfrm>
            <a:off x="348479" y="5577384"/>
            <a:ext cx="3091180" cy="492979"/>
          </a:xfrm>
          <a:custGeom>
            <a:avLst/>
            <a:gdLst/>
            <a:ahLst/>
            <a:cxnLst/>
            <a:rect l="l" t="t" r="r" b="b"/>
            <a:pathLst>
              <a:path w="3091179" h="652779">
                <a:moveTo>
                  <a:pt x="3007995" y="0"/>
                </a:moveTo>
                <a:lnTo>
                  <a:pt x="82740" y="0"/>
                </a:lnTo>
                <a:lnTo>
                  <a:pt x="50534" y="6502"/>
                </a:lnTo>
                <a:lnTo>
                  <a:pt x="24234" y="24234"/>
                </a:lnTo>
                <a:lnTo>
                  <a:pt x="6502" y="50534"/>
                </a:lnTo>
                <a:lnTo>
                  <a:pt x="0" y="82740"/>
                </a:lnTo>
                <a:lnTo>
                  <a:pt x="0" y="569531"/>
                </a:lnTo>
                <a:lnTo>
                  <a:pt x="6502" y="601737"/>
                </a:lnTo>
                <a:lnTo>
                  <a:pt x="24234" y="628037"/>
                </a:lnTo>
                <a:lnTo>
                  <a:pt x="50534" y="645769"/>
                </a:lnTo>
                <a:lnTo>
                  <a:pt x="82740" y="652272"/>
                </a:lnTo>
                <a:lnTo>
                  <a:pt x="3007995" y="652272"/>
                </a:lnTo>
                <a:lnTo>
                  <a:pt x="3040147" y="645769"/>
                </a:lnTo>
                <a:lnTo>
                  <a:pt x="3066430" y="628037"/>
                </a:lnTo>
                <a:lnTo>
                  <a:pt x="3084165" y="601737"/>
                </a:lnTo>
                <a:lnTo>
                  <a:pt x="3090672" y="569531"/>
                </a:lnTo>
                <a:lnTo>
                  <a:pt x="3090672" y="82740"/>
                </a:lnTo>
                <a:lnTo>
                  <a:pt x="3084165" y="50534"/>
                </a:lnTo>
                <a:lnTo>
                  <a:pt x="3066430" y="24234"/>
                </a:lnTo>
                <a:lnTo>
                  <a:pt x="3040147" y="6502"/>
                </a:lnTo>
                <a:lnTo>
                  <a:pt x="3007995" y="0"/>
                </a:lnTo>
                <a:close/>
              </a:path>
            </a:pathLst>
          </a:custGeom>
          <a:solidFill>
            <a:srgbClr val="F1F1F1"/>
          </a:solidFill>
          <a:ln w="19050">
            <a:solidFill>
              <a:srgbClr val="429EE4"/>
            </a:solidFill>
            <a:prstDash val="sysDash"/>
          </a:ln>
        </p:spPr>
        <p:txBody>
          <a:bodyPr wrap="square" lIns="0" tIns="0" rIns="0" bIns="0" rtlCol="0" anchor="ctr"/>
          <a:lstStyle/>
          <a:p>
            <a:endParaRPr/>
          </a:p>
        </p:txBody>
      </p:sp>
      <p:sp>
        <p:nvSpPr>
          <p:cNvPr id="19" name="object 18">
            <a:extLst>
              <a:ext uri="{FF2B5EF4-FFF2-40B4-BE49-F238E27FC236}">
                <a16:creationId xmlns:a16="http://schemas.microsoft.com/office/drawing/2014/main" id="{C8A967F8-DAD3-4846-A81F-E467889F34C9}"/>
              </a:ext>
            </a:extLst>
          </p:cNvPr>
          <p:cNvSpPr/>
          <p:nvPr/>
        </p:nvSpPr>
        <p:spPr>
          <a:xfrm>
            <a:off x="348479" y="4920657"/>
            <a:ext cx="3091180" cy="492979"/>
          </a:xfrm>
          <a:custGeom>
            <a:avLst/>
            <a:gdLst/>
            <a:ahLst/>
            <a:cxnLst/>
            <a:rect l="l" t="t" r="r" b="b"/>
            <a:pathLst>
              <a:path w="3091179" h="652779">
                <a:moveTo>
                  <a:pt x="3007995" y="0"/>
                </a:moveTo>
                <a:lnTo>
                  <a:pt x="82740" y="0"/>
                </a:lnTo>
                <a:lnTo>
                  <a:pt x="50534" y="6502"/>
                </a:lnTo>
                <a:lnTo>
                  <a:pt x="24234" y="24234"/>
                </a:lnTo>
                <a:lnTo>
                  <a:pt x="6502" y="50534"/>
                </a:lnTo>
                <a:lnTo>
                  <a:pt x="0" y="82740"/>
                </a:lnTo>
                <a:lnTo>
                  <a:pt x="0" y="569531"/>
                </a:lnTo>
                <a:lnTo>
                  <a:pt x="6502" y="601737"/>
                </a:lnTo>
                <a:lnTo>
                  <a:pt x="24234" y="628037"/>
                </a:lnTo>
                <a:lnTo>
                  <a:pt x="50534" y="645769"/>
                </a:lnTo>
                <a:lnTo>
                  <a:pt x="82740" y="652272"/>
                </a:lnTo>
                <a:lnTo>
                  <a:pt x="3007995" y="652272"/>
                </a:lnTo>
                <a:lnTo>
                  <a:pt x="3040147" y="645769"/>
                </a:lnTo>
                <a:lnTo>
                  <a:pt x="3066430" y="628037"/>
                </a:lnTo>
                <a:lnTo>
                  <a:pt x="3084165" y="601737"/>
                </a:lnTo>
                <a:lnTo>
                  <a:pt x="3090672" y="569531"/>
                </a:lnTo>
                <a:lnTo>
                  <a:pt x="3090672" y="82740"/>
                </a:lnTo>
                <a:lnTo>
                  <a:pt x="3084165" y="50534"/>
                </a:lnTo>
                <a:lnTo>
                  <a:pt x="3066430" y="24234"/>
                </a:lnTo>
                <a:lnTo>
                  <a:pt x="3040147" y="6502"/>
                </a:lnTo>
                <a:lnTo>
                  <a:pt x="3007995" y="0"/>
                </a:lnTo>
                <a:close/>
              </a:path>
            </a:pathLst>
          </a:custGeom>
          <a:solidFill>
            <a:srgbClr val="F1F1F1"/>
          </a:solidFill>
          <a:ln w="19050">
            <a:solidFill>
              <a:srgbClr val="303942"/>
            </a:solidFill>
          </a:ln>
        </p:spPr>
        <p:txBody>
          <a:bodyPr wrap="square" lIns="0" tIns="0" rIns="0" bIns="0" rtlCol="0" anchor="ctr"/>
          <a:lstStyle/>
          <a:p>
            <a:endParaRPr/>
          </a:p>
        </p:txBody>
      </p:sp>
      <p:sp>
        <p:nvSpPr>
          <p:cNvPr id="22" name="object 18">
            <a:extLst>
              <a:ext uri="{FF2B5EF4-FFF2-40B4-BE49-F238E27FC236}">
                <a16:creationId xmlns:a16="http://schemas.microsoft.com/office/drawing/2014/main" id="{9813A49C-E65C-46BC-9BCF-4AE2F529251B}"/>
              </a:ext>
            </a:extLst>
          </p:cNvPr>
          <p:cNvSpPr/>
          <p:nvPr/>
        </p:nvSpPr>
        <p:spPr>
          <a:xfrm>
            <a:off x="348479" y="4275975"/>
            <a:ext cx="3091180" cy="492979"/>
          </a:xfrm>
          <a:custGeom>
            <a:avLst/>
            <a:gdLst/>
            <a:ahLst/>
            <a:cxnLst/>
            <a:rect l="l" t="t" r="r" b="b"/>
            <a:pathLst>
              <a:path w="3091179" h="652779">
                <a:moveTo>
                  <a:pt x="3007995" y="0"/>
                </a:moveTo>
                <a:lnTo>
                  <a:pt x="82740" y="0"/>
                </a:lnTo>
                <a:lnTo>
                  <a:pt x="50534" y="6502"/>
                </a:lnTo>
                <a:lnTo>
                  <a:pt x="24234" y="24234"/>
                </a:lnTo>
                <a:lnTo>
                  <a:pt x="6502" y="50534"/>
                </a:lnTo>
                <a:lnTo>
                  <a:pt x="0" y="82740"/>
                </a:lnTo>
                <a:lnTo>
                  <a:pt x="0" y="569531"/>
                </a:lnTo>
                <a:lnTo>
                  <a:pt x="6502" y="601737"/>
                </a:lnTo>
                <a:lnTo>
                  <a:pt x="24234" y="628037"/>
                </a:lnTo>
                <a:lnTo>
                  <a:pt x="50534" y="645769"/>
                </a:lnTo>
                <a:lnTo>
                  <a:pt x="82740" y="652272"/>
                </a:lnTo>
                <a:lnTo>
                  <a:pt x="3007995" y="652272"/>
                </a:lnTo>
                <a:lnTo>
                  <a:pt x="3040147" y="645769"/>
                </a:lnTo>
                <a:lnTo>
                  <a:pt x="3066430" y="628037"/>
                </a:lnTo>
                <a:lnTo>
                  <a:pt x="3084165" y="601737"/>
                </a:lnTo>
                <a:lnTo>
                  <a:pt x="3090672" y="569531"/>
                </a:lnTo>
                <a:lnTo>
                  <a:pt x="3090672" y="82740"/>
                </a:lnTo>
                <a:lnTo>
                  <a:pt x="3084165" y="50534"/>
                </a:lnTo>
                <a:lnTo>
                  <a:pt x="3066430" y="24234"/>
                </a:lnTo>
                <a:lnTo>
                  <a:pt x="3040147" y="6502"/>
                </a:lnTo>
                <a:lnTo>
                  <a:pt x="3007995" y="0"/>
                </a:lnTo>
                <a:close/>
              </a:path>
            </a:pathLst>
          </a:custGeom>
          <a:solidFill>
            <a:srgbClr val="F1F1F1"/>
          </a:solidFill>
          <a:ln w="19050">
            <a:solidFill>
              <a:srgbClr val="303942"/>
            </a:solidFill>
          </a:ln>
        </p:spPr>
        <p:txBody>
          <a:bodyPr wrap="square" lIns="0" tIns="0" rIns="0" bIns="0" rtlCol="0" anchor="ctr"/>
          <a:lstStyle/>
          <a:p>
            <a:endParaRPr/>
          </a:p>
        </p:txBody>
      </p:sp>
      <p:sp>
        <p:nvSpPr>
          <p:cNvPr id="25" name="object 24">
            <a:extLst>
              <a:ext uri="{FF2B5EF4-FFF2-40B4-BE49-F238E27FC236}">
                <a16:creationId xmlns:a16="http://schemas.microsoft.com/office/drawing/2014/main" id="{503A47D6-6352-49A7-B56C-33BD39A2C7D3}"/>
              </a:ext>
            </a:extLst>
          </p:cNvPr>
          <p:cNvSpPr txBox="1"/>
          <p:nvPr/>
        </p:nvSpPr>
        <p:spPr>
          <a:xfrm>
            <a:off x="587790" y="4355095"/>
            <a:ext cx="3116410" cy="310983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25"/>
              </a:spcBef>
            </a:pPr>
            <a:r>
              <a:rPr lang="ru-RU" sz="2000" b="1" spc="80" dirty="0">
                <a:solidFill>
                  <a:srgbClr val="303942"/>
                </a:solidFill>
                <a:latin typeface="Tahoma"/>
                <a:cs typeface="Tahoma"/>
              </a:rPr>
              <a:t>Тропический пояс</a:t>
            </a:r>
            <a:endParaRPr sz="2000" b="1" spc="80" dirty="0">
              <a:solidFill>
                <a:srgbClr val="303942"/>
              </a:solidFill>
              <a:latin typeface="Tahoma"/>
              <a:cs typeface="Tahoma"/>
            </a:endParaRPr>
          </a:p>
        </p:txBody>
      </p:sp>
      <p:sp>
        <p:nvSpPr>
          <p:cNvPr id="26" name="Google Shape;680;p52">
            <a:extLst>
              <a:ext uri="{FF2B5EF4-FFF2-40B4-BE49-F238E27FC236}">
                <a16:creationId xmlns:a16="http://schemas.microsoft.com/office/drawing/2014/main" id="{F36FF1FA-8EEC-49A4-925D-29772F8B67DA}"/>
              </a:ext>
            </a:extLst>
          </p:cNvPr>
          <p:cNvSpPr txBox="1"/>
          <p:nvPr/>
        </p:nvSpPr>
        <p:spPr>
          <a:xfrm>
            <a:off x="364376" y="1570930"/>
            <a:ext cx="3097616" cy="2524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r>
              <a:rPr lang="ru-RU" dirty="0">
                <a:solidFill>
                  <a:srgbClr val="30394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Расположены вокруг Северного и Южного полюсов, самые холодные. Здесь Солнце летом восходит невысоко, а зимой совсем не восходит (полярная ночь).</a:t>
            </a:r>
            <a:endParaRPr lang="ru-RU" dirty="0">
              <a:solidFill>
                <a:srgbClr val="429EE4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Roboto"/>
            </a:endParaRPr>
          </a:p>
        </p:txBody>
      </p:sp>
      <p:sp>
        <p:nvSpPr>
          <p:cNvPr id="27" name="object 24">
            <a:extLst>
              <a:ext uri="{FF2B5EF4-FFF2-40B4-BE49-F238E27FC236}">
                <a16:creationId xmlns:a16="http://schemas.microsoft.com/office/drawing/2014/main" id="{6DB60953-970A-40EC-8383-D45B38441A87}"/>
              </a:ext>
            </a:extLst>
          </p:cNvPr>
          <p:cNvSpPr txBox="1"/>
          <p:nvPr/>
        </p:nvSpPr>
        <p:spPr>
          <a:xfrm>
            <a:off x="587790" y="4992667"/>
            <a:ext cx="3116410" cy="310983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algn="l">
              <a:spcBef>
                <a:spcPts val="25"/>
              </a:spcBef>
            </a:pPr>
            <a:r>
              <a:rPr lang="ru-RU" sz="2000" b="1" spc="80" dirty="0">
                <a:solidFill>
                  <a:srgbClr val="303942"/>
                </a:solidFill>
                <a:latin typeface="Tahoma"/>
                <a:cs typeface="Tahoma"/>
              </a:rPr>
              <a:t>Умеренные пояса</a:t>
            </a:r>
            <a:endParaRPr sz="2000" b="1" spc="80" dirty="0">
              <a:solidFill>
                <a:srgbClr val="303942"/>
              </a:solidFill>
              <a:latin typeface="Tahoma"/>
              <a:cs typeface="Tahoma"/>
            </a:endParaRPr>
          </a:p>
        </p:txBody>
      </p:sp>
      <p:sp>
        <p:nvSpPr>
          <p:cNvPr id="28" name="object 24">
            <a:extLst>
              <a:ext uri="{FF2B5EF4-FFF2-40B4-BE49-F238E27FC236}">
                <a16:creationId xmlns:a16="http://schemas.microsoft.com/office/drawing/2014/main" id="{C953D05E-E637-433D-A1BC-675A42DFF964}"/>
              </a:ext>
            </a:extLst>
          </p:cNvPr>
          <p:cNvSpPr txBox="1"/>
          <p:nvPr/>
        </p:nvSpPr>
        <p:spPr>
          <a:xfrm>
            <a:off x="573765" y="5664436"/>
            <a:ext cx="3116410" cy="310983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algn="l">
              <a:spcBef>
                <a:spcPts val="25"/>
              </a:spcBef>
            </a:pPr>
            <a:r>
              <a:rPr lang="ru-RU" sz="2000" b="1" spc="80" dirty="0">
                <a:solidFill>
                  <a:srgbClr val="429EE4"/>
                </a:solidFill>
                <a:latin typeface="Tahoma"/>
                <a:cs typeface="Tahoma"/>
              </a:rPr>
              <a:t>Полярные пояса</a:t>
            </a:r>
            <a:endParaRPr sz="2000" b="1" spc="80" dirty="0">
              <a:solidFill>
                <a:srgbClr val="429EE4"/>
              </a:solidFill>
              <a:latin typeface="Tahoma"/>
              <a:cs typeface="Tahoma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8096DE0-D4F5-4782-B939-577AAA14B0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0" t="27771" b="9976"/>
          <a:stretch/>
        </p:blipFill>
        <p:spPr>
          <a:xfrm>
            <a:off x="4109977" y="1901754"/>
            <a:ext cx="8077200" cy="4269336"/>
          </a:xfrm>
          <a:custGeom>
            <a:avLst/>
            <a:gdLst>
              <a:gd name="connsiteX0" fmla="*/ 343508 w 8077200"/>
              <a:gd name="connsiteY0" fmla="*/ 0 h 4269336"/>
              <a:gd name="connsiteX1" fmla="*/ 8077200 w 8077200"/>
              <a:gd name="connsiteY1" fmla="*/ 0 h 4269336"/>
              <a:gd name="connsiteX2" fmla="*/ 8077200 w 8077200"/>
              <a:gd name="connsiteY2" fmla="*/ 4269336 h 4269336"/>
              <a:gd name="connsiteX3" fmla="*/ 343524 w 8077200"/>
              <a:gd name="connsiteY3" fmla="*/ 4269336 h 4269336"/>
              <a:gd name="connsiteX4" fmla="*/ 292761 w 8077200"/>
              <a:gd name="connsiteY4" fmla="*/ 4266119 h 4269336"/>
              <a:gd name="connsiteX5" fmla="*/ 244310 w 8077200"/>
              <a:gd name="connsiteY5" fmla="*/ 4256775 h 4269336"/>
              <a:gd name="connsiteX6" fmla="*/ 198704 w 8077200"/>
              <a:gd name="connsiteY6" fmla="*/ 4241761 h 4269336"/>
              <a:gd name="connsiteX7" fmla="*/ 156472 w 8077200"/>
              <a:gd name="connsiteY7" fmla="*/ 4221539 h 4269336"/>
              <a:gd name="connsiteX8" fmla="*/ 118148 w 8077200"/>
              <a:gd name="connsiteY8" fmla="*/ 4196566 h 4269336"/>
              <a:gd name="connsiteX9" fmla="*/ 84261 w 8077200"/>
              <a:gd name="connsiteY9" fmla="*/ 4167301 h 4269336"/>
              <a:gd name="connsiteX10" fmla="*/ 55343 w 8077200"/>
              <a:gd name="connsiteY10" fmla="*/ 4134202 h 4269336"/>
              <a:gd name="connsiteX11" fmla="*/ 31927 w 8077200"/>
              <a:gd name="connsiteY11" fmla="*/ 4097731 h 4269336"/>
              <a:gd name="connsiteX12" fmla="*/ 14544 w 8077200"/>
              <a:gd name="connsiteY12" fmla="*/ 4058343 h 4269336"/>
              <a:gd name="connsiteX13" fmla="*/ 3723 w 8077200"/>
              <a:gd name="connsiteY13" fmla="*/ 4016500 h 4269336"/>
              <a:gd name="connsiteX14" fmla="*/ 0 w 8077200"/>
              <a:gd name="connsiteY14" fmla="*/ 3972673 h 4269336"/>
              <a:gd name="connsiteX15" fmla="*/ 0 w 8077200"/>
              <a:gd name="connsiteY15" fmla="*/ 296686 h 4269336"/>
              <a:gd name="connsiteX16" fmla="*/ 3723 w 8077200"/>
              <a:gd name="connsiteY16" fmla="*/ 252854 h 4269336"/>
              <a:gd name="connsiteX17" fmla="*/ 14544 w 8077200"/>
              <a:gd name="connsiteY17" fmla="*/ 211008 h 4269336"/>
              <a:gd name="connsiteX18" fmla="*/ 31927 w 8077200"/>
              <a:gd name="connsiteY18" fmla="*/ 171618 h 4269336"/>
              <a:gd name="connsiteX19" fmla="*/ 55343 w 8077200"/>
              <a:gd name="connsiteY19" fmla="*/ 135143 h 4269336"/>
              <a:gd name="connsiteX20" fmla="*/ 84261 w 8077200"/>
              <a:gd name="connsiteY20" fmla="*/ 102043 h 4269336"/>
              <a:gd name="connsiteX21" fmla="*/ 118148 w 8077200"/>
              <a:gd name="connsiteY21" fmla="*/ 72775 h 4269336"/>
              <a:gd name="connsiteX22" fmla="*/ 156472 w 8077200"/>
              <a:gd name="connsiteY22" fmla="*/ 47799 h 4269336"/>
              <a:gd name="connsiteX23" fmla="*/ 198704 w 8077200"/>
              <a:gd name="connsiteY23" fmla="*/ 27575 h 4269336"/>
              <a:gd name="connsiteX24" fmla="*/ 244310 w 8077200"/>
              <a:gd name="connsiteY24" fmla="*/ 12561 h 4269336"/>
              <a:gd name="connsiteX25" fmla="*/ 292761 w 8077200"/>
              <a:gd name="connsiteY25" fmla="*/ 3215 h 4269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077200" h="4269336">
                <a:moveTo>
                  <a:pt x="343508" y="0"/>
                </a:moveTo>
                <a:lnTo>
                  <a:pt x="8077200" y="0"/>
                </a:lnTo>
                <a:lnTo>
                  <a:pt x="8077200" y="4269336"/>
                </a:lnTo>
                <a:lnTo>
                  <a:pt x="343524" y="4269336"/>
                </a:lnTo>
                <a:lnTo>
                  <a:pt x="292761" y="4266119"/>
                </a:lnTo>
                <a:lnTo>
                  <a:pt x="244310" y="4256775"/>
                </a:lnTo>
                <a:lnTo>
                  <a:pt x="198704" y="4241761"/>
                </a:lnTo>
                <a:lnTo>
                  <a:pt x="156472" y="4221539"/>
                </a:lnTo>
                <a:lnTo>
                  <a:pt x="118148" y="4196566"/>
                </a:lnTo>
                <a:lnTo>
                  <a:pt x="84261" y="4167301"/>
                </a:lnTo>
                <a:lnTo>
                  <a:pt x="55343" y="4134202"/>
                </a:lnTo>
                <a:lnTo>
                  <a:pt x="31927" y="4097731"/>
                </a:lnTo>
                <a:lnTo>
                  <a:pt x="14544" y="4058343"/>
                </a:lnTo>
                <a:lnTo>
                  <a:pt x="3723" y="4016500"/>
                </a:lnTo>
                <a:lnTo>
                  <a:pt x="0" y="3972673"/>
                </a:lnTo>
                <a:lnTo>
                  <a:pt x="0" y="296686"/>
                </a:lnTo>
                <a:lnTo>
                  <a:pt x="3723" y="252854"/>
                </a:lnTo>
                <a:lnTo>
                  <a:pt x="14544" y="211008"/>
                </a:lnTo>
                <a:lnTo>
                  <a:pt x="31927" y="171618"/>
                </a:lnTo>
                <a:lnTo>
                  <a:pt x="55343" y="135143"/>
                </a:lnTo>
                <a:lnTo>
                  <a:pt x="84261" y="102043"/>
                </a:lnTo>
                <a:lnTo>
                  <a:pt x="118148" y="72775"/>
                </a:lnTo>
                <a:lnTo>
                  <a:pt x="156472" y="47799"/>
                </a:lnTo>
                <a:lnTo>
                  <a:pt x="198704" y="27575"/>
                </a:lnTo>
                <a:lnTo>
                  <a:pt x="244310" y="12561"/>
                </a:lnTo>
                <a:lnTo>
                  <a:pt x="292761" y="3215"/>
                </a:lnTo>
                <a:close/>
              </a:path>
            </a:pathLst>
          </a:custGeom>
        </p:spPr>
      </p:pic>
      <p:sp>
        <p:nvSpPr>
          <p:cNvPr id="32" name="object 3">
            <a:extLst>
              <a:ext uri="{FF2B5EF4-FFF2-40B4-BE49-F238E27FC236}">
                <a16:creationId xmlns:a16="http://schemas.microsoft.com/office/drawing/2014/main" id="{C73BFCA4-2FF4-4C41-A044-18F8A23E76D4}"/>
              </a:ext>
            </a:extLst>
          </p:cNvPr>
          <p:cNvSpPr txBox="1"/>
          <p:nvPr/>
        </p:nvSpPr>
        <p:spPr>
          <a:xfrm>
            <a:off x="326353" y="167386"/>
            <a:ext cx="9983152" cy="135998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3020" algn="l">
              <a:lnSpc>
                <a:spcPts val="5155"/>
              </a:lnSpc>
              <a:spcBef>
                <a:spcPts val="105"/>
              </a:spcBef>
            </a:pPr>
            <a:r>
              <a:rPr lang="ru-RU" sz="6000" b="1" dirty="0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33020" algn="l">
              <a:lnSpc>
                <a:spcPts val="5155"/>
              </a:lnSpc>
              <a:spcBef>
                <a:spcPts val="105"/>
              </a:spcBef>
            </a:pPr>
            <a:r>
              <a:rPr lang="ru-RU" sz="6000" b="1" dirty="0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Пояса</a:t>
            </a:r>
            <a:r>
              <a:rPr lang="ru-RU" sz="6000" b="1" dirty="0">
                <a:solidFill>
                  <a:srgbClr val="2020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6000" b="1" dirty="0">
                <a:solidFill>
                  <a:srgbClr val="429EE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освещенности</a:t>
            </a:r>
          </a:p>
        </p:txBody>
      </p:sp>
    </p:spTree>
    <p:extLst>
      <p:ext uri="{BB962C8B-B14F-4D97-AF65-F5344CB8AC3E}">
        <p14:creationId xmlns:p14="http://schemas.microsoft.com/office/powerpoint/2010/main" val="26284557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C61B6BA2-91FF-49AB-8A31-3F3CB9DD62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object 7">
            <a:extLst>
              <a:ext uri="{FF2B5EF4-FFF2-40B4-BE49-F238E27FC236}">
                <a16:creationId xmlns:a16="http://schemas.microsoft.com/office/drawing/2014/main" id="{DF10AFED-A296-44B6-975E-509DD0BD57B5}"/>
              </a:ext>
            </a:extLst>
          </p:cNvPr>
          <p:cNvSpPr/>
          <p:nvPr/>
        </p:nvSpPr>
        <p:spPr>
          <a:xfrm>
            <a:off x="3767795" y="1691122"/>
            <a:ext cx="7586005" cy="4734569"/>
          </a:xfrm>
          <a:custGeom>
            <a:avLst/>
            <a:gdLst/>
            <a:ahLst/>
            <a:cxnLst/>
            <a:rect l="l" t="t" r="r" b="b"/>
            <a:pathLst>
              <a:path w="7806055" h="4579620">
                <a:moveTo>
                  <a:pt x="7487665" y="0"/>
                </a:moveTo>
                <a:lnTo>
                  <a:pt x="318262" y="0"/>
                </a:lnTo>
                <a:lnTo>
                  <a:pt x="271232" y="3450"/>
                </a:lnTo>
                <a:lnTo>
                  <a:pt x="226344" y="13475"/>
                </a:lnTo>
                <a:lnTo>
                  <a:pt x="184092" y="29580"/>
                </a:lnTo>
                <a:lnTo>
                  <a:pt x="144966" y="51274"/>
                </a:lnTo>
                <a:lnTo>
                  <a:pt x="109460" y="78065"/>
                </a:lnTo>
                <a:lnTo>
                  <a:pt x="78065" y="109460"/>
                </a:lnTo>
                <a:lnTo>
                  <a:pt x="51274" y="144966"/>
                </a:lnTo>
                <a:lnTo>
                  <a:pt x="29580" y="184092"/>
                </a:lnTo>
                <a:lnTo>
                  <a:pt x="13475" y="226344"/>
                </a:lnTo>
                <a:lnTo>
                  <a:pt x="3450" y="271232"/>
                </a:lnTo>
                <a:lnTo>
                  <a:pt x="0" y="318262"/>
                </a:lnTo>
                <a:lnTo>
                  <a:pt x="0" y="4261383"/>
                </a:lnTo>
                <a:lnTo>
                  <a:pt x="3450" y="4308409"/>
                </a:lnTo>
                <a:lnTo>
                  <a:pt x="13475" y="4353293"/>
                </a:lnTo>
                <a:lnTo>
                  <a:pt x="29580" y="4395543"/>
                </a:lnTo>
                <a:lnTo>
                  <a:pt x="51274" y="4434665"/>
                </a:lnTo>
                <a:lnTo>
                  <a:pt x="78065" y="4470169"/>
                </a:lnTo>
                <a:lnTo>
                  <a:pt x="109460" y="4501561"/>
                </a:lnTo>
                <a:lnTo>
                  <a:pt x="144966" y="4528349"/>
                </a:lnTo>
                <a:lnTo>
                  <a:pt x="184092" y="4550041"/>
                </a:lnTo>
                <a:lnTo>
                  <a:pt x="226344" y="4566146"/>
                </a:lnTo>
                <a:lnTo>
                  <a:pt x="271232" y="4576169"/>
                </a:lnTo>
                <a:lnTo>
                  <a:pt x="318262" y="4579620"/>
                </a:lnTo>
                <a:lnTo>
                  <a:pt x="7487665" y="4579620"/>
                </a:lnTo>
                <a:lnTo>
                  <a:pt x="7534695" y="4576169"/>
                </a:lnTo>
                <a:lnTo>
                  <a:pt x="7579583" y="4566146"/>
                </a:lnTo>
                <a:lnTo>
                  <a:pt x="7621835" y="4550041"/>
                </a:lnTo>
                <a:lnTo>
                  <a:pt x="7660961" y="4528349"/>
                </a:lnTo>
                <a:lnTo>
                  <a:pt x="7696467" y="4501561"/>
                </a:lnTo>
                <a:lnTo>
                  <a:pt x="7727862" y="4470169"/>
                </a:lnTo>
                <a:lnTo>
                  <a:pt x="7754653" y="4434665"/>
                </a:lnTo>
                <a:lnTo>
                  <a:pt x="7776347" y="4395543"/>
                </a:lnTo>
                <a:lnTo>
                  <a:pt x="7792452" y="4353293"/>
                </a:lnTo>
                <a:lnTo>
                  <a:pt x="7802477" y="4308409"/>
                </a:lnTo>
                <a:lnTo>
                  <a:pt x="7805928" y="4261383"/>
                </a:lnTo>
                <a:lnTo>
                  <a:pt x="7805928" y="318262"/>
                </a:lnTo>
                <a:lnTo>
                  <a:pt x="7802477" y="271232"/>
                </a:lnTo>
                <a:lnTo>
                  <a:pt x="7792452" y="226344"/>
                </a:lnTo>
                <a:lnTo>
                  <a:pt x="7776347" y="184092"/>
                </a:lnTo>
                <a:lnTo>
                  <a:pt x="7754653" y="144966"/>
                </a:lnTo>
                <a:lnTo>
                  <a:pt x="7727862" y="109460"/>
                </a:lnTo>
                <a:lnTo>
                  <a:pt x="7696467" y="78065"/>
                </a:lnTo>
                <a:lnTo>
                  <a:pt x="7660961" y="51274"/>
                </a:lnTo>
                <a:lnTo>
                  <a:pt x="7621835" y="29580"/>
                </a:lnTo>
                <a:lnTo>
                  <a:pt x="7579583" y="13475"/>
                </a:lnTo>
                <a:lnTo>
                  <a:pt x="7534695" y="3450"/>
                </a:lnTo>
                <a:lnTo>
                  <a:pt x="7487665" y="0"/>
                </a:lnTo>
                <a:close/>
              </a:path>
            </a:pathLst>
          </a:custGeom>
          <a:solidFill>
            <a:srgbClr val="2D2D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23">
            <a:extLst>
              <a:ext uri="{FF2B5EF4-FFF2-40B4-BE49-F238E27FC236}">
                <a16:creationId xmlns:a16="http://schemas.microsoft.com/office/drawing/2014/main" id="{5692ED93-C829-48B3-A178-52F0927918FC}"/>
              </a:ext>
            </a:extLst>
          </p:cNvPr>
          <p:cNvSpPr/>
          <p:nvPr/>
        </p:nvSpPr>
        <p:spPr>
          <a:xfrm>
            <a:off x="3398704" y="4094585"/>
            <a:ext cx="678815" cy="127000"/>
          </a:xfrm>
          <a:custGeom>
            <a:avLst/>
            <a:gdLst/>
            <a:ahLst/>
            <a:cxnLst/>
            <a:rect l="l" t="t" r="r" b="b"/>
            <a:pathLst>
              <a:path w="678814" h="127000">
                <a:moveTo>
                  <a:pt x="614807" y="0"/>
                </a:moveTo>
                <a:lnTo>
                  <a:pt x="590097" y="4992"/>
                </a:lnTo>
                <a:lnTo>
                  <a:pt x="569912" y="18605"/>
                </a:lnTo>
                <a:lnTo>
                  <a:pt x="556299" y="38790"/>
                </a:lnTo>
                <a:lnTo>
                  <a:pt x="551307" y="63500"/>
                </a:lnTo>
                <a:lnTo>
                  <a:pt x="556299" y="88209"/>
                </a:lnTo>
                <a:lnTo>
                  <a:pt x="569912" y="108394"/>
                </a:lnTo>
                <a:lnTo>
                  <a:pt x="590097" y="122007"/>
                </a:lnTo>
                <a:lnTo>
                  <a:pt x="614807" y="127000"/>
                </a:lnTo>
                <a:lnTo>
                  <a:pt x="639570" y="122007"/>
                </a:lnTo>
                <a:lnTo>
                  <a:pt x="659749" y="108394"/>
                </a:lnTo>
                <a:lnTo>
                  <a:pt x="673332" y="88209"/>
                </a:lnTo>
                <a:lnTo>
                  <a:pt x="676082" y="74549"/>
                </a:lnTo>
                <a:lnTo>
                  <a:pt x="614807" y="74549"/>
                </a:lnTo>
                <a:lnTo>
                  <a:pt x="614807" y="52324"/>
                </a:lnTo>
                <a:lnTo>
                  <a:pt x="676056" y="52324"/>
                </a:lnTo>
                <a:lnTo>
                  <a:pt x="673332" y="38790"/>
                </a:lnTo>
                <a:lnTo>
                  <a:pt x="659749" y="18605"/>
                </a:lnTo>
                <a:lnTo>
                  <a:pt x="639570" y="4992"/>
                </a:lnTo>
                <a:lnTo>
                  <a:pt x="614807" y="0"/>
                </a:lnTo>
                <a:close/>
              </a:path>
              <a:path w="678814" h="127000">
                <a:moveTo>
                  <a:pt x="553565" y="52324"/>
                </a:moveTo>
                <a:lnTo>
                  <a:pt x="525907" y="52324"/>
                </a:lnTo>
                <a:lnTo>
                  <a:pt x="525907" y="74549"/>
                </a:lnTo>
                <a:lnTo>
                  <a:pt x="553539" y="74549"/>
                </a:lnTo>
                <a:lnTo>
                  <a:pt x="551307" y="63500"/>
                </a:lnTo>
                <a:lnTo>
                  <a:pt x="553565" y="52324"/>
                </a:lnTo>
                <a:close/>
              </a:path>
              <a:path w="678814" h="127000">
                <a:moveTo>
                  <a:pt x="676056" y="52324"/>
                </a:moveTo>
                <a:lnTo>
                  <a:pt x="614807" y="52324"/>
                </a:lnTo>
                <a:lnTo>
                  <a:pt x="614807" y="74549"/>
                </a:lnTo>
                <a:lnTo>
                  <a:pt x="676082" y="74549"/>
                </a:lnTo>
                <a:lnTo>
                  <a:pt x="678307" y="63500"/>
                </a:lnTo>
                <a:lnTo>
                  <a:pt x="676056" y="52324"/>
                </a:lnTo>
                <a:close/>
              </a:path>
              <a:path w="678814" h="127000">
                <a:moveTo>
                  <a:pt x="459232" y="52324"/>
                </a:moveTo>
                <a:lnTo>
                  <a:pt x="370332" y="52324"/>
                </a:lnTo>
                <a:lnTo>
                  <a:pt x="370332" y="74549"/>
                </a:lnTo>
                <a:lnTo>
                  <a:pt x="459232" y="74549"/>
                </a:lnTo>
                <a:lnTo>
                  <a:pt x="459232" y="52324"/>
                </a:lnTo>
                <a:close/>
              </a:path>
              <a:path w="678814" h="127000">
                <a:moveTo>
                  <a:pt x="303657" y="52324"/>
                </a:moveTo>
                <a:lnTo>
                  <a:pt x="214757" y="52324"/>
                </a:lnTo>
                <a:lnTo>
                  <a:pt x="214757" y="74549"/>
                </a:lnTo>
                <a:lnTo>
                  <a:pt x="303657" y="74549"/>
                </a:lnTo>
                <a:lnTo>
                  <a:pt x="303657" y="52324"/>
                </a:lnTo>
                <a:close/>
              </a:path>
              <a:path w="678814" h="127000">
                <a:moveTo>
                  <a:pt x="63500" y="0"/>
                </a:moveTo>
                <a:lnTo>
                  <a:pt x="38790" y="4992"/>
                </a:lnTo>
                <a:lnTo>
                  <a:pt x="18605" y="18605"/>
                </a:lnTo>
                <a:lnTo>
                  <a:pt x="4992" y="38790"/>
                </a:lnTo>
                <a:lnTo>
                  <a:pt x="0" y="63500"/>
                </a:lnTo>
                <a:lnTo>
                  <a:pt x="4992" y="88209"/>
                </a:lnTo>
                <a:lnTo>
                  <a:pt x="18605" y="108394"/>
                </a:lnTo>
                <a:lnTo>
                  <a:pt x="38790" y="122007"/>
                </a:lnTo>
                <a:lnTo>
                  <a:pt x="63500" y="127000"/>
                </a:lnTo>
                <a:lnTo>
                  <a:pt x="88209" y="122007"/>
                </a:lnTo>
                <a:lnTo>
                  <a:pt x="108394" y="108394"/>
                </a:lnTo>
                <a:lnTo>
                  <a:pt x="122007" y="88209"/>
                </a:lnTo>
                <a:lnTo>
                  <a:pt x="124741" y="74675"/>
                </a:lnTo>
                <a:lnTo>
                  <a:pt x="63500" y="74675"/>
                </a:lnTo>
                <a:lnTo>
                  <a:pt x="63500" y="52324"/>
                </a:lnTo>
                <a:lnTo>
                  <a:pt x="124741" y="52324"/>
                </a:lnTo>
                <a:lnTo>
                  <a:pt x="122007" y="38790"/>
                </a:lnTo>
                <a:lnTo>
                  <a:pt x="108394" y="18605"/>
                </a:lnTo>
                <a:lnTo>
                  <a:pt x="88209" y="4992"/>
                </a:lnTo>
                <a:lnTo>
                  <a:pt x="63500" y="0"/>
                </a:lnTo>
                <a:close/>
              </a:path>
              <a:path w="678814" h="127000">
                <a:moveTo>
                  <a:pt x="124741" y="52324"/>
                </a:moveTo>
                <a:lnTo>
                  <a:pt x="63500" y="52324"/>
                </a:lnTo>
                <a:lnTo>
                  <a:pt x="63500" y="74675"/>
                </a:lnTo>
                <a:lnTo>
                  <a:pt x="124741" y="74675"/>
                </a:lnTo>
                <a:lnTo>
                  <a:pt x="127000" y="63500"/>
                </a:lnTo>
                <a:lnTo>
                  <a:pt x="124741" y="52324"/>
                </a:lnTo>
                <a:close/>
              </a:path>
              <a:path w="678814" h="127000">
                <a:moveTo>
                  <a:pt x="148082" y="52324"/>
                </a:moveTo>
                <a:lnTo>
                  <a:pt x="124741" y="52324"/>
                </a:lnTo>
                <a:lnTo>
                  <a:pt x="127000" y="63500"/>
                </a:lnTo>
                <a:lnTo>
                  <a:pt x="124741" y="74675"/>
                </a:lnTo>
                <a:lnTo>
                  <a:pt x="148082" y="74675"/>
                </a:lnTo>
                <a:lnTo>
                  <a:pt x="148082" y="52324"/>
                </a:lnTo>
                <a:close/>
              </a:path>
            </a:pathLst>
          </a:custGeom>
          <a:solidFill>
            <a:srgbClr val="FFA04D"/>
          </a:solidFill>
          <a:ln>
            <a:solidFill>
              <a:srgbClr val="FFA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443268"/>
            <a:ext cx="12192000" cy="72390"/>
          </a:xfrm>
          <a:custGeom>
            <a:avLst/>
            <a:gdLst/>
            <a:ahLst/>
            <a:cxnLst/>
            <a:rect l="l" t="t" r="r" b="b"/>
            <a:pathLst>
              <a:path w="12192000" h="72389">
                <a:moveTo>
                  <a:pt x="12192000" y="0"/>
                </a:moveTo>
                <a:lnTo>
                  <a:pt x="0" y="54436"/>
                </a:lnTo>
                <a:lnTo>
                  <a:pt x="0" y="71835"/>
                </a:lnTo>
                <a:lnTo>
                  <a:pt x="12192000" y="17273"/>
                </a:lnTo>
                <a:lnTo>
                  <a:pt x="12192000" y="0"/>
                </a:lnTo>
                <a:close/>
              </a:path>
            </a:pathLst>
          </a:custGeom>
          <a:solidFill>
            <a:srgbClr val="939393">
              <a:alpha val="588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16">
            <a:extLst>
              <a:ext uri="{FF2B5EF4-FFF2-40B4-BE49-F238E27FC236}">
                <a16:creationId xmlns:a16="http://schemas.microsoft.com/office/drawing/2014/main" id="{A685F420-7AEC-4E98-B55A-50B2C6BA20CC}"/>
              </a:ext>
            </a:extLst>
          </p:cNvPr>
          <p:cNvSpPr/>
          <p:nvPr/>
        </p:nvSpPr>
        <p:spPr>
          <a:xfrm>
            <a:off x="361060" y="1820255"/>
            <a:ext cx="3091180" cy="1915216"/>
          </a:xfrm>
          <a:custGeom>
            <a:avLst/>
            <a:gdLst/>
            <a:ahLst/>
            <a:cxnLst/>
            <a:rect l="l" t="t" r="r" b="b"/>
            <a:pathLst>
              <a:path w="3091179" h="652779">
                <a:moveTo>
                  <a:pt x="3007995" y="0"/>
                </a:moveTo>
                <a:lnTo>
                  <a:pt x="82740" y="0"/>
                </a:lnTo>
                <a:lnTo>
                  <a:pt x="50534" y="6506"/>
                </a:lnTo>
                <a:lnTo>
                  <a:pt x="24234" y="24241"/>
                </a:lnTo>
                <a:lnTo>
                  <a:pt x="6502" y="50524"/>
                </a:lnTo>
                <a:lnTo>
                  <a:pt x="0" y="82676"/>
                </a:lnTo>
                <a:lnTo>
                  <a:pt x="0" y="569594"/>
                </a:lnTo>
                <a:lnTo>
                  <a:pt x="6502" y="601763"/>
                </a:lnTo>
                <a:lnTo>
                  <a:pt x="24234" y="628045"/>
                </a:lnTo>
                <a:lnTo>
                  <a:pt x="50534" y="645770"/>
                </a:lnTo>
                <a:lnTo>
                  <a:pt x="82740" y="652271"/>
                </a:lnTo>
                <a:lnTo>
                  <a:pt x="3007995" y="652271"/>
                </a:lnTo>
                <a:lnTo>
                  <a:pt x="3040147" y="645770"/>
                </a:lnTo>
                <a:lnTo>
                  <a:pt x="3066430" y="628045"/>
                </a:lnTo>
                <a:lnTo>
                  <a:pt x="3084165" y="601763"/>
                </a:lnTo>
                <a:lnTo>
                  <a:pt x="3090672" y="569594"/>
                </a:lnTo>
                <a:lnTo>
                  <a:pt x="3090672" y="82676"/>
                </a:lnTo>
                <a:lnTo>
                  <a:pt x="3084165" y="50524"/>
                </a:lnTo>
                <a:lnTo>
                  <a:pt x="3066430" y="24241"/>
                </a:lnTo>
                <a:lnTo>
                  <a:pt x="3040147" y="6506"/>
                </a:lnTo>
                <a:lnTo>
                  <a:pt x="3007995" y="0"/>
                </a:lnTo>
                <a:close/>
              </a:path>
            </a:pathLst>
          </a:custGeom>
          <a:solidFill>
            <a:srgbClr val="2D2D2D"/>
          </a:solidFill>
        </p:spPr>
        <p:txBody>
          <a:bodyPr wrap="square" lIns="0" tIns="0" rIns="0" bIns="0" rtlCol="0" anchor="ctr"/>
          <a:lstStyle/>
          <a:p>
            <a:endParaRPr/>
          </a:p>
        </p:txBody>
      </p:sp>
      <p:sp>
        <p:nvSpPr>
          <p:cNvPr id="7" name="object 18">
            <a:extLst>
              <a:ext uri="{FF2B5EF4-FFF2-40B4-BE49-F238E27FC236}">
                <a16:creationId xmlns:a16="http://schemas.microsoft.com/office/drawing/2014/main" id="{B967FCED-09F2-42D4-AD5A-EA9F2D5ED4B1}"/>
              </a:ext>
            </a:extLst>
          </p:cNvPr>
          <p:cNvSpPr/>
          <p:nvPr/>
        </p:nvSpPr>
        <p:spPr>
          <a:xfrm>
            <a:off x="367496" y="5854169"/>
            <a:ext cx="3091180" cy="492979"/>
          </a:xfrm>
          <a:custGeom>
            <a:avLst/>
            <a:gdLst/>
            <a:ahLst/>
            <a:cxnLst/>
            <a:rect l="l" t="t" r="r" b="b"/>
            <a:pathLst>
              <a:path w="3091179" h="652779">
                <a:moveTo>
                  <a:pt x="3007995" y="0"/>
                </a:moveTo>
                <a:lnTo>
                  <a:pt x="82740" y="0"/>
                </a:lnTo>
                <a:lnTo>
                  <a:pt x="50534" y="6502"/>
                </a:lnTo>
                <a:lnTo>
                  <a:pt x="24234" y="24234"/>
                </a:lnTo>
                <a:lnTo>
                  <a:pt x="6502" y="50534"/>
                </a:lnTo>
                <a:lnTo>
                  <a:pt x="0" y="82740"/>
                </a:lnTo>
                <a:lnTo>
                  <a:pt x="0" y="569531"/>
                </a:lnTo>
                <a:lnTo>
                  <a:pt x="6502" y="601737"/>
                </a:lnTo>
                <a:lnTo>
                  <a:pt x="24234" y="628037"/>
                </a:lnTo>
                <a:lnTo>
                  <a:pt x="50534" y="645769"/>
                </a:lnTo>
                <a:lnTo>
                  <a:pt x="82740" y="652272"/>
                </a:lnTo>
                <a:lnTo>
                  <a:pt x="3007995" y="652272"/>
                </a:lnTo>
                <a:lnTo>
                  <a:pt x="3040147" y="645769"/>
                </a:lnTo>
                <a:lnTo>
                  <a:pt x="3066430" y="628037"/>
                </a:lnTo>
                <a:lnTo>
                  <a:pt x="3084165" y="601737"/>
                </a:lnTo>
                <a:lnTo>
                  <a:pt x="3090672" y="569531"/>
                </a:lnTo>
                <a:lnTo>
                  <a:pt x="3090672" y="82740"/>
                </a:lnTo>
                <a:lnTo>
                  <a:pt x="3084165" y="50534"/>
                </a:lnTo>
                <a:lnTo>
                  <a:pt x="3066430" y="24234"/>
                </a:lnTo>
                <a:lnTo>
                  <a:pt x="3040147" y="6502"/>
                </a:lnTo>
                <a:lnTo>
                  <a:pt x="3007995" y="0"/>
                </a:lnTo>
                <a:close/>
              </a:path>
            </a:pathLst>
          </a:custGeom>
          <a:solidFill>
            <a:srgbClr val="2D2D2D"/>
          </a:solidFill>
        </p:spPr>
        <p:txBody>
          <a:bodyPr wrap="square" lIns="0" tIns="0" rIns="0" bIns="0" rtlCol="0" anchor="ctr"/>
          <a:lstStyle/>
          <a:p>
            <a:endParaRPr/>
          </a:p>
        </p:txBody>
      </p:sp>
      <p:sp>
        <p:nvSpPr>
          <p:cNvPr id="9" name="object 10">
            <a:extLst>
              <a:ext uri="{FF2B5EF4-FFF2-40B4-BE49-F238E27FC236}">
                <a16:creationId xmlns:a16="http://schemas.microsoft.com/office/drawing/2014/main" id="{37FBB9A9-B01D-4258-9ACD-F1694B982A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1060" y="791695"/>
            <a:ext cx="794474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b="1" spc="26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Тепловые пояса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E0BF7EE-B49F-4643-AC95-B22421E651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968" r="1577" b="22953"/>
          <a:stretch/>
        </p:blipFill>
        <p:spPr>
          <a:xfrm>
            <a:off x="3926770" y="1860775"/>
            <a:ext cx="7266695" cy="4409741"/>
          </a:xfrm>
          <a:custGeom>
            <a:avLst/>
            <a:gdLst>
              <a:gd name="connsiteX0" fmla="*/ 281330 w 6900092"/>
              <a:gd name="connsiteY0" fmla="*/ 0 h 4187270"/>
              <a:gd name="connsiteX1" fmla="*/ 6618762 w 6900092"/>
              <a:gd name="connsiteY1" fmla="*/ 0 h 4187270"/>
              <a:gd name="connsiteX2" fmla="*/ 6660335 w 6900092"/>
              <a:gd name="connsiteY2" fmla="*/ 3155 h 4187270"/>
              <a:gd name="connsiteX3" fmla="*/ 6700014 w 6900092"/>
              <a:gd name="connsiteY3" fmla="*/ 12321 h 4187270"/>
              <a:gd name="connsiteX4" fmla="*/ 6737362 w 6900092"/>
              <a:gd name="connsiteY4" fmla="*/ 27046 h 4187270"/>
              <a:gd name="connsiteX5" fmla="*/ 6771948 w 6900092"/>
              <a:gd name="connsiteY5" fmla="*/ 46881 h 4187270"/>
              <a:gd name="connsiteX6" fmla="*/ 6803334 w 6900092"/>
              <a:gd name="connsiteY6" fmla="*/ 71377 h 4187270"/>
              <a:gd name="connsiteX7" fmla="*/ 6831086 w 6900092"/>
              <a:gd name="connsiteY7" fmla="*/ 100082 h 4187270"/>
              <a:gd name="connsiteX8" fmla="*/ 6854768 w 6900092"/>
              <a:gd name="connsiteY8" fmla="*/ 132546 h 4187270"/>
              <a:gd name="connsiteX9" fmla="*/ 6873944 w 6900092"/>
              <a:gd name="connsiteY9" fmla="*/ 168320 h 4187270"/>
              <a:gd name="connsiteX10" fmla="*/ 6888180 w 6900092"/>
              <a:gd name="connsiteY10" fmla="*/ 206953 h 4187270"/>
              <a:gd name="connsiteX11" fmla="*/ 6897042 w 6900092"/>
              <a:gd name="connsiteY11" fmla="*/ 247995 h 4187270"/>
              <a:gd name="connsiteX12" fmla="*/ 6900092 w 6900092"/>
              <a:gd name="connsiteY12" fmla="*/ 290996 h 4187270"/>
              <a:gd name="connsiteX13" fmla="*/ 6900092 w 6900092"/>
              <a:gd name="connsiteY13" fmla="*/ 3896297 h 4187270"/>
              <a:gd name="connsiteX14" fmla="*/ 6897042 w 6900092"/>
              <a:gd name="connsiteY14" fmla="*/ 3939295 h 4187270"/>
              <a:gd name="connsiteX15" fmla="*/ 6888180 w 6900092"/>
              <a:gd name="connsiteY15" fmla="*/ 3980333 h 4187270"/>
              <a:gd name="connsiteX16" fmla="*/ 6873944 w 6900092"/>
              <a:gd name="connsiteY16" fmla="*/ 4018964 h 4187270"/>
              <a:gd name="connsiteX17" fmla="*/ 6854768 w 6900092"/>
              <a:gd name="connsiteY17" fmla="*/ 4054734 h 4187270"/>
              <a:gd name="connsiteX18" fmla="*/ 6831086 w 6900092"/>
              <a:gd name="connsiteY18" fmla="*/ 4087196 h 4187270"/>
              <a:gd name="connsiteX19" fmla="*/ 6803334 w 6900092"/>
              <a:gd name="connsiteY19" fmla="*/ 4115899 h 4187270"/>
              <a:gd name="connsiteX20" fmla="*/ 6771948 w 6900092"/>
              <a:gd name="connsiteY20" fmla="*/ 4140392 h 4187270"/>
              <a:gd name="connsiteX21" fmla="*/ 6737362 w 6900092"/>
              <a:gd name="connsiteY21" fmla="*/ 4160225 h 4187270"/>
              <a:gd name="connsiteX22" fmla="*/ 6700014 w 6900092"/>
              <a:gd name="connsiteY22" fmla="*/ 4174950 h 4187270"/>
              <a:gd name="connsiteX23" fmla="*/ 6660335 w 6900092"/>
              <a:gd name="connsiteY23" fmla="*/ 4184115 h 4187270"/>
              <a:gd name="connsiteX24" fmla="*/ 6618762 w 6900092"/>
              <a:gd name="connsiteY24" fmla="*/ 4187270 h 4187270"/>
              <a:gd name="connsiteX25" fmla="*/ 281330 w 6900092"/>
              <a:gd name="connsiteY25" fmla="*/ 4187270 h 4187270"/>
              <a:gd name="connsiteX26" fmla="*/ 239757 w 6900092"/>
              <a:gd name="connsiteY26" fmla="*/ 4184115 h 4187270"/>
              <a:gd name="connsiteX27" fmla="*/ 200078 w 6900092"/>
              <a:gd name="connsiteY27" fmla="*/ 4174950 h 4187270"/>
              <a:gd name="connsiteX28" fmla="*/ 162729 w 6900092"/>
              <a:gd name="connsiteY28" fmla="*/ 4160225 h 4187270"/>
              <a:gd name="connsiteX29" fmla="*/ 128144 w 6900092"/>
              <a:gd name="connsiteY29" fmla="*/ 4140392 h 4187270"/>
              <a:gd name="connsiteX30" fmla="*/ 96758 w 6900092"/>
              <a:gd name="connsiteY30" fmla="*/ 4115899 h 4187270"/>
              <a:gd name="connsiteX31" fmla="*/ 69006 w 6900092"/>
              <a:gd name="connsiteY31" fmla="*/ 4087196 h 4187270"/>
              <a:gd name="connsiteX32" fmla="*/ 45324 w 6900092"/>
              <a:gd name="connsiteY32" fmla="*/ 4054734 h 4187270"/>
              <a:gd name="connsiteX33" fmla="*/ 26148 w 6900092"/>
              <a:gd name="connsiteY33" fmla="*/ 4018964 h 4187270"/>
              <a:gd name="connsiteX34" fmla="*/ 11911 w 6900092"/>
              <a:gd name="connsiteY34" fmla="*/ 3980333 h 4187270"/>
              <a:gd name="connsiteX35" fmla="*/ 3050 w 6900092"/>
              <a:gd name="connsiteY35" fmla="*/ 3939295 h 4187270"/>
              <a:gd name="connsiteX36" fmla="*/ 0 w 6900092"/>
              <a:gd name="connsiteY36" fmla="*/ 3896297 h 4187270"/>
              <a:gd name="connsiteX37" fmla="*/ 0 w 6900092"/>
              <a:gd name="connsiteY37" fmla="*/ 290996 h 4187270"/>
              <a:gd name="connsiteX38" fmla="*/ 3050 w 6900092"/>
              <a:gd name="connsiteY38" fmla="*/ 247995 h 4187270"/>
              <a:gd name="connsiteX39" fmla="*/ 11911 w 6900092"/>
              <a:gd name="connsiteY39" fmla="*/ 206953 h 4187270"/>
              <a:gd name="connsiteX40" fmla="*/ 26148 w 6900092"/>
              <a:gd name="connsiteY40" fmla="*/ 168320 h 4187270"/>
              <a:gd name="connsiteX41" fmla="*/ 45324 w 6900092"/>
              <a:gd name="connsiteY41" fmla="*/ 132546 h 4187270"/>
              <a:gd name="connsiteX42" fmla="*/ 69006 w 6900092"/>
              <a:gd name="connsiteY42" fmla="*/ 100082 h 4187270"/>
              <a:gd name="connsiteX43" fmla="*/ 96758 w 6900092"/>
              <a:gd name="connsiteY43" fmla="*/ 71377 h 4187270"/>
              <a:gd name="connsiteX44" fmla="*/ 128144 w 6900092"/>
              <a:gd name="connsiteY44" fmla="*/ 46881 h 4187270"/>
              <a:gd name="connsiteX45" fmla="*/ 162729 w 6900092"/>
              <a:gd name="connsiteY45" fmla="*/ 27046 h 4187270"/>
              <a:gd name="connsiteX46" fmla="*/ 200078 w 6900092"/>
              <a:gd name="connsiteY46" fmla="*/ 12321 h 4187270"/>
              <a:gd name="connsiteX47" fmla="*/ 239757 w 6900092"/>
              <a:gd name="connsiteY47" fmla="*/ 3155 h 4187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6900092" h="4187270">
                <a:moveTo>
                  <a:pt x="281330" y="0"/>
                </a:moveTo>
                <a:lnTo>
                  <a:pt x="6618762" y="0"/>
                </a:lnTo>
                <a:lnTo>
                  <a:pt x="6660335" y="3155"/>
                </a:lnTo>
                <a:lnTo>
                  <a:pt x="6700014" y="12321"/>
                </a:lnTo>
                <a:lnTo>
                  <a:pt x="6737362" y="27046"/>
                </a:lnTo>
                <a:lnTo>
                  <a:pt x="6771948" y="46881"/>
                </a:lnTo>
                <a:lnTo>
                  <a:pt x="6803334" y="71377"/>
                </a:lnTo>
                <a:lnTo>
                  <a:pt x="6831086" y="100082"/>
                </a:lnTo>
                <a:lnTo>
                  <a:pt x="6854768" y="132546"/>
                </a:lnTo>
                <a:lnTo>
                  <a:pt x="6873944" y="168320"/>
                </a:lnTo>
                <a:lnTo>
                  <a:pt x="6888180" y="206953"/>
                </a:lnTo>
                <a:lnTo>
                  <a:pt x="6897042" y="247995"/>
                </a:lnTo>
                <a:lnTo>
                  <a:pt x="6900092" y="290996"/>
                </a:lnTo>
                <a:lnTo>
                  <a:pt x="6900092" y="3896297"/>
                </a:lnTo>
                <a:lnTo>
                  <a:pt x="6897042" y="3939295"/>
                </a:lnTo>
                <a:lnTo>
                  <a:pt x="6888180" y="3980333"/>
                </a:lnTo>
                <a:lnTo>
                  <a:pt x="6873944" y="4018964"/>
                </a:lnTo>
                <a:lnTo>
                  <a:pt x="6854768" y="4054734"/>
                </a:lnTo>
                <a:lnTo>
                  <a:pt x="6831086" y="4087196"/>
                </a:lnTo>
                <a:lnTo>
                  <a:pt x="6803334" y="4115899"/>
                </a:lnTo>
                <a:lnTo>
                  <a:pt x="6771948" y="4140392"/>
                </a:lnTo>
                <a:lnTo>
                  <a:pt x="6737362" y="4160225"/>
                </a:lnTo>
                <a:lnTo>
                  <a:pt x="6700014" y="4174950"/>
                </a:lnTo>
                <a:lnTo>
                  <a:pt x="6660335" y="4184115"/>
                </a:lnTo>
                <a:lnTo>
                  <a:pt x="6618762" y="4187270"/>
                </a:lnTo>
                <a:lnTo>
                  <a:pt x="281330" y="4187270"/>
                </a:lnTo>
                <a:lnTo>
                  <a:pt x="239757" y="4184115"/>
                </a:lnTo>
                <a:lnTo>
                  <a:pt x="200078" y="4174950"/>
                </a:lnTo>
                <a:lnTo>
                  <a:pt x="162729" y="4160225"/>
                </a:lnTo>
                <a:lnTo>
                  <a:pt x="128144" y="4140392"/>
                </a:lnTo>
                <a:lnTo>
                  <a:pt x="96758" y="4115899"/>
                </a:lnTo>
                <a:lnTo>
                  <a:pt x="69006" y="4087196"/>
                </a:lnTo>
                <a:lnTo>
                  <a:pt x="45324" y="4054734"/>
                </a:lnTo>
                <a:lnTo>
                  <a:pt x="26148" y="4018964"/>
                </a:lnTo>
                <a:lnTo>
                  <a:pt x="11911" y="3980333"/>
                </a:lnTo>
                <a:lnTo>
                  <a:pt x="3050" y="3939295"/>
                </a:lnTo>
                <a:lnTo>
                  <a:pt x="0" y="3896297"/>
                </a:lnTo>
                <a:lnTo>
                  <a:pt x="0" y="290996"/>
                </a:lnTo>
                <a:lnTo>
                  <a:pt x="3050" y="247995"/>
                </a:lnTo>
                <a:lnTo>
                  <a:pt x="11911" y="206953"/>
                </a:lnTo>
                <a:lnTo>
                  <a:pt x="26148" y="168320"/>
                </a:lnTo>
                <a:lnTo>
                  <a:pt x="45324" y="132546"/>
                </a:lnTo>
                <a:lnTo>
                  <a:pt x="69006" y="100082"/>
                </a:lnTo>
                <a:lnTo>
                  <a:pt x="96758" y="71377"/>
                </a:lnTo>
                <a:lnTo>
                  <a:pt x="128144" y="46881"/>
                </a:lnTo>
                <a:lnTo>
                  <a:pt x="162729" y="27046"/>
                </a:lnTo>
                <a:lnTo>
                  <a:pt x="200078" y="12321"/>
                </a:lnTo>
                <a:lnTo>
                  <a:pt x="239757" y="3155"/>
                </a:lnTo>
                <a:close/>
              </a:path>
            </a:pathLst>
          </a:custGeom>
        </p:spPr>
      </p:pic>
      <p:sp>
        <p:nvSpPr>
          <p:cNvPr id="17" name="object 18">
            <a:extLst>
              <a:ext uri="{FF2B5EF4-FFF2-40B4-BE49-F238E27FC236}">
                <a16:creationId xmlns:a16="http://schemas.microsoft.com/office/drawing/2014/main" id="{EA3AD7A1-64BF-40CA-9DEA-89679A12C5AF}"/>
              </a:ext>
            </a:extLst>
          </p:cNvPr>
          <p:cNvSpPr/>
          <p:nvPr/>
        </p:nvSpPr>
        <p:spPr>
          <a:xfrm>
            <a:off x="348479" y="5212533"/>
            <a:ext cx="3091180" cy="492979"/>
          </a:xfrm>
          <a:custGeom>
            <a:avLst/>
            <a:gdLst/>
            <a:ahLst/>
            <a:cxnLst/>
            <a:rect l="l" t="t" r="r" b="b"/>
            <a:pathLst>
              <a:path w="3091179" h="652779">
                <a:moveTo>
                  <a:pt x="3007995" y="0"/>
                </a:moveTo>
                <a:lnTo>
                  <a:pt x="82740" y="0"/>
                </a:lnTo>
                <a:lnTo>
                  <a:pt x="50534" y="6502"/>
                </a:lnTo>
                <a:lnTo>
                  <a:pt x="24234" y="24234"/>
                </a:lnTo>
                <a:lnTo>
                  <a:pt x="6502" y="50534"/>
                </a:lnTo>
                <a:lnTo>
                  <a:pt x="0" y="82740"/>
                </a:lnTo>
                <a:lnTo>
                  <a:pt x="0" y="569531"/>
                </a:lnTo>
                <a:lnTo>
                  <a:pt x="6502" y="601737"/>
                </a:lnTo>
                <a:lnTo>
                  <a:pt x="24234" y="628037"/>
                </a:lnTo>
                <a:lnTo>
                  <a:pt x="50534" y="645769"/>
                </a:lnTo>
                <a:lnTo>
                  <a:pt x="82740" y="652272"/>
                </a:lnTo>
                <a:lnTo>
                  <a:pt x="3007995" y="652272"/>
                </a:lnTo>
                <a:lnTo>
                  <a:pt x="3040147" y="645769"/>
                </a:lnTo>
                <a:lnTo>
                  <a:pt x="3066430" y="628037"/>
                </a:lnTo>
                <a:lnTo>
                  <a:pt x="3084165" y="601737"/>
                </a:lnTo>
                <a:lnTo>
                  <a:pt x="3090672" y="569531"/>
                </a:lnTo>
                <a:lnTo>
                  <a:pt x="3090672" y="82740"/>
                </a:lnTo>
                <a:lnTo>
                  <a:pt x="3084165" y="50534"/>
                </a:lnTo>
                <a:lnTo>
                  <a:pt x="3066430" y="24234"/>
                </a:lnTo>
                <a:lnTo>
                  <a:pt x="3040147" y="6502"/>
                </a:lnTo>
                <a:lnTo>
                  <a:pt x="3007995" y="0"/>
                </a:lnTo>
                <a:close/>
              </a:path>
            </a:pathLst>
          </a:custGeom>
          <a:solidFill>
            <a:srgbClr val="2D2D2D"/>
          </a:solidFill>
        </p:spPr>
        <p:txBody>
          <a:bodyPr wrap="square" lIns="0" tIns="0" rIns="0" bIns="0" rtlCol="0" anchor="ctr"/>
          <a:lstStyle/>
          <a:p>
            <a:endParaRPr/>
          </a:p>
        </p:txBody>
      </p:sp>
      <p:sp>
        <p:nvSpPr>
          <p:cNvPr id="19" name="object 18">
            <a:extLst>
              <a:ext uri="{FF2B5EF4-FFF2-40B4-BE49-F238E27FC236}">
                <a16:creationId xmlns:a16="http://schemas.microsoft.com/office/drawing/2014/main" id="{9056FFFA-67DA-4C5B-8BC7-3E6CCD6A1000}"/>
              </a:ext>
            </a:extLst>
          </p:cNvPr>
          <p:cNvSpPr/>
          <p:nvPr/>
        </p:nvSpPr>
        <p:spPr>
          <a:xfrm>
            <a:off x="348479" y="4555806"/>
            <a:ext cx="3091180" cy="492979"/>
          </a:xfrm>
          <a:custGeom>
            <a:avLst/>
            <a:gdLst/>
            <a:ahLst/>
            <a:cxnLst/>
            <a:rect l="l" t="t" r="r" b="b"/>
            <a:pathLst>
              <a:path w="3091179" h="652779">
                <a:moveTo>
                  <a:pt x="3007995" y="0"/>
                </a:moveTo>
                <a:lnTo>
                  <a:pt x="82740" y="0"/>
                </a:lnTo>
                <a:lnTo>
                  <a:pt x="50534" y="6502"/>
                </a:lnTo>
                <a:lnTo>
                  <a:pt x="24234" y="24234"/>
                </a:lnTo>
                <a:lnTo>
                  <a:pt x="6502" y="50534"/>
                </a:lnTo>
                <a:lnTo>
                  <a:pt x="0" y="82740"/>
                </a:lnTo>
                <a:lnTo>
                  <a:pt x="0" y="569531"/>
                </a:lnTo>
                <a:lnTo>
                  <a:pt x="6502" y="601737"/>
                </a:lnTo>
                <a:lnTo>
                  <a:pt x="24234" y="628037"/>
                </a:lnTo>
                <a:lnTo>
                  <a:pt x="50534" y="645769"/>
                </a:lnTo>
                <a:lnTo>
                  <a:pt x="82740" y="652272"/>
                </a:lnTo>
                <a:lnTo>
                  <a:pt x="3007995" y="652272"/>
                </a:lnTo>
                <a:lnTo>
                  <a:pt x="3040147" y="645769"/>
                </a:lnTo>
                <a:lnTo>
                  <a:pt x="3066430" y="628037"/>
                </a:lnTo>
                <a:lnTo>
                  <a:pt x="3084165" y="601737"/>
                </a:lnTo>
                <a:lnTo>
                  <a:pt x="3090672" y="569531"/>
                </a:lnTo>
                <a:lnTo>
                  <a:pt x="3090672" y="82740"/>
                </a:lnTo>
                <a:lnTo>
                  <a:pt x="3084165" y="50534"/>
                </a:lnTo>
                <a:lnTo>
                  <a:pt x="3066430" y="24234"/>
                </a:lnTo>
                <a:lnTo>
                  <a:pt x="3040147" y="6502"/>
                </a:lnTo>
                <a:lnTo>
                  <a:pt x="3007995" y="0"/>
                </a:lnTo>
                <a:close/>
              </a:path>
            </a:pathLst>
          </a:custGeom>
          <a:solidFill>
            <a:srgbClr val="2D2D2D"/>
          </a:solidFill>
        </p:spPr>
        <p:txBody>
          <a:bodyPr wrap="square" lIns="0" tIns="0" rIns="0" bIns="0" rtlCol="0" anchor="ctr"/>
          <a:lstStyle/>
          <a:p>
            <a:endParaRPr/>
          </a:p>
        </p:txBody>
      </p:sp>
      <p:sp>
        <p:nvSpPr>
          <p:cNvPr id="21" name="object 18">
            <a:extLst>
              <a:ext uri="{FF2B5EF4-FFF2-40B4-BE49-F238E27FC236}">
                <a16:creationId xmlns:a16="http://schemas.microsoft.com/office/drawing/2014/main" id="{95110876-73C5-4E4B-A0E5-D7A7B8E104F2}"/>
              </a:ext>
            </a:extLst>
          </p:cNvPr>
          <p:cNvSpPr/>
          <p:nvPr/>
        </p:nvSpPr>
        <p:spPr>
          <a:xfrm>
            <a:off x="348479" y="3911124"/>
            <a:ext cx="3091180" cy="492979"/>
          </a:xfrm>
          <a:custGeom>
            <a:avLst/>
            <a:gdLst/>
            <a:ahLst/>
            <a:cxnLst/>
            <a:rect l="l" t="t" r="r" b="b"/>
            <a:pathLst>
              <a:path w="3091179" h="652779">
                <a:moveTo>
                  <a:pt x="3007995" y="0"/>
                </a:moveTo>
                <a:lnTo>
                  <a:pt x="82740" y="0"/>
                </a:lnTo>
                <a:lnTo>
                  <a:pt x="50534" y="6502"/>
                </a:lnTo>
                <a:lnTo>
                  <a:pt x="24234" y="24234"/>
                </a:lnTo>
                <a:lnTo>
                  <a:pt x="6502" y="50534"/>
                </a:lnTo>
                <a:lnTo>
                  <a:pt x="0" y="82740"/>
                </a:lnTo>
                <a:lnTo>
                  <a:pt x="0" y="569531"/>
                </a:lnTo>
                <a:lnTo>
                  <a:pt x="6502" y="601737"/>
                </a:lnTo>
                <a:lnTo>
                  <a:pt x="24234" y="628037"/>
                </a:lnTo>
                <a:lnTo>
                  <a:pt x="50534" y="645769"/>
                </a:lnTo>
                <a:lnTo>
                  <a:pt x="82740" y="652272"/>
                </a:lnTo>
                <a:lnTo>
                  <a:pt x="3007995" y="652272"/>
                </a:lnTo>
                <a:lnTo>
                  <a:pt x="3040147" y="645769"/>
                </a:lnTo>
                <a:lnTo>
                  <a:pt x="3066430" y="628037"/>
                </a:lnTo>
                <a:lnTo>
                  <a:pt x="3084165" y="601737"/>
                </a:lnTo>
                <a:lnTo>
                  <a:pt x="3090672" y="569531"/>
                </a:lnTo>
                <a:lnTo>
                  <a:pt x="3090672" y="82740"/>
                </a:lnTo>
                <a:lnTo>
                  <a:pt x="3084165" y="50534"/>
                </a:lnTo>
                <a:lnTo>
                  <a:pt x="3066430" y="24234"/>
                </a:lnTo>
                <a:lnTo>
                  <a:pt x="3040147" y="6502"/>
                </a:lnTo>
                <a:lnTo>
                  <a:pt x="3007995" y="0"/>
                </a:lnTo>
                <a:close/>
              </a:path>
            </a:pathLst>
          </a:custGeom>
          <a:solidFill>
            <a:srgbClr val="2D2D2D"/>
          </a:solidFill>
        </p:spPr>
        <p:txBody>
          <a:bodyPr wrap="square" lIns="0" tIns="0" rIns="0" bIns="0" rtlCol="0" anchor="ctr"/>
          <a:lstStyle/>
          <a:p>
            <a:endParaRPr/>
          </a:p>
        </p:txBody>
      </p:sp>
      <p:sp>
        <p:nvSpPr>
          <p:cNvPr id="22" name="object 13">
            <a:extLst>
              <a:ext uri="{FF2B5EF4-FFF2-40B4-BE49-F238E27FC236}">
                <a16:creationId xmlns:a16="http://schemas.microsoft.com/office/drawing/2014/main" id="{B37216A1-1840-47AD-A5D4-5A0C450AF76E}"/>
              </a:ext>
            </a:extLst>
          </p:cNvPr>
          <p:cNvSpPr/>
          <p:nvPr/>
        </p:nvSpPr>
        <p:spPr>
          <a:xfrm>
            <a:off x="348479" y="3907177"/>
            <a:ext cx="3091180" cy="492979"/>
          </a:xfrm>
          <a:custGeom>
            <a:avLst/>
            <a:gdLst/>
            <a:ahLst/>
            <a:cxnLst/>
            <a:rect l="l" t="t" r="r" b="b"/>
            <a:pathLst>
              <a:path w="3091179" h="652780">
                <a:moveTo>
                  <a:pt x="0" y="82676"/>
                </a:moveTo>
                <a:lnTo>
                  <a:pt x="6502" y="50524"/>
                </a:lnTo>
                <a:lnTo>
                  <a:pt x="24234" y="24241"/>
                </a:lnTo>
                <a:lnTo>
                  <a:pt x="50534" y="6506"/>
                </a:lnTo>
                <a:lnTo>
                  <a:pt x="82740" y="0"/>
                </a:lnTo>
                <a:lnTo>
                  <a:pt x="3007995" y="0"/>
                </a:lnTo>
                <a:lnTo>
                  <a:pt x="3040147" y="6506"/>
                </a:lnTo>
                <a:lnTo>
                  <a:pt x="3066430" y="24241"/>
                </a:lnTo>
                <a:lnTo>
                  <a:pt x="3084165" y="50524"/>
                </a:lnTo>
                <a:lnTo>
                  <a:pt x="3090672" y="82676"/>
                </a:lnTo>
                <a:lnTo>
                  <a:pt x="3090672" y="569594"/>
                </a:lnTo>
                <a:lnTo>
                  <a:pt x="3084165" y="601747"/>
                </a:lnTo>
                <a:lnTo>
                  <a:pt x="3066430" y="628030"/>
                </a:lnTo>
                <a:lnTo>
                  <a:pt x="3040147" y="645765"/>
                </a:lnTo>
                <a:lnTo>
                  <a:pt x="3007995" y="652272"/>
                </a:lnTo>
                <a:lnTo>
                  <a:pt x="82740" y="652272"/>
                </a:lnTo>
                <a:lnTo>
                  <a:pt x="50534" y="645765"/>
                </a:lnTo>
                <a:lnTo>
                  <a:pt x="24234" y="628030"/>
                </a:lnTo>
                <a:lnTo>
                  <a:pt x="6502" y="601747"/>
                </a:lnTo>
                <a:lnTo>
                  <a:pt x="0" y="569594"/>
                </a:lnTo>
                <a:lnTo>
                  <a:pt x="0" y="82676"/>
                </a:lnTo>
                <a:close/>
              </a:path>
            </a:pathLst>
          </a:custGeom>
          <a:ln w="19050">
            <a:solidFill>
              <a:srgbClr val="FFA04D"/>
            </a:solidFill>
            <a:prstDash val="sysDash"/>
          </a:ln>
        </p:spPr>
        <p:txBody>
          <a:bodyPr wrap="square" lIns="0" tIns="0" rIns="0" bIns="0" rtlCol="0" anchor="ctr"/>
          <a:lstStyle/>
          <a:p>
            <a:endParaRPr/>
          </a:p>
        </p:txBody>
      </p:sp>
      <p:sp>
        <p:nvSpPr>
          <p:cNvPr id="27" name="object 24">
            <a:extLst>
              <a:ext uri="{FF2B5EF4-FFF2-40B4-BE49-F238E27FC236}">
                <a16:creationId xmlns:a16="http://schemas.microsoft.com/office/drawing/2014/main" id="{F33FA3E5-837A-4D57-A296-C5811895AAA3}"/>
              </a:ext>
            </a:extLst>
          </p:cNvPr>
          <p:cNvSpPr txBox="1"/>
          <p:nvPr/>
        </p:nvSpPr>
        <p:spPr>
          <a:xfrm>
            <a:off x="587790" y="3990244"/>
            <a:ext cx="3116410" cy="310983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25"/>
              </a:spcBef>
            </a:pPr>
            <a:r>
              <a:rPr lang="ru-RU" sz="2000" b="1" spc="80" dirty="0">
                <a:solidFill>
                  <a:srgbClr val="FFFFFF"/>
                </a:solidFill>
                <a:latin typeface="Tahoma"/>
                <a:cs typeface="Tahoma"/>
              </a:rPr>
              <a:t>Жаркий пояс</a:t>
            </a:r>
            <a:endParaRPr sz="2000" b="1" dirty="0">
              <a:latin typeface="Tahoma"/>
              <a:cs typeface="Tahoma"/>
            </a:endParaRPr>
          </a:p>
        </p:txBody>
      </p:sp>
      <p:sp>
        <p:nvSpPr>
          <p:cNvPr id="23" name="Google Shape;680;p52">
            <a:extLst>
              <a:ext uri="{FF2B5EF4-FFF2-40B4-BE49-F238E27FC236}">
                <a16:creationId xmlns:a16="http://schemas.microsoft.com/office/drawing/2014/main" id="{E45D29C5-899C-4B50-BDFB-A074DCACEAF1}"/>
              </a:ext>
            </a:extLst>
          </p:cNvPr>
          <p:cNvSpPr txBox="1"/>
          <p:nvPr/>
        </p:nvSpPr>
        <p:spPr>
          <a:xfrm>
            <a:off x="361061" y="1950381"/>
            <a:ext cx="3097616" cy="1737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На основании различий в освещённости солнечными лучами земная поверхность разделена на 7 тепловых поясов</a:t>
            </a:r>
          </a:p>
        </p:txBody>
      </p:sp>
      <p:sp>
        <p:nvSpPr>
          <p:cNvPr id="24" name="object 3">
            <a:extLst>
              <a:ext uri="{FF2B5EF4-FFF2-40B4-BE49-F238E27FC236}">
                <a16:creationId xmlns:a16="http://schemas.microsoft.com/office/drawing/2014/main" id="{B93BD7EA-2428-49D3-8724-14E257F6EAB3}"/>
              </a:ext>
            </a:extLst>
          </p:cNvPr>
          <p:cNvSpPr txBox="1"/>
          <p:nvPr/>
        </p:nvSpPr>
        <p:spPr>
          <a:xfrm>
            <a:off x="10515600" y="334457"/>
            <a:ext cx="5386135" cy="49757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l">
              <a:lnSpc>
                <a:spcPts val="1870"/>
              </a:lnSpc>
              <a:spcBef>
                <a:spcPts val="105"/>
              </a:spcBef>
            </a:pPr>
            <a:r>
              <a:rPr lang="ru-RU" sz="1400" spc="120" dirty="0">
                <a:solidFill>
                  <a:srgbClr val="DADAD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Температура</a:t>
            </a:r>
          </a:p>
          <a:p>
            <a:pPr marL="12700" algn="l">
              <a:lnSpc>
                <a:spcPts val="1870"/>
              </a:lnSpc>
              <a:spcBef>
                <a:spcPts val="105"/>
              </a:spcBef>
            </a:pPr>
            <a:r>
              <a:rPr lang="ru-RU" sz="1400" spc="120" dirty="0">
                <a:solidFill>
                  <a:srgbClr val="DADAD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воздуха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4AA82BAE-0D35-4327-BC3B-18B52219A5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03593" y="366090"/>
            <a:ext cx="465939" cy="465939"/>
          </a:xfrm>
          <a:prstGeom prst="rect">
            <a:avLst/>
          </a:prstGeom>
        </p:spPr>
      </p:pic>
      <p:sp>
        <p:nvSpPr>
          <p:cNvPr id="28" name="object 21">
            <a:extLst>
              <a:ext uri="{FF2B5EF4-FFF2-40B4-BE49-F238E27FC236}">
                <a16:creationId xmlns:a16="http://schemas.microsoft.com/office/drawing/2014/main" id="{D8BD06C6-D546-4DD5-8335-E760D921CC58}"/>
              </a:ext>
            </a:extLst>
          </p:cNvPr>
          <p:cNvSpPr txBox="1"/>
          <p:nvPr/>
        </p:nvSpPr>
        <p:spPr>
          <a:xfrm>
            <a:off x="11109452" y="6407866"/>
            <a:ext cx="751840" cy="22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lang="ru-RU" sz="1400" dirty="0">
                <a:solidFill>
                  <a:srgbClr val="FFA04D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14 </a:t>
            </a:r>
            <a:r>
              <a:rPr sz="1400" spc="65" dirty="0">
                <a:solidFill>
                  <a:srgbClr val="FFA04D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|</a:t>
            </a:r>
            <a:r>
              <a:rPr sz="1400" spc="215" dirty="0">
                <a:solidFill>
                  <a:srgbClr val="FFA04D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 </a:t>
            </a:r>
            <a:r>
              <a:rPr lang="ru-RU" sz="1400" spc="165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19</a:t>
            </a:r>
            <a:endParaRPr sz="1400" dirty="0">
              <a:solidFill>
                <a:schemeClr val="bg1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Microsoft Sans Serif"/>
            </a:endParaRPr>
          </a:p>
        </p:txBody>
      </p:sp>
      <p:sp>
        <p:nvSpPr>
          <p:cNvPr id="29" name="object 24">
            <a:extLst>
              <a:ext uri="{FF2B5EF4-FFF2-40B4-BE49-F238E27FC236}">
                <a16:creationId xmlns:a16="http://schemas.microsoft.com/office/drawing/2014/main" id="{A37935AB-F866-49B4-B05B-800DB857ABE3}"/>
              </a:ext>
            </a:extLst>
          </p:cNvPr>
          <p:cNvSpPr txBox="1"/>
          <p:nvPr/>
        </p:nvSpPr>
        <p:spPr>
          <a:xfrm>
            <a:off x="587790" y="4627816"/>
            <a:ext cx="3116410" cy="310983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25"/>
              </a:spcBef>
            </a:pPr>
            <a:r>
              <a:rPr lang="ru-RU" sz="2000" b="1" spc="80" dirty="0">
                <a:solidFill>
                  <a:srgbClr val="FFFFFF"/>
                </a:solidFill>
                <a:latin typeface="Tahoma"/>
                <a:cs typeface="Tahoma"/>
              </a:rPr>
              <a:t>Умеренные пояса</a:t>
            </a:r>
            <a:endParaRPr sz="2000" b="1" dirty="0">
              <a:latin typeface="Tahoma"/>
              <a:cs typeface="Tahoma"/>
            </a:endParaRPr>
          </a:p>
        </p:txBody>
      </p:sp>
      <p:sp>
        <p:nvSpPr>
          <p:cNvPr id="30" name="object 24">
            <a:extLst>
              <a:ext uri="{FF2B5EF4-FFF2-40B4-BE49-F238E27FC236}">
                <a16:creationId xmlns:a16="http://schemas.microsoft.com/office/drawing/2014/main" id="{BEBA3D8C-9B52-4C53-8909-F7B084CCC270}"/>
              </a:ext>
            </a:extLst>
          </p:cNvPr>
          <p:cNvSpPr txBox="1"/>
          <p:nvPr/>
        </p:nvSpPr>
        <p:spPr>
          <a:xfrm>
            <a:off x="573765" y="5299585"/>
            <a:ext cx="3116410" cy="310983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25"/>
              </a:spcBef>
            </a:pPr>
            <a:r>
              <a:rPr lang="ru-RU" sz="2000" b="1" spc="80" dirty="0">
                <a:solidFill>
                  <a:srgbClr val="FFFFFF"/>
                </a:solidFill>
                <a:latin typeface="Tahoma"/>
                <a:cs typeface="Tahoma"/>
              </a:rPr>
              <a:t>Холодные пояса</a:t>
            </a:r>
            <a:endParaRPr sz="2000" b="1" dirty="0">
              <a:latin typeface="Tahoma"/>
              <a:cs typeface="Tahoma"/>
            </a:endParaRPr>
          </a:p>
        </p:txBody>
      </p:sp>
      <p:sp>
        <p:nvSpPr>
          <p:cNvPr id="31" name="object 24">
            <a:extLst>
              <a:ext uri="{FF2B5EF4-FFF2-40B4-BE49-F238E27FC236}">
                <a16:creationId xmlns:a16="http://schemas.microsoft.com/office/drawing/2014/main" id="{5E69743A-CF7F-4E19-948E-43EDF5A7B0D7}"/>
              </a:ext>
            </a:extLst>
          </p:cNvPr>
          <p:cNvSpPr txBox="1"/>
          <p:nvPr/>
        </p:nvSpPr>
        <p:spPr>
          <a:xfrm>
            <a:off x="573765" y="5928593"/>
            <a:ext cx="3116410" cy="310983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25"/>
              </a:spcBef>
            </a:pPr>
            <a:r>
              <a:rPr lang="ru-RU" sz="2000" b="1" spc="80" dirty="0">
                <a:solidFill>
                  <a:srgbClr val="FFFFFF"/>
                </a:solidFill>
                <a:latin typeface="Tahoma"/>
                <a:cs typeface="Tahoma"/>
              </a:rPr>
              <a:t>Пояса мороза</a:t>
            </a:r>
            <a:endParaRPr sz="2000" b="1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25125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EADFAB5-72F2-4300-A36E-46E69FFCF5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78618" y="0"/>
            <a:ext cx="13775441" cy="7748685"/>
          </a:xfrm>
          <a:prstGeom prst="rect">
            <a:avLst/>
          </a:prstGeom>
        </p:spPr>
      </p:pic>
      <p:sp>
        <p:nvSpPr>
          <p:cNvPr id="576" name="Google Shape;576;p45"/>
          <p:cNvSpPr/>
          <p:nvPr/>
        </p:nvSpPr>
        <p:spPr>
          <a:xfrm>
            <a:off x="3686400" y="2178667"/>
            <a:ext cx="5155201" cy="2601200"/>
          </a:xfrm>
          <a:prstGeom prst="roundRect">
            <a:avLst/>
          </a:prstGeom>
          <a:solidFill>
            <a:schemeClr val="lt1"/>
          </a:solidFill>
          <a:ln>
            <a:noFill/>
          </a:ln>
          <a:effectLst>
            <a:outerShdw blurRad="157163" dist="114300" dir="4560000" algn="bl" rotWithShape="0">
              <a:srgbClr val="000000">
                <a:alpha val="13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581" name="Google Shape;581;p45"/>
          <p:cNvSpPr txBox="1">
            <a:spLocks noGrp="1"/>
          </p:cNvSpPr>
          <p:nvPr>
            <p:ph type="title"/>
          </p:nvPr>
        </p:nvSpPr>
        <p:spPr>
          <a:xfrm>
            <a:off x="2265433" y="2416867"/>
            <a:ext cx="7766800" cy="13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rtl="0"/>
            <a:r>
              <a:rPr lang="ru-RU" b="1" dirty="0">
                <a:solidFill>
                  <a:srgbClr val="202020"/>
                </a:solidFill>
                <a:latin typeface="Tahoma"/>
                <a:ea typeface="+mn-ea"/>
                <a:cs typeface="Tahoma"/>
              </a:rPr>
              <a:t>+27,8°С</a:t>
            </a:r>
          </a:p>
        </p:txBody>
      </p:sp>
      <p:sp>
        <p:nvSpPr>
          <p:cNvPr id="582" name="Google Shape;582;p45"/>
          <p:cNvSpPr txBox="1">
            <a:spLocks noGrp="1"/>
          </p:cNvSpPr>
          <p:nvPr>
            <p:ph type="subTitle" idx="1"/>
          </p:nvPr>
        </p:nvSpPr>
        <p:spPr>
          <a:xfrm>
            <a:off x="2265433" y="3955583"/>
            <a:ext cx="7766800" cy="54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ru-RU" dirty="0" err="1"/>
              <a:t>Бамака</a:t>
            </a:r>
            <a:r>
              <a:rPr lang="ru-RU" dirty="0"/>
              <a:t> (Мали) </a:t>
            </a:r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F2960A2B-9272-4756-9D78-64FFDE926A8C}"/>
              </a:ext>
            </a:extLst>
          </p:cNvPr>
          <p:cNvSpPr/>
          <p:nvPr/>
        </p:nvSpPr>
        <p:spPr>
          <a:xfrm>
            <a:off x="4038600" y="3793267"/>
            <a:ext cx="4498391" cy="45719"/>
          </a:xfrm>
          <a:custGeom>
            <a:avLst/>
            <a:gdLst>
              <a:gd name="connsiteX0" fmla="*/ 1418461 w 4954626"/>
              <a:gd name="connsiteY0" fmla="*/ 0 h 29969"/>
              <a:gd name="connsiteX1" fmla="*/ 1438440 w 4954626"/>
              <a:gd name="connsiteY1" fmla="*/ 0 h 29969"/>
              <a:gd name="connsiteX2" fmla="*/ 1438440 w 4954626"/>
              <a:gd name="connsiteY2" fmla="*/ 29969 h 29969"/>
              <a:gd name="connsiteX3" fmla="*/ 1418461 w 4954626"/>
              <a:gd name="connsiteY3" fmla="*/ 29969 h 29969"/>
              <a:gd name="connsiteX4" fmla="*/ 1198700 w 4954626"/>
              <a:gd name="connsiteY4" fmla="*/ 0 h 29969"/>
              <a:gd name="connsiteX5" fmla="*/ 1358526 w 4954626"/>
              <a:gd name="connsiteY5" fmla="*/ 0 h 29969"/>
              <a:gd name="connsiteX6" fmla="*/ 1358526 w 4954626"/>
              <a:gd name="connsiteY6" fmla="*/ 29969 h 29969"/>
              <a:gd name="connsiteX7" fmla="*/ 1198700 w 4954626"/>
              <a:gd name="connsiteY7" fmla="*/ 29969 h 29969"/>
              <a:gd name="connsiteX8" fmla="*/ 1118786 w 4954626"/>
              <a:gd name="connsiteY8" fmla="*/ 0 h 29969"/>
              <a:gd name="connsiteX9" fmla="*/ 1138765 w 4954626"/>
              <a:gd name="connsiteY9" fmla="*/ 0 h 29969"/>
              <a:gd name="connsiteX10" fmla="*/ 1138765 w 4954626"/>
              <a:gd name="connsiteY10" fmla="*/ 29969 h 29969"/>
              <a:gd name="connsiteX11" fmla="*/ 1118786 w 4954626"/>
              <a:gd name="connsiteY11" fmla="*/ 29969 h 29969"/>
              <a:gd name="connsiteX12" fmla="*/ 899025 w 4954626"/>
              <a:gd name="connsiteY12" fmla="*/ 0 h 29969"/>
              <a:gd name="connsiteX13" fmla="*/ 1058851 w 4954626"/>
              <a:gd name="connsiteY13" fmla="*/ 0 h 29969"/>
              <a:gd name="connsiteX14" fmla="*/ 1058851 w 4954626"/>
              <a:gd name="connsiteY14" fmla="*/ 29969 h 29969"/>
              <a:gd name="connsiteX15" fmla="*/ 899025 w 4954626"/>
              <a:gd name="connsiteY15" fmla="*/ 29969 h 29969"/>
              <a:gd name="connsiteX16" fmla="*/ 819112 w 4954626"/>
              <a:gd name="connsiteY16" fmla="*/ 0 h 29969"/>
              <a:gd name="connsiteX17" fmla="*/ 839090 w 4954626"/>
              <a:gd name="connsiteY17" fmla="*/ 0 h 29969"/>
              <a:gd name="connsiteX18" fmla="*/ 839090 w 4954626"/>
              <a:gd name="connsiteY18" fmla="*/ 29969 h 29969"/>
              <a:gd name="connsiteX19" fmla="*/ 819112 w 4954626"/>
              <a:gd name="connsiteY19" fmla="*/ 29969 h 29969"/>
              <a:gd name="connsiteX20" fmla="*/ 599349 w 4954626"/>
              <a:gd name="connsiteY20" fmla="*/ 0 h 29969"/>
              <a:gd name="connsiteX21" fmla="*/ 759176 w 4954626"/>
              <a:gd name="connsiteY21" fmla="*/ 0 h 29969"/>
              <a:gd name="connsiteX22" fmla="*/ 759176 w 4954626"/>
              <a:gd name="connsiteY22" fmla="*/ 29969 h 29969"/>
              <a:gd name="connsiteX23" fmla="*/ 599349 w 4954626"/>
              <a:gd name="connsiteY23" fmla="*/ 29969 h 29969"/>
              <a:gd name="connsiteX24" fmla="*/ 519436 w 4954626"/>
              <a:gd name="connsiteY24" fmla="*/ 0 h 29969"/>
              <a:gd name="connsiteX25" fmla="*/ 539414 w 4954626"/>
              <a:gd name="connsiteY25" fmla="*/ 0 h 29969"/>
              <a:gd name="connsiteX26" fmla="*/ 539414 w 4954626"/>
              <a:gd name="connsiteY26" fmla="*/ 29969 h 29969"/>
              <a:gd name="connsiteX27" fmla="*/ 519436 w 4954626"/>
              <a:gd name="connsiteY27" fmla="*/ 29969 h 29969"/>
              <a:gd name="connsiteX28" fmla="*/ 299675 w 4954626"/>
              <a:gd name="connsiteY28" fmla="*/ 0 h 29969"/>
              <a:gd name="connsiteX29" fmla="*/ 459502 w 4954626"/>
              <a:gd name="connsiteY29" fmla="*/ 0 h 29969"/>
              <a:gd name="connsiteX30" fmla="*/ 459502 w 4954626"/>
              <a:gd name="connsiteY30" fmla="*/ 29969 h 29969"/>
              <a:gd name="connsiteX31" fmla="*/ 299675 w 4954626"/>
              <a:gd name="connsiteY31" fmla="*/ 29969 h 29969"/>
              <a:gd name="connsiteX32" fmla="*/ 219762 w 4954626"/>
              <a:gd name="connsiteY32" fmla="*/ 0 h 29969"/>
              <a:gd name="connsiteX33" fmla="*/ 239740 w 4954626"/>
              <a:gd name="connsiteY33" fmla="*/ 0 h 29969"/>
              <a:gd name="connsiteX34" fmla="*/ 239740 w 4954626"/>
              <a:gd name="connsiteY34" fmla="*/ 29969 h 29969"/>
              <a:gd name="connsiteX35" fmla="*/ 219762 w 4954626"/>
              <a:gd name="connsiteY35" fmla="*/ 29969 h 29969"/>
              <a:gd name="connsiteX36" fmla="*/ 0 w 4954626"/>
              <a:gd name="connsiteY36" fmla="*/ 0 h 29969"/>
              <a:gd name="connsiteX37" fmla="*/ 159827 w 4954626"/>
              <a:gd name="connsiteY37" fmla="*/ 0 h 29969"/>
              <a:gd name="connsiteX38" fmla="*/ 159827 w 4954626"/>
              <a:gd name="connsiteY38" fmla="*/ 29969 h 29969"/>
              <a:gd name="connsiteX39" fmla="*/ 0 w 4954626"/>
              <a:gd name="connsiteY39" fmla="*/ 29969 h 29969"/>
              <a:gd name="connsiteX40" fmla="*/ 4794800 w 4954626"/>
              <a:gd name="connsiteY40" fmla="*/ 0 h 29969"/>
              <a:gd name="connsiteX41" fmla="*/ 4954626 w 4954626"/>
              <a:gd name="connsiteY41" fmla="*/ 0 h 29969"/>
              <a:gd name="connsiteX42" fmla="*/ 4954626 w 4954626"/>
              <a:gd name="connsiteY42" fmla="*/ 29969 h 29969"/>
              <a:gd name="connsiteX43" fmla="*/ 4794800 w 4954626"/>
              <a:gd name="connsiteY43" fmla="*/ 29969 h 29969"/>
              <a:gd name="connsiteX44" fmla="*/ 4714886 w 4954626"/>
              <a:gd name="connsiteY44" fmla="*/ 0 h 29969"/>
              <a:gd name="connsiteX45" fmla="*/ 4734864 w 4954626"/>
              <a:gd name="connsiteY45" fmla="*/ 0 h 29969"/>
              <a:gd name="connsiteX46" fmla="*/ 4734864 w 4954626"/>
              <a:gd name="connsiteY46" fmla="*/ 29969 h 29969"/>
              <a:gd name="connsiteX47" fmla="*/ 4714886 w 4954626"/>
              <a:gd name="connsiteY47" fmla="*/ 29969 h 29969"/>
              <a:gd name="connsiteX48" fmla="*/ 4495124 w 4954626"/>
              <a:gd name="connsiteY48" fmla="*/ 0 h 29969"/>
              <a:gd name="connsiteX49" fmla="*/ 4654951 w 4954626"/>
              <a:gd name="connsiteY49" fmla="*/ 0 h 29969"/>
              <a:gd name="connsiteX50" fmla="*/ 4654951 w 4954626"/>
              <a:gd name="connsiteY50" fmla="*/ 29969 h 29969"/>
              <a:gd name="connsiteX51" fmla="*/ 4495124 w 4954626"/>
              <a:gd name="connsiteY51" fmla="*/ 29969 h 29969"/>
              <a:gd name="connsiteX52" fmla="*/ 4415211 w 4954626"/>
              <a:gd name="connsiteY52" fmla="*/ 0 h 29969"/>
              <a:gd name="connsiteX53" fmla="*/ 4435190 w 4954626"/>
              <a:gd name="connsiteY53" fmla="*/ 0 h 29969"/>
              <a:gd name="connsiteX54" fmla="*/ 4435190 w 4954626"/>
              <a:gd name="connsiteY54" fmla="*/ 29969 h 29969"/>
              <a:gd name="connsiteX55" fmla="*/ 4415211 w 4954626"/>
              <a:gd name="connsiteY55" fmla="*/ 29969 h 29969"/>
              <a:gd name="connsiteX56" fmla="*/ 4195450 w 4954626"/>
              <a:gd name="connsiteY56" fmla="*/ 0 h 29969"/>
              <a:gd name="connsiteX57" fmla="*/ 4355276 w 4954626"/>
              <a:gd name="connsiteY57" fmla="*/ 0 h 29969"/>
              <a:gd name="connsiteX58" fmla="*/ 4355276 w 4954626"/>
              <a:gd name="connsiteY58" fmla="*/ 29969 h 29969"/>
              <a:gd name="connsiteX59" fmla="*/ 4195450 w 4954626"/>
              <a:gd name="connsiteY59" fmla="*/ 29969 h 29969"/>
              <a:gd name="connsiteX60" fmla="*/ 4115536 w 4954626"/>
              <a:gd name="connsiteY60" fmla="*/ 0 h 29969"/>
              <a:gd name="connsiteX61" fmla="*/ 4135515 w 4954626"/>
              <a:gd name="connsiteY61" fmla="*/ 0 h 29969"/>
              <a:gd name="connsiteX62" fmla="*/ 4135515 w 4954626"/>
              <a:gd name="connsiteY62" fmla="*/ 29969 h 29969"/>
              <a:gd name="connsiteX63" fmla="*/ 4115536 w 4954626"/>
              <a:gd name="connsiteY63" fmla="*/ 29969 h 29969"/>
              <a:gd name="connsiteX64" fmla="*/ 3895775 w 4954626"/>
              <a:gd name="connsiteY64" fmla="*/ 0 h 29969"/>
              <a:gd name="connsiteX65" fmla="*/ 4055601 w 4954626"/>
              <a:gd name="connsiteY65" fmla="*/ 0 h 29969"/>
              <a:gd name="connsiteX66" fmla="*/ 4055601 w 4954626"/>
              <a:gd name="connsiteY66" fmla="*/ 29969 h 29969"/>
              <a:gd name="connsiteX67" fmla="*/ 3895775 w 4954626"/>
              <a:gd name="connsiteY67" fmla="*/ 29969 h 29969"/>
              <a:gd name="connsiteX68" fmla="*/ 3815861 w 4954626"/>
              <a:gd name="connsiteY68" fmla="*/ 0 h 29969"/>
              <a:gd name="connsiteX69" fmla="*/ 3835840 w 4954626"/>
              <a:gd name="connsiteY69" fmla="*/ 0 h 29969"/>
              <a:gd name="connsiteX70" fmla="*/ 3835840 w 4954626"/>
              <a:gd name="connsiteY70" fmla="*/ 29969 h 29969"/>
              <a:gd name="connsiteX71" fmla="*/ 3815861 w 4954626"/>
              <a:gd name="connsiteY71" fmla="*/ 29969 h 29969"/>
              <a:gd name="connsiteX72" fmla="*/ 3596100 w 4954626"/>
              <a:gd name="connsiteY72" fmla="*/ 0 h 29969"/>
              <a:gd name="connsiteX73" fmla="*/ 3755926 w 4954626"/>
              <a:gd name="connsiteY73" fmla="*/ 0 h 29969"/>
              <a:gd name="connsiteX74" fmla="*/ 3755926 w 4954626"/>
              <a:gd name="connsiteY74" fmla="*/ 29969 h 29969"/>
              <a:gd name="connsiteX75" fmla="*/ 3596100 w 4954626"/>
              <a:gd name="connsiteY75" fmla="*/ 29969 h 29969"/>
              <a:gd name="connsiteX76" fmla="*/ 3516186 w 4954626"/>
              <a:gd name="connsiteY76" fmla="*/ 0 h 29969"/>
              <a:gd name="connsiteX77" fmla="*/ 3536165 w 4954626"/>
              <a:gd name="connsiteY77" fmla="*/ 0 h 29969"/>
              <a:gd name="connsiteX78" fmla="*/ 3536165 w 4954626"/>
              <a:gd name="connsiteY78" fmla="*/ 29969 h 29969"/>
              <a:gd name="connsiteX79" fmla="*/ 3516186 w 4954626"/>
              <a:gd name="connsiteY79" fmla="*/ 29969 h 29969"/>
              <a:gd name="connsiteX80" fmla="*/ 3296425 w 4954626"/>
              <a:gd name="connsiteY80" fmla="*/ 0 h 29969"/>
              <a:gd name="connsiteX81" fmla="*/ 3456251 w 4954626"/>
              <a:gd name="connsiteY81" fmla="*/ 0 h 29969"/>
              <a:gd name="connsiteX82" fmla="*/ 3456251 w 4954626"/>
              <a:gd name="connsiteY82" fmla="*/ 29969 h 29969"/>
              <a:gd name="connsiteX83" fmla="*/ 3296425 w 4954626"/>
              <a:gd name="connsiteY83" fmla="*/ 29969 h 29969"/>
              <a:gd name="connsiteX84" fmla="*/ 3216511 w 4954626"/>
              <a:gd name="connsiteY84" fmla="*/ 0 h 29969"/>
              <a:gd name="connsiteX85" fmla="*/ 3236490 w 4954626"/>
              <a:gd name="connsiteY85" fmla="*/ 0 h 29969"/>
              <a:gd name="connsiteX86" fmla="*/ 3236490 w 4954626"/>
              <a:gd name="connsiteY86" fmla="*/ 29969 h 29969"/>
              <a:gd name="connsiteX87" fmla="*/ 3216511 w 4954626"/>
              <a:gd name="connsiteY87" fmla="*/ 29969 h 29969"/>
              <a:gd name="connsiteX88" fmla="*/ 2996750 w 4954626"/>
              <a:gd name="connsiteY88" fmla="*/ 0 h 29969"/>
              <a:gd name="connsiteX89" fmla="*/ 3156576 w 4954626"/>
              <a:gd name="connsiteY89" fmla="*/ 0 h 29969"/>
              <a:gd name="connsiteX90" fmla="*/ 3156576 w 4954626"/>
              <a:gd name="connsiteY90" fmla="*/ 29969 h 29969"/>
              <a:gd name="connsiteX91" fmla="*/ 2996750 w 4954626"/>
              <a:gd name="connsiteY91" fmla="*/ 29969 h 29969"/>
              <a:gd name="connsiteX92" fmla="*/ 2916836 w 4954626"/>
              <a:gd name="connsiteY92" fmla="*/ 0 h 29969"/>
              <a:gd name="connsiteX93" fmla="*/ 2936815 w 4954626"/>
              <a:gd name="connsiteY93" fmla="*/ 0 h 29969"/>
              <a:gd name="connsiteX94" fmla="*/ 2936815 w 4954626"/>
              <a:gd name="connsiteY94" fmla="*/ 29969 h 29969"/>
              <a:gd name="connsiteX95" fmla="*/ 2916836 w 4954626"/>
              <a:gd name="connsiteY95" fmla="*/ 29969 h 29969"/>
              <a:gd name="connsiteX96" fmla="*/ 2697075 w 4954626"/>
              <a:gd name="connsiteY96" fmla="*/ 0 h 29969"/>
              <a:gd name="connsiteX97" fmla="*/ 2856901 w 4954626"/>
              <a:gd name="connsiteY97" fmla="*/ 0 h 29969"/>
              <a:gd name="connsiteX98" fmla="*/ 2856901 w 4954626"/>
              <a:gd name="connsiteY98" fmla="*/ 29969 h 29969"/>
              <a:gd name="connsiteX99" fmla="*/ 2697075 w 4954626"/>
              <a:gd name="connsiteY99" fmla="*/ 29969 h 29969"/>
              <a:gd name="connsiteX100" fmla="*/ 2617161 w 4954626"/>
              <a:gd name="connsiteY100" fmla="*/ 0 h 29969"/>
              <a:gd name="connsiteX101" fmla="*/ 2637140 w 4954626"/>
              <a:gd name="connsiteY101" fmla="*/ 0 h 29969"/>
              <a:gd name="connsiteX102" fmla="*/ 2637140 w 4954626"/>
              <a:gd name="connsiteY102" fmla="*/ 29969 h 29969"/>
              <a:gd name="connsiteX103" fmla="*/ 2617161 w 4954626"/>
              <a:gd name="connsiteY103" fmla="*/ 29969 h 29969"/>
              <a:gd name="connsiteX104" fmla="*/ 2397400 w 4954626"/>
              <a:gd name="connsiteY104" fmla="*/ 0 h 29969"/>
              <a:gd name="connsiteX105" fmla="*/ 2557226 w 4954626"/>
              <a:gd name="connsiteY105" fmla="*/ 0 h 29969"/>
              <a:gd name="connsiteX106" fmla="*/ 2557226 w 4954626"/>
              <a:gd name="connsiteY106" fmla="*/ 29969 h 29969"/>
              <a:gd name="connsiteX107" fmla="*/ 2397400 w 4954626"/>
              <a:gd name="connsiteY107" fmla="*/ 29969 h 29969"/>
              <a:gd name="connsiteX108" fmla="*/ 2317486 w 4954626"/>
              <a:gd name="connsiteY108" fmla="*/ 0 h 29969"/>
              <a:gd name="connsiteX109" fmla="*/ 2337465 w 4954626"/>
              <a:gd name="connsiteY109" fmla="*/ 0 h 29969"/>
              <a:gd name="connsiteX110" fmla="*/ 2337465 w 4954626"/>
              <a:gd name="connsiteY110" fmla="*/ 29969 h 29969"/>
              <a:gd name="connsiteX111" fmla="*/ 2317486 w 4954626"/>
              <a:gd name="connsiteY111" fmla="*/ 29969 h 29969"/>
              <a:gd name="connsiteX112" fmla="*/ 2097725 w 4954626"/>
              <a:gd name="connsiteY112" fmla="*/ 0 h 29969"/>
              <a:gd name="connsiteX113" fmla="*/ 2257551 w 4954626"/>
              <a:gd name="connsiteY113" fmla="*/ 0 h 29969"/>
              <a:gd name="connsiteX114" fmla="*/ 2257551 w 4954626"/>
              <a:gd name="connsiteY114" fmla="*/ 29969 h 29969"/>
              <a:gd name="connsiteX115" fmla="*/ 2097725 w 4954626"/>
              <a:gd name="connsiteY115" fmla="*/ 29969 h 29969"/>
              <a:gd name="connsiteX116" fmla="*/ 2017811 w 4954626"/>
              <a:gd name="connsiteY116" fmla="*/ 0 h 29969"/>
              <a:gd name="connsiteX117" fmla="*/ 2037790 w 4954626"/>
              <a:gd name="connsiteY117" fmla="*/ 0 h 29969"/>
              <a:gd name="connsiteX118" fmla="*/ 2037790 w 4954626"/>
              <a:gd name="connsiteY118" fmla="*/ 29969 h 29969"/>
              <a:gd name="connsiteX119" fmla="*/ 2017811 w 4954626"/>
              <a:gd name="connsiteY119" fmla="*/ 29969 h 29969"/>
              <a:gd name="connsiteX120" fmla="*/ 1798050 w 4954626"/>
              <a:gd name="connsiteY120" fmla="*/ 0 h 29969"/>
              <a:gd name="connsiteX121" fmla="*/ 1957876 w 4954626"/>
              <a:gd name="connsiteY121" fmla="*/ 0 h 29969"/>
              <a:gd name="connsiteX122" fmla="*/ 1957876 w 4954626"/>
              <a:gd name="connsiteY122" fmla="*/ 29969 h 29969"/>
              <a:gd name="connsiteX123" fmla="*/ 1798050 w 4954626"/>
              <a:gd name="connsiteY123" fmla="*/ 29969 h 29969"/>
              <a:gd name="connsiteX124" fmla="*/ 1718136 w 4954626"/>
              <a:gd name="connsiteY124" fmla="*/ 0 h 29969"/>
              <a:gd name="connsiteX125" fmla="*/ 1738115 w 4954626"/>
              <a:gd name="connsiteY125" fmla="*/ 0 h 29969"/>
              <a:gd name="connsiteX126" fmla="*/ 1738115 w 4954626"/>
              <a:gd name="connsiteY126" fmla="*/ 29969 h 29969"/>
              <a:gd name="connsiteX127" fmla="*/ 1718136 w 4954626"/>
              <a:gd name="connsiteY127" fmla="*/ 29969 h 29969"/>
              <a:gd name="connsiteX128" fmla="*/ 1498375 w 4954626"/>
              <a:gd name="connsiteY128" fmla="*/ 0 h 29969"/>
              <a:gd name="connsiteX129" fmla="*/ 1658201 w 4954626"/>
              <a:gd name="connsiteY129" fmla="*/ 0 h 29969"/>
              <a:gd name="connsiteX130" fmla="*/ 1658201 w 4954626"/>
              <a:gd name="connsiteY130" fmla="*/ 29969 h 29969"/>
              <a:gd name="connsiteX131" fmla="*/ 1498375 w 4954626"/>
              <a:gd name="connsiteY131" fmla="*/ 29969 h 29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4954626" h="29969">
                <a:moveTo>
                  <a:pt x="1418461" y="0"/>
                </a:moveTo>
                <a:lnTo>
                  <a:pt x="1438440" y="0"/>
                </a:lnTo>
                <a:lnTo>
                  <a:pt x="1438440" y="29969"/>
                </a:lnTo>
                <a:lnTo>
                  <a:pt x="1418461" y="29969"/>
                </a:lnTo>
                <a:close/>
                <a:moveTo>
                  <a:pt x="1198700" y="0"/>
                </a:moveTo>
                <a:lnTo>
                  <a:pt x="1358526" y="0"/>
                </a:lnTo>
                <a:lnTo>
                  <a:pt x="1358526" y="29969"/>
                </a:lnTo>
                <a:lnTo>
                  <a:pt x="1198700" y="29969"/>
                </a:lnTo>
                <a:close/>
                <a:moveTo>
                  <a:pt x="1118786" y="0"/>
                </a:moveTo>
                <a:lnTo>
                  <a:pt x="1138765" y="0"/>
                </a:lnTo>
                <a:lnTo>
                  <a:pt x="1138765" y="29969"/>
                </a:lnTo>
                <a:lnTo>
                  <a:pt x="1118786" y="29969"/>
                </a:lnTo>
                <a:close/>
                <a:moveTo>
                  <a:pt x="899025" y="0"/>
                </a:moveTo>
                <a:lnTo>
                  <a:pt x="1058851" y="0"/>
                </a:lnTo>
                <a:lnTo>
                  <a:pt x="1058851" y="29969"/>
                </a:lnTo>
                <a:lnTo>
                  <a:pt x="899025" y="29969"/>
                </a:lnTo>
                <a:close/>
                <a:moveTo>
                  <a:pt x="819112" y="0"/>
                </a:moveTo>
                <a:lnTo>
                  <a:pt x="839090" y="0"/>
                </a:lnTo>
                <a:lnTo>
                  <a:pt x="839090" y="29969"/>
                </a:lnTo>
                <a:lnTo>
                  <a:pt x="819112" y="29969"/>
                </a:lnTo>
                <a:close/>
                <a:moveTo>
                  <a:pt x="599349" y="0"/>
                </a:moveTo>
                <a:lnTo>
                  <a:pt x="759176" y="0"/>
                </a:lnTo>
                <a:lnTo>
                  <a:pt x="759176" y="29969"/>
                </a:lnTo>
                <a:lnTo>
                  <a:pt x="599349" y="29969"/>
                </a:lnTo>
                <a:close/>
                <a:moveTo>
                  <a:pt x="519436" y="0"/>
                </a:moveTo>
                <a:lnTo>
                  <a:pt x="539414" y="0"/>
                </a:lnTo>
                <a:lnTo>
                  <a:pt x="539414" y="29969"/>
                </a:lnTo>
                <a:lnTo>
                  <a:pt x="519436" y="29969"/>
                </a:lnTo>
                <a:close/>
                <a:moveTo>
                  <a:pt x="299675" y="0"/>
                </a:moveTo>
                <a:lnTo>
                  <a:pt x="459502" y="0"/>
                </a:lnTo>
                <a:lnTo>
                  <a:pt x="459502" y="29969"/>
                </a:lnTo>
                <a:lnTo>
                  <a:pt x="299675" y="29969"/>
                </a:lnTo>
                <a:close/>
                <a:moveTo>
                  <a:pt x="219762" y="0"/>
                </a:moveTo>
                <a:lnTo>
                  <a:pt x="239740" y="0"/>
                </a:lnTo>
                <a:lnTo>
                  <a:pt x="239740" y="29969"/>
                </a:lnTo>
                <a:lnTo>
                  <a:pt x="219762" y="29969"/>
                </a:lnTo>
                <a:close/>
                <a:moveTo>
                  <a:pt x="0" y="0"/>
                </a:moveTo>
                <a:lnTo>
                  <a:pt x="159827" y="0"/>
                </a:lnTo>
                <a:lnTo>
                  <a:pt x="159827" y="29969"/>
                </a:lnTo>
                <a:lnTo>
                  <a:pt x="0" y="29969"/>
                </a:lnTo>
                <a:close/>
                <a:moveTo>
                  <a:pt x="4794800" y="0"/>
                </a:moveTo>
                <a:lnTo>
                  <a:pt x="4954626" y="0"/>
                </a:lnTo>
                <a:lnTo>
                  <a:pt x="4954626" y="29969"/>
                </a:lnTo>
                <a:lnTo>
                  <a:pt x="4794800" y="29969"/>
                </a:lnTo>
                <a:close/>
                <a:moveTo>
                  <a:pt x="4714886" y="0"/>
                </a:moveTo>
                <a:lnTo>
                  <a:pt x="4734864" y="0"/>
                </a:lnTo>
                <a:lnTo>
                  <a:pt x="4734864" y="29969"/>
                </a:lnTo>
                <a:lnTo>
                  <a:pt x="4714886" y="29969"/>
                </a:lnTo>
                <a:close/>
                <a:moveTo>
                  <a:pt x="4495124" y="0"/>
                </a:moveTo>
                <a:lnTo>
                  <a:pt x="4654951" y="0"/>
                </a:lnTo>
                <a:lnTo>
                  <a:pt x="4654951" y="29969"/>
                </a:lnTo>
                <a:lnTo>
                  <a:pt x="4495124" y="29969"/>
                </a:lnTo>
                <a:close/>
                <a:moveTo>
                  <a:pt x="4415211" y="0"/>
                </a:moveTo>
                <a:lnTo>
                  <a:pt x="4435190" y="0"/>
                </a:lnTo>
                <a:lnTo>
                  <a:pt x="4435190" y="29969"/>
                </a:lnTo>
                <a:lnTo>
                  <a:pt x="4415211" y="29969"/>
                </a:lnTo>
                <a:close/>
                <a:moveTo>
                  <a:pt x="4195450" y="0"/>
                </a:moveTo>
                <a:lnTo>
                  <a:pt x="4355276" y="0"/>
                </a:lnTo>
                <a:lnTo>
                  <a:pt x="4355276" y="29969"/>
                </a:lnTo>
                <a:lnTo>
                  <a:pt x="4195450" y="29969"/>
                </a:lnTo>
                <a:close/>
                <a:moveTo>
                  <a:pt x="4115536" y="0"/>
                </a:moveTo>
                <a:lnTo>
                  <a:pt x="4135515" y="0"/>
                </a:lnTo>
                <a:lnTo>
                  <a:pt x="4135515" y="29969"/>
                </a:lnTo>
                <a:lnTo>
                  <a:pt x="4115536" y="29969"/>
                </a:lnTo>
                <a:close/>
                <a:moveTo>
                  <a:pt x="3895775" y="0"/>
                </a:moveTo>
                <a:lnTo>
                  <a:pt x="4055601" y="0"/>
                </a:lnTo>
                <a:lnTo>
                  <a:pt x="4055601" y="29969"/>
                </a:lnTo>
                <a:lnTo>
                  <a:pt x="3895775" y="29969"/>
                </a:lnTo>
                <a:close/>
                <a:moveTo>
                  <a:pt x="3815861" y="0"/>
                </a:moveTo>
                <a:lnTo>
                  <a:pt x="3835840" y="0"/>
                </a:lnTo>
                <a:lnTo>
                  <a:pt x="3835840" y="29969"/>
                </a:lnTo>
                <a:lnTo>
                  <a:pt x="3815861" y="29969"/>
                </a:lnTo>
                <a:close/>
                <a:moveTo>
                  <a:pt x="3596100" y="0"/>
                </a:moveTo>
                <a:lnTo>
                  <a:pt x="3755926" y="0"/>
                </a:lnTo>
                <a:lnTo>
                  <a:pt x="3755926" y="29969"/>
                </a:lnTo>
                <a:lnTo>
                  <a:pt x="3596100" y="29969"/>
                </a:lnTo>
                <a:close/>
                <a:moveTo>
                  <a:pt x="3516186" y="0"/>
                </a:moveTo>
                <a:lnTo>
                  <a:pt x="3536165" y="0"/>
                </a:lnTo>
                <a:lnTo>
                  <a:pt x="3536165" y="29969"/>
                </a:lnTo>
                <a:lnTo>
                  <a:pt x="3516186" y="29969"/>
                </a:lnTo>
                <a:close/>
                <a:moveTo>
                  <a:pt x="3296425" y="0"/>
                </a:moveTo>
                <a:lnTo>
                  <a:pt x="3456251" y="0"/>
                </a:lnTo>
                <a:lnTo>
                  <a:pt x="3456251" y="29969"/>
                </a:lnTo>
                <a:lnTo>
                  <a:pt x="3296425" y="29969"/>
                </a:lnTo>
                <a:close/>
                <a:moveTo>
                  <a:pt x="3216511" y="0"/>
                </a:moveTo>
                <a:lnTo>
                  <a:pt x="3236490" y="0"/>
                </a:lnTo>
                <a:lnTo>
                  <a:pt x="3236490" y="29969"/>
                </a:lnTo>
                <a:lnTo>
                  <a:pt x="3216511" y="29969"/>
                </a:lnTo>
                <a:close/>
                <a:moveTo>
                  <a:pt x="2996750" y="0"/>
                </a:moveTo>
                <a:lnTo>
                  <a:pt x="3156576" y="0"/>
                </a:lnTo>
                <a:lnTo>
                  <a:pt x="3156576" y="29969"/>
                </a:lnTo>
                <a:lnTo>
                  <a:pt x="2996750" y="29969"/>
                </a:lnTo>
                <a:close/>
                <a:moveTo>
                  <a:pt x="2916836" y="0"/>
                </a:moveTo>
                <a:lnTo>
                  <a:pt x="2936815" y="0"/>
                </a:lnTo>
                <a:lnTo>
                  <a:pt x="2936815" y="29969"/>
                </a:lnTo>
                <a:lnTo>
                  <a:pt x="2916836" y="29969"/>
                </a:lnTo>
                <a:close/>
                <a:moveTo>
                  <a:pt x="2697075" y="0"/>
                </a:moveTo>
                <a:lnTo>
                  <a:pt x="2856901" y="0"/>
                </a:lnTo>
                <a:lnTo>
                  <a:pt x="2856901" y="29969"/>
                </a:lnTo>
                <a:lnTo>
                  <a:pt x="2697075" y="29969"/>
                </a:lnTo>
                <a:close/>
                <a:moveTo>
                  <a:pt x="2617161" y="0"/>
                </a:moveTo>
                <a:lnTo>
                  <a:pt x="2637140" y="0"/>
                </a:lnTo>
                <a:lnTo>
                  <a:pt x="2637140" y="29969"/>
                </a:lnTo>
                <a:lnTo>
                  <a:pt x="2617161" y="29969"/>
                </a:lnTo>
                <a:close/>
                <a:moveTo>
                  <a:pt x="2397400" y="0"/>
                </a:moveTo>
                <a:lnTo>
                  <a:pt x="2557226" y="0"/>
                </a:lnTo>
                <a:lnTo>
                  <a:pt x="2557226" y="29969"/>
                </a:lnTo>
                <a:lnTo>
                  <a:pt x="2397400" y="29969"/>
                </a:lnTo>
                <a:close/>
                <a:moveTo>
                  <a:pt x="2317486" y="0"/>
                </a:moveTo>
                <a:lnTo>
                  <a:pt x="2337465" y="0"/>
                </a:lnTo>
                <a:lnTo>
                  <a:pt x="2337465" y="29969"/>
                </a:lnTo>
                <a:lnTo>
                  <a:pt x="2317486" y="29969"/>
                </a:lnTo>
                <a:close/>
                <a:moveTo>
                  <a:pt x="2097725" y="0"/>
                </a:moveTo>
                <a:lnTo>
                  <a:pt x="2257551" y="0"/>
                </a:lnTo>
                <a:lnTo>
                  <a:pt x="2257551" y="29969"/>
                </a:lnTo>
                <a:lnTo>
                  <a:pt x="2097725" y="29969"/>
                </a:lnTo>
                <a:close/>
                <a:moveTo>
                  <a:pt x="2017811" y="0"/>
                </a:moveTo>
                <a:lnTo>
                  <a:pt x="2037790" y="0"/>
                </a:lnTo>
                <a:lnTo>
                  <a:pt x="2037790" y="29969"/>
                </a:lnTo>
                <a:lnTo>
                  <a:pt x="2017811" y="29969"/>
                </a:lnTo>
                <a:close/>
                <a:moveTo>
                  <a:pt x="1798050" y="0"/>
                </a:moveTo>
                <a:lnTo>
                  <a:pt x="1957876" y="0"/>
                </a:lnTo>
                <a:lnTo>
                  <a:pt x="1957876" y="29969"/>
                </a:lnTo>
                <a:lnTo>
                  <a:pt x="1798050" y="29969"/>
                </a:lnTo>
                <a:close/>
                <a:moveTo>
                  <a:pt x="1718136" y="0"/>
                </a:moveTo>
                <a:lnTo>
                  <a:pt x="1738115" y="0"/>
                </a:lnTo>
                <a:lnTo>
                  <a:pt x="1738115" y="29969"/>
                </a:lnTo>
                <a:lnTo>
                  <a:pt x="1718136" y="29969"/>
                </a:lnTo>
                <a:close/>
                <a:moveTo>
                  <a:pt x="1498375" y="0"/>
                </a:moveTo>
                <a:lnTo>
                  <a:pt x="1658201" y="0"/>
                </a:lnTo>
                <a:lnTo>
                  <a:pt x="1658201" y="29969"/>
                </a:lnTo>
                <a:lnTo>
                  <a:pt x="1498375" y="29969"/>
                </a:lnTo>
                <a:close/>
              </a:path>
            </a:pathLst>
          </a:custGeom>
          <a:solidFill>
            <a:srgbClr val="429EE4"/>
          </a:solidFill>
          <a:ln cap="sq">
            <a:solidFill>
              <a:srgbClr val="429EE4"/>
            </a:solidFill>
            <a:miter lim="800000"/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0616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C61B6BA2-91FF-49AB-8A31-3F3CB9DD62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Полилиния: фигура 30">
            <a:extLst>
              <a:ext uri="{FF2B5EF4-FFF2-40B4-BE49-F238E27FC236}">
                <a16:creationId xmlns:a16="http://schemas.microsoft.com/office/drawing/2014/main" id="{F9B935B1-4935-4F0C-9AFE-999EF58E1109}"/>
              </a:ext>
            </a:extLst>
          </p:cNvPr>
          <p:cNvSpPr/>
          <p:nvPr/>
        </p:nvSpPr>
        <p:spPr>
          <a:xfrm>
            <a:off x="3416881" y="4730854"/>
            <a:ext cx="283444" cy="127000"/>
          </a:xfrm>
          <a:custGeom>
            <a:avLst/>
            <a:gdLst>
              <a:gd name="connsiteX0" fmla="*/ 214757 w 283444"/>
              <a:gd name="connsiteY0" fmla="*/ 52324 h 127000"/>
              <a:gd name="connsiteX1" fmla="*/ 283444 w 283444"/>
              <a:gd name="connsiteY1" fmla="*/ 52324 h 127000"/>
              <a:gd name="connsiteX2" fmla="*/ 283444 w 283444"/>
              <a:gd name="connsiteY2" fmla="*/ 74549 h 127000"/>
              <a:gd name="connsiteX3" fmla="*/ 214757 w 283444"/>
              <a:gd name="connsiteY3" fmla="*/ 74549 h 127000"/>
              <a:gd name="connsiteX4" fmla="*/ 63500 w 283444"/>
              <a:gd name="connsiteY4" fmla="*/ 0 h 127000"/>
              <a:gd name="connsiteX5" fmla="*/ 88209 w 283444"/>
              <a:gd name="connsiteY5" fmla="*/ 4992 h 127000"/>
              <a:gd name="connsiteX6" fmla="*/ 108394 w 283444"/>
              <a:gd name="connsiteY6" fmla="*/ 18605 h 127000"/>
              <a:gd name="connsiteX7" fmla="*/ 122007 w 283444"/>
              <a:gd name="connsiteY7" fmla="*/ 38790 h 127000"/>
              <a:gd name="connsiteX8" fmla="*/ 124741 w 283444"/>
              <a:gd name="connsiteY8" fmla="*/ 52324 h 127000"/>
              <a:gd name="connsiteX9" fmla="*/ 148082 w 283444"/>
              <a:gd name="connsiteY9" fmla="*/ 52324 h 127000"/>
              <a:gd name="connsiteX10" fmla="*/ 148082 w 283444"/>
              <a:gd name="connsiteY10" fmla="*/ 74675 h 127000"/>
              <a:gd name="connsiteX11" fmla="*/ 124741 w 283444"/>
              <a:gd name="connsiteY11" fmla="*/ 74675 h 127000"/>
              <a:gd name="connsiteX12" fmla="*/ 122007 w 283444"/>
              <a:gd name="connsiteY12" fmla="*/ 88209 h 127000"/>
              <a:gd name="connsiteX13" fmla="*/ 108394 w 283444"/>
              <a:gd name="connsiteY13" fmla="*/ 108394 h 127000"/>
              <a:gd name="connsiteX14" fmla="*/ 88209 w 283444"/>
              <a:gd name="connsiteY14" fmla="*/ 122007 h 127000"/>
              <a:gd name="connsiteX15" fmla="*/ 63500 w 283444"/>
              <a:gd name="connsiteY15" fmla="*/ 127000 h 127000"/>
              <a:gd name="connsiteX16" fmla="*/ 38790 w 283444"/>
              <a:gd name="connsiteY16" fmla="*/ 122007 h 127000"/>
              <a:gd name="connsiteX17" fmla="*/ 18605 w 283444"/>
              <a:gd name="connsiteY17" fmla="*/ 108394 h 127000"/>
              <a:gd name="connsiteX18" fmla="*/ 4992 w 283444"/>
              <a:gd name="connsiteY18" fmla="*/ 88209 h 127000"/>
              <a:gd name="connsiteX19" fmla="*/ 0 w 283444"/>
              <a:gd name="connsiteY19" fmla="*/ 63500 h 127000"/>
              <a:gd name="connsiteX20" fmla="*/ 4992 w 283444"/>
              <a:gd name="connsiteY20" fmla="*/ 38790 h 127000"/>
              <a:gd name="connsiteX21" fmla="*/ 18605 w 283444"/>
              <a:gd name="connsiteY21" fmla="*/ 18605 h 127000"/>
              <a:gd name="connsiteX22" fmla="*/ 38790 w 283444"/>
              <a:gd name="connsiteY22" fmla="*/ 4992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83444" h="127000">
                <a:moveTo>
                  <a:pt x="214757" y="52324"/>
                </a:moveTo>
                <a:lnTo>
                  <a:pt x="283444" y="52324"/>
                </a:lnTo>
                <a:lnTo>
                  <a:pt x="283444" y="74549"/>
                </a:lnTo>
                <a:lnTo>
                  <a:pt x="214757" y="74549"/>
                </a:lnTo>
                <a:close/>
                <a:moveTo>
                  <a:pt x="63500" y="0"/>
                </a:moveTo>
                <a:lnTo>
                  <a:pt x="88209" y="4992"/>
                </a:lnTo>
                <a:lnTo>
                  <a:pt x="108394" y="18605"/>
                </a:lnTo>
                <a:lnTo>
                  <a:pt x="122007" y="38790"/>
                </a:lnTo>
                <a:lnTo>
                  <a:pt x="124741" y="52324"/>
                </a:lnTo>
                <a:lnTo>
                  <a:pt x="148082" y="52324"/>
                </a:lnTo>
                <a:lnTo>
                  <a:pt x="148082" y="74675"/>
                </a:lnTo>
                <a:lnTo>
                  <a:pt x="124741" y="74675"/>
                </a:lnTo>
                <a:lnTo>
                  <a:pt x="122007" y="88209"/>
                </a:lnTo>
                <a:lnTo>
                  <a:pt x="108394" y="108394"/>
                </a:lnTo>
                <a:lnTo>
                  <a:pt x="88209" y="122007"/>
                </a:lnTo>
                <a:lnTo>
                  <a:pt x="63500" y="127000"/>
                </a:lnTo>
                <a:lnTo>
                  <a:pt x="38790" y="122007"/>
                </a:lnTo>
                <a:lnTo>
                  <a:pt x="18605" y="108394"/>
                </a:lnTo>
                <a:lnTo>
                  <a:pt x="4992" y="88209"/>
                </a:lnTo>
                <a:lnTo>
                  <a:pt x="0" y="63500"/>
                </a:lnTo>
                <a:lnTo>
                  <a:pt x="4992" y="38790"/>
                </a:lnTo>
                <a:lnTo>
                  <a:pt x="18605" y="18605"/>
                </a:lnTo>
                <a:lnTo>
                  <a:pt x="38790" y="4992"/>
                </a:lnTo>
                <a:close/>
              </a:path>
            </a:pathLst>
          </a:custGeom>
          <a:solidFill>
            <a:srgbClr val="FFFD7E"/>
          </a:solidFill>
          <a:ln>
            <a:solidFill>
              <a:srgbClr val="FFFD7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DF10AFED-A296-44B6-975E-509DD0BD57B5}"/>
              </a:ext>
            </a:extLst>
          </p:cNvPr>
          <p:cNvSpPr/>
          <p:nvPr/>
        </p:nvSpPr>
        <p:spPr>
          <a:xfrm>
            <a:off x="3767795" y="1691122"/>
            <a:ext cx="7586005" cy="4734569"/>
          </a:xfrm>
          <a:custGeom>
            <a:avLst/>
            <a:gdLst/>
            <a:ahLst/>
            <a:cxnLst/>
            <a:rect l="l" t="t" r="r" b="b"/>
            <a:pathLst>
              <a:path w="7806055" h="4579620">
                <a:moveTo>
                  <a:pt x="7487665" y="0"/>
                </a:moveTo>
                <a:lnTo>
                  <a:pt x="318262" y="0"/>
                </a:lnTo>
                <a:lnTo>
                  <a:pt x="271232" y="3450"/>
                </a:lnTo>
                <a:lnTo>
                  <a:pt x="226344" y="13475"/>
                </a:lnTo>
                <a:lnTo>
                  <a:pt x="184092" y="29580"/>
                </a:lnTo>
                <a:lnTo>
                  <a:pt x="144966" y="51274"/>
                </a:lnTo>
                <a:lnTo>
                  <a:pt x="109460" y="78065"/>
                </a:lnTo>
                <a:lnTo>
                  <a:pt x="78065" y="109460"/>
                </a:lnTo>
                <a:lnTo>
                  <a:pt x="51274" y="144966"/>
                </a:lnTo>
                <a:lnTo>
                  <a:pt x="29580" y="184092"/>
                </a:lnTo>
                <a:lnTo>
                  <a:pt x="13475" y="226344"/>
                </a:lnTo>
                <a:lnTo>
                  <a:pt x="3450" y="271232"/>
                </a:lnTo>
                <a:lnTo>
                  <a:pt x="0" y="318262"/>
                </a:lnTo>
                <a:lnTo>
                  <a:pt x="0" y="4261383"/>
                </a:lnTo>
                <a:lnTo>
                  <a:pt x="3450" y="4308409"/>
                </a:lnTo>
                <a:lnTo>
                  <a:pt x="13475" y="4353293"/>
                </a:lnTo>
                <a:lnTo>
                  <a:pt x="29580" y="4395543"/>
                </a:lnTo>
                <a:lnTo>
                  <a:pt x="51274" y="4434665"/>
                </a:lnTo>
                <a:lnTo>
                  <a:pt x="78065" y="4470169"/>
                </a:lnTo>
                <a:lnTo>
                  <a:pt x="109460" y="4501561"/>
                </a:lnTo>
                <a:lnTo>
                  <a:pt x="144966" y="4528349"/>
                </a:lnTo>
                <a:lnTo>
                  <a:pt x="184092" y="4550041"/>
                </a:lnTo>
                <a:lnTo>
                  <a:pt x="226344" y="4566146"/>
                </a:lnTo>
                <a:lnTo>
                  <a:pt x="271232" y="4576169"/>
                </a:lnTo>
                <a:lnTo>
                  <a:pt x="318262" y="4579620"/>
                </a:lnTo>
                <a:lnTo>
                  <a:pt x="7487665" y="4579620"/>
                </a:lnTo>
                <a:lnTo>
                  <a:pt x="7534695" y="4576169"/>
                </a:lnTo>
                <a:lnTo>
                  <a:pt x="7579583" y="4566146"/>
                </a:lnTo>
                <a:lnTo>
                  <a:pt x="7621835" y="4550041"/>
                </a:lnTo>
                <a:lnTo>
                  <a:pt x="7660961" y="4528349"/>
                </a:lnTo>
                <a:lnTo>
                  <a:pt x="7696467" y="4501561"/>
                </a:lnTo>
                <a:lnTo>
                  <a:pt x="7727862" y="4470169"/>
                </a:lnTo>
                <a:lnTo>
                  <a:pt x="7754653" y="4434665"/>
                </a:lnTo>
                <a:lnTo>
                  <a:pt x="7776347" y="4395543"/>
                </a:lnTo>
                <a:lnTo>
                  <a:pt x="7792452" y="4353293"/>
                </a:lnTo>
                <a:lnTo>
                  <a:pt x="7802477" y="4308409"/>
                </a:lnTo>
                <a:lnTo>
                  <a:pt x="7805928" y="4261383"/>
                </a:lnTo>
                <a:lnTo>
                  <a:pt x="7805928" y="318262"/>
                </a:lnTo>
                <a:lnTo>
                  <a:pt x="7802477" y="271232"/>
                </a:lnTo>
                <a:lnTo>
                  <a:pt x="7792452" y="226344"/>
                </a:lnTo>
                <a:lnTo>
                  <a:pt x="7776347" y="184092"/>
                </a:lnTo>
                <a:lnTo>
                  <a:pt x="7754653" y="144966"/>
                </a:lnTo>
                <a:lnTo>
                  <a:pt x="7727862" y="109460"/>
                </a:lnTo>
                <a:lnTo>
                  <a:pt x="7696467" y="78065"/>
                </a:lnTo>
                <a:lnTo>
                  <a:pt x="7660961" y="51274"/>
                </a:lnTo>
                <a:lnTo>
                  <a:pt x="7621835" y="29580"/>
                </a:lnTo>
                <a:lnTo>
                  <a:pt x="7579583" y="13475"/>
                </a:lnTo>
                <a:lnTo>
                  <a:pt x="7534695" y="3450"/>
                </a:lnTo>
                <a:lnTo>
                  <a:pt x="7487665" y="0"/>
                </a:lnTo>
                <a:close/>
              </a:path>
            </a:pathLst>
          </a:custGeom>
          <a:solidFill>
            <a:srgbClr val="2D2D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3">
            <a:extLst>
              <a:ext uri="{FF2B5EF4-FFF2-40B4-BE49-F238E27FC236}">
                <a16:creationId xmlns:a16="http://schemas.microsoft.com/office/drawing/2014/main" id="{B6BACA39-A97A-45DE-9D69-27D73A4FD2E9}"/>
              </a:ext>
            </a:extLst>
          </p:cNvPr>
          <p:cNvSpPr/>
          <p:nvPr/>
        </p:nvSpPr>
        <p:spPr>
          <a:xfrm>
            <a:off x="3654615" y="5561952"/>
            <a:ext cx="678815" cy="127000"/>
          </a:xfrm>
          <a:custGeom>
            <a:avLst/>
            <a:gdLst/>
            <a:ahLst/>
            <a:cxnLst/>
            <a:rect l="l" t="t" r="r" b="b"/>
            <a:pathLst>
              <a:path w="678814" h="127000">
                <a:moveTo>
                  <a:pt x="614807" y="0"/>
                </a:moveTo>
                <a:lnTo>
                  <a:pt x="590097" y="4992"/>
                </a:lnTo>
                <a:lnTo>
                  <a:pt x="569912" y="18605"/>
                </a:lnTo>
                <a:lnTo>
                  <a:pt x="556299" y="38790"/>
                </a:lnTo>
                <a:lnTo>
                  <a:pt x="551307" y="63500"/>
                </a:lnTo>
                <a:lnTo>
                  <a:pt x="556299" y="88209"/>
                </a:lnTo>
                <a:lnTo>
                  <a:pt x="569912" y="108394"/>
                </a:lnTo>
                <a:lnTo>
                  <a:pt x="590097" y="122007"/>
                </a:lnTo>
                <a:lnTo>
                  <a:pt x="614807" y="127000"/>
                </a:lnTo>
                <a:lnTo>
                  <a:pt x="639570" y="122007"/>
                </a:lnTo>
                <a:lnTo>
                  <a:pt x="659749" y="108394"/>
                </a:lnTo>
                <a:lnTo>
                  <a:pt x="673332" y="88209"/>
                </a:lnTo>
                <a:lnTo>
                  <a:pt x="676082" y="74549"/>
                </a:lnTo>
                <a:lnTo>
                  <a:pt x="614807" y="74549"/>
                </a:lnTo>
                <a:lnTo>
                  <a:pt x="614807" y="52324"/>
                </a:lnTo>
                <a:lnTo>
                  <a:pt x="676056" y="52324"/>
                </a:lnTo>
                <a:lnTo>
                  <a:pt x="673332" y="38790"/>
                </a:lnTo>
                <a:lnTo>
                  <a:pt x="659749" y="18605"/>
                </a:lnTo>
                <a:lnTo>
                  <a:pt x="639570" y="4992"/>
                </a:lnTo>
                <a:lnTo>
                  <a:pt x="614807" y="0"/>
                </a:lnTo>
                <a:close/>
              </a:path>
              <a:path w="678814" h="127000">
                <a:moveTo>
                  <a:pt x="553565" y="52324"/>
                </a:moveTo>
                <a:lnTo>
                  <a:pt x="525907" y="52324"/>
                </a:lnTo>
                <a:lnTo>
                  <a:pt x="525907" y="74549"/>
                </a:lnTo>
                <a:lnTo>
                  <a:pt x="553539" y="74549"/>
                </a:lnTo>
                <a:lnTo>
                  <a:pt x="551307" y="63500"/>
                </a:lnTo>
                <a:lnTo>
                  <a:pt x="553565" y="52324"/>
                </a:lnTo>
                <a:close/>
              </a:path>
              <a:path w="678814" h="127000">
                <a:moveTo>
                  <a:pt x="676056" y="52324"/>
                </a:moveTo>
                <a:lnTo>
                  <a:pt x="614807" y="52324"/>
                </a:lnTo>
                <a:lnTo>
                  <a:pt x="614807" y="74549"/>
                </a:lnTo>
                <a:lnTo>
                  <a:pt x="676082" y="74549"/>
                </a:lnTo>
                <a:lnTo>
                  <a:pt x="678307" y="63500"/>
                </a:lnTo>
                <a:lnTo>
                  <a:pt x="676056" y="52324"/>
                </a:lnTo>
                <a:close/>
              </a:path>
              <a:path w="678814" h="127000">
                <a:moveTo>
                  <a:pt x="459232" y="52324"/>
                </a:moveTo>
                <a:lnTo>
                  <a:pt x="370332" y="52324"/>
                </a:lnTo>
                <a:lnTo>
                  <a:pt x="370332" y="74549"/>
                </a:lnTo>
                <a:lnTo>
                  <a:pt x="459232" y="74549"/>
                </a:lnTo>
                <a:lnTo>
                  <a:pt x="459232" y="52324"/>
                </a:lnTo>
                <a:close/>
              </a:path>
              <a:path w="678814" h="127000">
                <a:moveTo>
                  <a:pt x="303657" y="52324"/>
                </a:moveTo>
                <a:lnTo>
                  <a:pt x="214757" y="52324"/>
                </a:lnTo>
                <a:lnTo>
                  <a:pt x="214757" y="74549"/>
                </a:lnTo>
                <a:lnTo>
                  <a:pt x="303657" y="74549"/>
                </a:lnTo>
                <a:lnTo>
                  <a:pt x="303657" y="52324"/>
                </a:lnTo>
                <a:close/>
              </a:path>
              <a:path w="678814" h="127000">
                <a:moveTo>
                  <a:pt x="63500" y="0"/>
                </a:moveTo>
                <a:lnTo>
                  <a:pt x="38790" y="4992"/>
                </a:lnTo>
                <a:lnTo>
                  <a:pt x="18605" y="18605"/>
                </a:lnTo>
                <a:lnTo>
                  <a:pt x="4992" y="38790"/>
                </a:lnTo>
                <a:lnTo>
                  <a:pt x="0" y="63500"/>
                </a:lnTo>
                <a:lnTo>
                  <a:pt x="4992" y="88209"/>
                </a:lnTo>
                <a:lnTo>
                  <a:pt x="18605" y="108394"/>
                </a:lnTo>
                <a:lnTo>
                  <a:pt x="38790" y="122007"/>
                </a:lnTo>
                <a:lnTo>
                  <a:pt x="63500" y="127000"/>
                </a:lnTo>
                <a:lnTo>
                  <a:pt x="88209" y="122007"/>
                </a:lnTo>
                <a:lnTo>
                  <a:pt x="108394" y="108394"/>
                </a:lnTo>
                <a:lnTo>
                  <a:pt x="122007" y="88209"/>
                </a:lnTo>
                <a:lnTo>
                  <a:pt x="124741" y="74675"/>
                </a:lnTo>
                <a:lnTo>
                  <a:pt x="63500" y="74675"/>
                </a:lnTo>
                <a:lnTo>
                  <a:pt x="63500" y="52324"/>
                </a:lnTo>
                <a:lnTo>
                  <a:pt x="124741" y="52324"/>
                </a:lnTo>
                <a:lnTo>
                  <a:pt x="122007" y="38790"/>
                </a:lnTo>
                <a:lnTo>
                  <a:pt x="108394" y="18605"/>
                </a:lnTo>
                <a:lnTo>
                  <a:pt x="88209" y="4992"/>
                </a:lnTo>
                <a:lnTo>
                  <a:pt x="63500" y="0"/>
                </a:lnTo>
                <a:close/>
              </a:path>
              <a:path w="678814" h="127000">
                <a:moveTo>
                  <a:pt x="124741" y="52324"/>
                </a:moveTo>
                <a:lnTo>
                  <a:pt x="63500" y="52324"/>
                </a:lnTo>
                <a:lnTo>
                  <a:pt x="63500" y="74675"/>
                </a:lnTo>
                <a:lnTo>
                  <a:pt x="124741" y="74675"/>
                </a:lnTo>
                <a:lnTo>
                  <a:pt x="127000" y="63500"/>
                </a:lnTo>
                <a:lnTo>
                  <a:pt x="124741" y="52324"/>
                </a:lnTo>
                <a:close/>
              </a:path>
              <a:path w="678814" h="127000">
                <a:moveTo>
                  <a:pt x="148082" y="52324"/>
                </a:moveTo>
                <a:lnTo>
                  <a:pt x="124741" y="52324"/>
                </a:lnTo>
                <a:lnTo>
                  <a:pt x="127000" y="63500"/>
                </a:lnTo>
                <a:lnTo>
                  <a:pt x="124741" y="74675"/>
                </a:lnTo>
                <a:lnTo>
                  <a:pt x="148082" y="74675"/>
                </a:lnTo>
                <a:lnTo>
                  <a:pt x="148082" y="52324"/>
                </a:lnTo>
                <a:close/>
              </a:path>
            </a:pathLst>
          </a:custGeom>
          <a:solidFill>
            <a:srgbClr val="FFFD7E"/>
          </a:solidFill>
          <a:ln>
            <a:solidFill>
              <a:srgbClr val="FFFD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23">
            <a:extLst>
              <a:ext uri="{FF2B5EF4-FFF2-40B4-BE49-F238E27FC236}">
                <a16:creationId xmlns:a16="http://schemas.microsoft.com/office/drawing/2014/main" id="{5692ED93-C829-48B3-A178-52F0927918FC}"/>
              </a:ext>
            </a:extLst>
          </p:cNvPr>
          <p:cNvSpPr/>
          <p:nvPr/>
        </p:nvSpPr>
        <p:spPr>
          <a:xfrm>
            <a:off x="3654615" y="3288093"/>
            <a:ext cx="678815" cy="127000"/>
          </a:xfrm>
          <a:custGeom>
            <a:avLst/>
            <a:gdLst/>
            <a:ahLst/>
            <a:cxnLst/>
            <a:rect l="l" t="t" r="r" b="b"/>
            <a:pathLst>
              <a:path w="678814" h="127000">
                <a:moveTo>
                  <a:pt x="614807" y="0"/>
                </a:moveTo>
                <a:lnTo>
                  <a:pt x="590097" y="4992"/>
                </a:lnTo>
                <a:lnTo>
                  <a:pt x="569912" y="18605"/>
                </a:lnTo>
                <a:lnTo>
                  <a:pt x="556299" y="38790"/>
                </a:lnTo>
                <a:lnTo>
                  <a:pt x="551307" y="63500"/>
                </a:lnTo>
                <a:lnTo>
                  <a:pt x="556299" y="88209"/>
                </a:lnTo>
                <a:lnTo>
                  <a:pt x="569912" y="108394"/>
                </a:lnTo>
                <a:lnTo>
                  <a:pt x="590097" y="122007"/>
                </a:lnTo>
                <a:lnTo>
                  <a:pt x="614807" y="127000"/>
                </a:lnTo>
                <a:lnTo>
                  <a:pt x="639570" y="122007"/>
                </a:lnTo>
                <a:lnTo>
                  <a:pt x="659749" y="108394"/>
                </a:lnTo>
                <a:lnTo>
                  <a:pt x="673332" y="88209"/>
                </a:lnTo>
                <a:lnTo>
                  <a:pt x="676082" y="74549"/>
                </a:lnTo>
                <a:lnTo>
                  <a:pt x="614807" y="74549"/>
                </a:lnTo>
                <a:lnTo>
                  <a:pt x="614807" y="52324"/>
                </a:lnTo>
                <a:lnTo>
                  <a:pt x="676056" y="52324"/>
                </a:lnTo>
                <a:lnTo>
                  <a:pt x="673332" y="38790"/>
                </a:lnTo>
                <a:lnTo>
                  <a:pt x="659749" y="18605"/>
                </a:lnTo>
                <a:lnTo>
                  <a:pt x="639570" y="4992"/>
                </a:lnTo>
                <a:lnTo>
                  <a:pt x="614807" y="0"/>
                </a:lnTo>
                <a:close/>
              </a:path>
              <a:path w="678814" h="127000">
                <a:moveTo>
                  <a:pt x="553565" y="52324"/>
                </a:moveTo>
                <a:lnTo>
                  <a:pt x="525907" y="52324"/>
                </a:lnTo>
                <a:lnTo>
                  <a:pt x="525907" y="74549"/>
                </a:lnTo>
                <a:lnTo>
                  <a:pt x="553539" y="74549"/>
                </a:lnTo>
                <a:lnTo>
                  <a:pt x="551307" y="63500"/>
                </a:lnTo>
                <a:lnTo>
                  <a:pt x="553565" y="52324"/>
                </a:lnTo>
                <a:close/>
              </a:path>
              <a:path w="678814" h="127000">
                <a:moveTo>
                  <a:pt x="676056" y="52324"/>
                </a:moveTo>
                <a:lnTo>
                  <a:pt x="614807" y="52324"/>
                </a:lnTo>
                <a:lnTo>
                  <a:pt x="614807" y="74549"/>
                </a:lnTo>
                <a:lnTo>
                  <a:pt x="676082" y="74549"/>
                </a:lnTo>
                <a:lnTo>
                  <a:pt x="678307" y="63500"/>
                </a:lnTo>
                <a:lnTo>
                  <a:pt x="676056" y="52324"/>
                </a:lnTo>
                <a:close/>
              </a:path>
              <a:path w="678814" h="127000">
                <a:moveTo>
                  <a:pt x="459232" y="52324"/>
                </a:moveTo>
                <a:lnTo>
                  <a:pt x="370332" y="52324"/>
                </a:lnTo>
                <a:lnTo>
                  <a:pt x="370332" y="74549"/>
                </a:lnTo>
                <a:lnTo>
                  <a:pt x="459232" y="74549"/>
                </a:lnTo>
                <a:lnTo>
                  <a:pt x="459232" y="52324"/>
                </a:lnTo>
                <a:close/>
              </a:path>
              <a:path w="678814" h="127000">
                <a:moveTo>
                  <a:pt x="303657" y="52324"/>
                </a:moveTo>
                <a:lnTo>
                  <a:pt x="214757" y="52324"/>
                </a:lnTo>
                <a:lnTo>
                  <a:pt x="214757" y="74549"/>
                </a:lnTo>
                <a:lnTo>
                  <a:pt x="303657" y="74549"/>
                </a:lnTo>
                <a:lnTo>
                  <a:pt x="303657" y="52324"/>
                </a:lnTo>
                <a:close/>
              </a:path>
              <a:path w="678814" h="127000">
                <a:moveTo>
                  <a:pt x="63500" y="0"/>
                </a:moveTo>
                <a:lnTo>
                  <a:pt x="38790" y="4992"/>
                </a:lnTo>
                <a:lnTo>
                  <a:pt x="18605" y="18605"/>
                </a:lnTo>
                <a:lnTo>
                  <a:pt x="4992" y="38790"/>
                </a:lnTo>
                <a:lnTo>
                  <a:pt x="0" y="63500"/>
                </a:lnTo>
                <a:lnTo>
                  <a:pt x="4992" y="88209"/>
                </a:lnTo>
                <a:lnTo>
                  <a:pt x="18605" y="108394"/>
                </a:lnTo>
                <a:lnTo>
                  <a:pt x="38790" y="122007"/>
                </a:lnTo>
                <a:lnTo>
                  <a:pt x="63500" y="127000"/>
                </a:lnTo>
                <a:lnTo>
                  <a:pt x="88209" y="122007"/>
                </a:lnTo>
                <a:lnTo>
                  <a:pt x="108394" y="108394"/>
                </a:lnTo>
                <a:lnTo>
                  <a:pt x="122007" y="88209"/>
                </a:lnTo>
                <a:lnTo>
                  <a:pt x="124741" y="74675"/>
                </a:lnTo>
                <a:lnTo>
                  <a:pt x="63500" y="74675"/>
                </a:lnTo>
                <a:lnTo>
                  <a:pt x="63500" y="52324"/>
                </a:lnTo>
                <a:lnTo>
                  <a:pt x="124741" y="52324"/>
                </a:lnTo>
                <a:lnTo>
                  <a:pt x="122007" y="38790"/>
                </a:lnTo>
                <a:lnTo>
                  <a:pt x="108394" y="18605"/>
                </a:lnTo>
                <a:lnTo>
                  <a:pt x="88209" y="4992"/>
                </a:lnTo>
                <a:lnTo>
                  <a:pt x="63500" y="0"/>
                </a:lnTo>
                <a:close/>
              </a:path>
              <a:path w="678814" h="127000">
                <a:moveTo>
                  <a:pt x="124741" y="52324"/>
                </a:moveTo>
                <a:lnTo>
                  <a:pt x="63500" y="52324"/>
                </a:lnTo>
                <a:lnTo>
                  <a:pt x="63500" y="74675"/>
                </a:lnTo>
                <a:lnTo>
                  <a:pt x="124741" y="74675"/>
                </a:lnTo>
                <a:lnTo>
                  <a:pt x="127000" y="63500"/>
                </a:lnTo>
                <a:lnTo>
                  <a:pt x="124741" y="52324"/>
                </a:lnTo>
                <a:close/>
              </a:path>
              <a:path w="678814" h="127000">
                <a:moveTo>
                  <a:pt x="148082" y="52324"/>
                </a:moveTo>
                <a:lnTo>
                  <a:pt x="124741" y="52324"/>
                </a:lnTo>
                <a:lnTo>
                  <a:pt x="127000" y="63500"/>
                </a:lnTo>
                <a:lnTo>
                  <a:pt x="124741" y="74675"/>
                </a:lnTo>
                <a:lnTo>
                  <a:pt x="148082" y="74675"/>
                </a:lnTo>
                <a:lnTo>
                  <a:pt x="148082" y="52324"/>
                </a:lnTo>
                <a:close/>
              </a:path>
            </a:pathLst>
          </a:custGeom>
          <a:solidFill>
            <a:srgbClr val="FFFD7E"/>
          </a:solidFill>
          <a:ln>
            <a:solidFill>
              <a:srgbClr val="FFFD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443268"/>
            <a:ext cx="12192000" cy="72390"/>
          </a:xfrm>
          <a:custGeom>
            <a:avLst/>
            <a:gdLst/>
            <a:ahLst/>
            <a:cxnLst/>
            <a:rect l="l" t="t" r="r" b="b"/>
            <a:pathLst>
              <a:path w="12192000" h="72389">
                <a:moveTo>
                  <a:pt x="12192000" y="0"/>
                </a:moveTo>
                <a:lnTo>
                  <a:pt x="0" y="54436"/>
                </a:lnTo>
                <a:lnTo>
                  <a:pt x="0" y="71835"/>
                </a:lnTo>
                <a:lnTo>
                  <a:pt x="12192000" y="17273"/>
                </a:lnTo>
                <a:lnTo>
                  <a:pt x="12192000" y="0"/>
                </a:lnTo>
                <a:close/>
              </a:path>
            </a:pathLst>
          </a:custGeom>
          <a:solidFill>
            <a:srgbClr val="939393">
              <a:alpha val="588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16">
            <a:extLst>
              <a:ext uri="{FF2B5EF4-FFF2-40B4-BE49-F238E27FC236}">
                <a16:creationId xmlns:a16="http://schemas.microsoft.com/office/drawing/2014/main" id="{A685F420-7AEC-4E98-B55A-50B2C6BA20CC}"/>
              </a:ext>
            </a:extLst>
          </p:cNvPr>
          <p:cNvSpPr/>
          <p:nvPr/>
        </p:nvSpPr>
        <p:spPr>
          <a:xfrm>
            <a:off x="361060" y="1820255"/>
            <a:ext cx="3091180" cy="1915216"/>
          </a:xfrm>
          <a:custGeom>
            <a:avLst/>
            <a:gdLst/>
            <a:ahLst/>
            <a:cxnLst/>
            <a:rect l="l" t="t" r="r" b="b"/>
            <a:pathLst>
              <a:path w="3091179" h="652779">
                <a:moveTo>
                  <a:pt x="3007995" y="0"/>
                </a:moveTo>
                <a:lnTo>
                  <a:pt x="82740" y="0"/>
                </a:lnTo>
                <a:lnTo>
                  <a:pt x="50534" y="6506"/>
                </a:lnTo>
                <a:lnTo>
                  <a:pt x="24234" y="24241"/>
                </a:lnTo>
                <a:lnTo>
                  <a:pt x="6502" y="50524"/>
                </a:lnTo>
                <a:lnTo>
                  <a:pt x="0" y="82676"/>
                </a:lnTo>
                <a:lnTo>
                  <a:pt x="0" y="569594"/>
                </a:lnTo>
                <a:lnTo>
                  <a:pt x="6502" y="601763"/>
                </a:lnTo>
                <a:lnTo>
                  <a:pt x="24234" y="628045"/>
                </a:lnTo>
                <a:lnTo>
                  <a:pt x="50534" y="645770"/>
                </a:lnTo>
                <a:lnTo>
                  <a:pt x="82740" y="652271"/>
                </a:lnTo>
                <a:lnTo>
                  <a:pt x="3007995" y="652271"/>
                </a:lnTo>
                <a:lnTo>
                  <a:pt x="3040147" y="645770"/>
                </a:lnTo>
                <a:lnTo>
                  <a:pt x="3066430" y="628045"/>
                </a:lnTo>
                <a:lnTo>
                  <a:pt x="3084165" y="601763"/>
                </a:lnTo>
                <a:lnTo>
                  <a:pt x="3090672" y="569594"/>
                </a:lnTo>
                <a:lnTo>
                  <a:pt x="3090672" y="82676"/>
                </a:lnTo>
                <a:lnTo>
                  <a:pt x="3084165" y="50524"/>
                </a:lnTo>
                <a:lnTo>
                  <a:pt x="3066430" y="24241"/>
                </a:lnTo>
                <a:lnTo>
                  <a:pt x="3040147" y="6506"/>
                </a:lnTo>
                <a:lnTo>
                  <a:pt x="3007995" y="0"/>
                </a:lnTo>
                <a:close/>
              </a:path>
            </a:pathLst>
          </a:custGeom>
          <a:solidFill>
            <a:srgbClr val="2D2D2D"/>
          </a:solidFill>
        </p:spPr>
        <p:txBody>
          <a:bodyPr wrap="square" lIns="0" tIns="0" rIns="0" bIns="0" rtlCol="0" anchor="ctr"/>
          <a:lstStyle/>
          <a:p>
            <a:endParaRPr/>
          </a:p>
        </p:txBody>
      </p:sp>
      <p:sp>
        <p:nvSpPr>
          <p:cNvPr id="7" name="object 18">
            <a:extLst>
              <a:ext uri="{FF2B5EF4-FFF2-40B4-BE49-F238E27FC236}">
                <a16:creationId xmlns:a16="http://schemas.microsoft.com/office/drawing/2014/main" id="{B967FCED-09F2-42D4-AD5A-EA9F2D5ED4B1}"/>
              </a:ext>
            </a:extLst>
          </p:cNvPr>
          <p:cNvSpPr/>
          <p:nvPr/>
        </p:nvSpPr>
        <p:spPr>
          <a:xfrm>
            <a:off x="367496" y="5854169"/>
            <a:ext cx="3091180" cy="492979"/>
          </a:xfrm>
          <a:custGeom>
            <a:avLst/>
            <a:gdLst/>
            <a:ahLst/>
            <a:cxnLst/>
            <a:rect l="l" t="t" r="r" b="b"/>
            <a:pathLst>
              <a:path w="3091179" h="652779">
                <a:moveTo>
                  <a:pt x="3007995" y="0"/>
                </a:moveTo>
                <a:lnTo>
                  <a:pt x="82740" y="0"/>
                </a:lnTo>
                <a:lnTo>
                  <a:pt x="50534" y="6502"/>
                </a:lnTo>
                <a:lnTo>
                  <a:pt x="24234" y="24234"/>
                </a:lnTo>
                <a:lnTo>
                  <a:pt x="6502" y="50534"/>
                </a:lnTo>
                <a:lnTo>
                  <a:pt x="0" y="82740"/>
                </a:lnTo>
                <a:lnTo>
                  <a:pt x="0" y="569531"/>
                </a:lnTo>
                <a:lnTo>
                  <a:pt x="6502" y="601737"/>
                </a:lnTo>
                <a:lnTo>
                  <a:pt x="24234" y="628037"/>
                </a:lnTo>
                <a:lnTo>
                  <a:pt x="50534" y="645769"/>
                </a:lnTo>
                <a:lnTo>
                  <a:pt x="82740" y="652272"/>
                </a:lnTo>
                <a:lnTo>
                  <a:pt x="3007995" y="652272"/>
                </a:lnTo>
                <a:lnTo>
                  <a:pt x="3040147" y="645769"/>
                </a:lnTo>
                <a:lnTo>
                  <a:pt x="3066430" y="628037"/>
                </a:lnTo>
                <a:lnTo>
                  <a:pt x="3084165" y="601737"/>
                </a:lnTo>
                <a:lnTo>
                  <a:pt x="3090672" y="569531"/>
                </a:lnTo>
                <a:lnTo>
                  <a:pt x="3090672" y="82740"/>
                </a:lnTo>
                <a:lnTo>
                  <a:pt x="3084165" y="50534"/>
                </a:lnTo>
                <a:lnTo>
                  <a:pt x="3066430" y="24234"/>
                </a:lnTo>
                <a:lnTo>
                  <a:pt x="3040147" y="6502"/>
                </a:lnTo>
                <a:lnTo>
                  <a:pt x="3007995" y="0"/>
                </a:lnTo>
                <a:close/>
              </a:path>
            </a:pathLst>
          </a:custGeom>
          <a:solidFill>
            <a:srgbClr val="2D2D2D"/>
          </a:solidFill>
        </p:spPr>
        <p:txBody>
          <a:bodyPr wrap="square" lIns="0" tIns="0" rIns="0" bIns="0" rtlCol="0" anchor="ctr"/>
          <a:lstStyle/>
          <a:p>
            <a:endParaRPr/>
          </a:p>
        </p:txBody>
      </p:sp>
      <p:sp>
        <p:nvSpPr>
          <p:cNvPr id="9" name="object 10">
            <a:extLst>
              <a:ext uri="{FF2B5EF4-FFF2-40B4-BE49-F238E27FC236}">
                <a16:creationId xmlns:a16="http://schemas.microsoft.com/office/drawing/2014/main" id="{37FBB9A9-B01D-4258-9ACD-F1694B982A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1060" y="791695"/>
            <a:ext cx="794474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b="1" spc="26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Тепловые пояса</a:t>
            </a:r>
          </a:p>
        </p:txBody>
      </p:sp>
      <p:sp>
        <p:nvSpPr>
          <p:cNvPr id="17" name="object 18">
            <a:extLst>
              <a:ext uri="{FF2B5EF4-FFF2-40B4-BE49-F238E27FC236}">
                <a16:creationId xmlns:a16="http://schemas.microsoft.com/office/drawing/2014/main" id="{EA3AD7A1-64BF-40CA-9DEA-89679A12C5AF}"/>
              </a:ext>
            </a:extLst>
          </p:cNvPr>
          <p:cNvSpPr/>
          <p:nvPr/>
        </p:nvSpPr>
        <p:spPr>
          <a:xfrm>
            <a:off x="348479" y="5212533"/>
            <a:ext cx="3091180" cy="492979"/>
          </a:xfrm>
          <a:custGeom>
            <a:avLst/>
            <a:gdLst/>
            <a:ahLst/>
            <a:cxnLst/>
            <a:rect l="l" t="t" r="r" b="b"/>
            <a:pathLst>
              <a:path w="3091179" h="652779">
                <a:moveTo>
                  <a:pt x="3007995" y="0"/>
                </a:moveTo>
                <a:lnTo>
                  <a:pt x="82740" y="0"/>
                </a:lnTo>
                <a:lnTo>
                  <a:pt x="50534" y="6502"/>
                </a:lnTo>
                <a:lnTo>
                  <a:pt x="24234" y="24234"/>
                </a:lnTo>
                <a:lnTo>
                  <a:pt x="6502" y="50534"/>
                </a:lnTo>
                <a:lnTo>
                  <a:pt x="0" y="82740"/>
                </a:lnTo>
                <a:lnTo>
                  <a:pt x="0" y="569531"/>
                </a:lnTo>
                <a:lnTo>
                  <a:pt x="6502" y="601737"/>
                </a:lnTo>
                <a:lnTo>
                  <a:pt x="24234" y="628037"/>
                </a:lnTo>
                <a:lnTo>
                  <a:pt x="50534" y="645769"/>
                </a:lnTo>
                <a:lnTo>
                  <a:pt x="82740" y="652272"/>
                </a:lnTo>
                <a:lnTo>
                  <a:pt x="3007995" y="652272"/>
                </a:lnTo>
                <a:lnTo>
                  <a:pt x="3040147" y="645769"/>
                </a:lnTo>
                <a:lnTo>
                  <a:pt x="3066430" y="628037"/>
                </a:lnTo>
                <a:lnTo>
                  <a:pt x="3084165" y="601737"/>
                </a:lnTo>
                <a:lnTo>
                  <a:pt x="3090672" y="569531"/>
                </a:lnTo>
                <a:lnTo>
                  <a:pt x="3090672" y="82740"/>
                </a:lnTo>
                <a:lnTo>
                  <a:pt x="3084165" y="50534"/>
                </a:lnTo>
                <a:lnTo>
                  <a:pt x="3066430" y="24234"/>
                </a:lnTo>
                <a:lnTo>
                  <a:pt x="3040147" y="6502"/>
                </a:lnTo>
                <a:lnTo>
                  <a:pt x="3007995" y="0"/>
                </a:lnTo>
                <a:close/>
              </a:path>
            </a:pathLst>
          </a:custGeom>
          <a:solidFill>
            <a:srgbClr val="2D2D2D"/>
          </a:solidFill>
        </p:spPr>
        <p:txBody>
          <a:bodyPr wrap="square" lIns="0" tIns="0" rIns="0" bIns="0" rtlCol="0" anchor="ctr"/>
          <a:lstStyle/>
          <a:p>
            <a:endParaRPr/>
          </a:p>
        </p:txBody>
      </p:sp>
      <p:sp>
        <p:nvSpPr>
          <p:cNvPr id="19" name="object 18">
            <a:extLst>
              <a:ext uri="{FF2B5EF4-FFF2-40B4-BE49-F238E27FC236}">
                <a16:creationId xmlns:a16="http://schemas.microsoft.com/office/drawing/2014/main" id="{9056FFFA-67DA-4C5B-8BC7-3E6CCD6A1000}"/>
              </a:ext>
            </a:extLst>
          </p:cNvPr>
          <p:cNvSpPr/>
          <p:nvPr/>
        </p:nvSpPr>
        <p:spPr>
          <a:xfrm>
            <a:off x="348479" y="4555806"/>
            <a:ext cx="3091180" cy="492979"/>
          </a:xfrm>
          <a:custGeom>
            <a:avLst/>
            <a:gdLst/>
            <a:ahLst/>
            <a:cxnLst/>
            <a:rect l="l" t="t" r="r" b="b"/>
            <a:pathLst>
              <a:path w="3091179" h="652779">
                <a:moveTo>
                  <a:pt x="3007995" y="0"/>
                </a:moveTo>
                <a:lnTo>
                  <a:pt x="82740" y="0"/>
                </a:lnTo>
                <a:lnTo>
                  <a:pt x="50534" y="6502"/>
                </a:lnTo>
                <a:lnTo>
                  <a:pt x="24234" y="24234"/>
                </a:lnTo>
                <a:lnTo>
                  <a:pt x="6502" y="50534"/>
                </a:lnTo>
                <a:lnTo>
                  <a:pt x="0" y="82740"/>
                </a:lnTo>
                <a:lnTo>
                  <a:pt x="0" y="569531"/>
                </a:lnTo>
                <a:lnTo>
                  <a:pt x="6502" y="601737"/>
                </a:lnTo>
                <a:lnTo>
                  <a:pt x="24234" y="628037"/>
                </a:lnTo>
                <a:lnTo>
                  <a:pt x="50534" y="645769"/>
                </a:lnTo>
                <a:lnTo>
                  <a:pt x="82740" y="652272"/>
                </a:lnTo>
                <a:lnTo>
                  <a:pt x="3007995" y="652272"/>
                </a:lnTo>
                <a:lnTo>
                  <a:pt x="3040147" y="645769"/>
                </a:lnTo>
                <a:lnTo>
                  <a:pt x="3066430" y="628037"/>
                </a:lnTo>
                <a:lnTo>
                  <a:pt x="3084165" y="601737"/>
                </a:lnTo>
                <a:lnTo>
                  <a:pt x="3090672" y="569531"/>
                </a:lnTo>
                <a:lnTo>
                  <a:pt x="3090672" y="82740"/>
                </a:lnTo>
                <a:lnTo>
                  <a:pt x="3084165" y="50534"/>
                </a:lnTo>
                <a:lnTo>
                  <a:pt x="3066430" y="24234"/>
                </a:lnTo>
                <a:lnTo>
                  <a:pt x="3040147" y="6502"/>
                </a:lnTo>
                <a:lnTo>
                  <a:pt x="3007995" y="0"/>
                </a:lnTo>
                <a:close/>
              </a:path>
            </a:pathLst>
          </a:custGeom>
          <a:solidFill>
            <a:srgbClr val="2D2D2D"/>
          </a:solidFill>
        </p:spPr>
        <p:txBody>
          <a:bodyPr wrap="square" lIns="0" tIns="0" rIns="0" bIns="0" rtlCol="0" anchor="ctr"/>
          <a:lstStyle/>
          <a:p>
            <a:endParaRPr/>
          </a:p>
        </p:txBody>
      </p:sp>
      <p:sp>
        <p:nvSpPr>
          <p:cNvPr id="21" name="object 18">
            <a:extLst>
              <a:ext uri="{FF2B5EF4-FFF2-40B4-BE49-F238E27FC236}">
                <a16:creationId xmlns:a16="http://schemas.microsoft.com/office/drawing/2014/main" id="{95110876-73C5-4E4B-A0E5-D7A7B8E104F2}"/>
              </a:ext>
            </a:extLst>
          </p:cNvPr>
          <p:cNvSpPr/>
          <p:nvPr/>
        </p:nvSpPr>
        <p:spPr>
          <a:xfrm>
            <a:off x="348479" y="3911124"/>
            <a:ext cx="3091180" cy="492979"/>
          </a:xfrm>
          <a:custGeom>
            <a:avLst/>
            <a:gdLst/>
            <a:ahLst/>
            <a:cxnLst/>
            <a:rect l="l" t="t" r="r" b="b"/>
            <a:pathLst>
              <a:path w="3091179" h="652779">
                <a:moveTo>
                  <a:pt x="3007995" y="0"/>
                </a:moveTo>
                <a:lnTo>
                  <a:pt x="82740" y="0"/>
                </a:lnTo>
                <a:lnTo>
                  <a:pt x="50534" y="6502"/>
                </a:lnTo>
                <a:lnTo>
                  <a:pt x="24234" y="24234"/>
                </a:lnTo>
                <a:lnTo>
                  <a:pt x="6502" y="50534"/>
                </a:lnTo>
                <a:lnTo>
                  <a:pt x="0" y="82740"/>
                </a:lnTo>
                <a:lnTo>
                  <a:pt x="0" y="569531"/>
                </a:lnTo>
                <a:lnTo>
                  <a:pt x="6502" y="601737"/>
                </a:lnTo>
                <a:lnTo>
                  <a:pt x="24234" y="628037"/>
                </a:lnTo>
                <a:lnTo>
                  <a:pt x="50534" y="645769"/>
                </a:lnTo>
                <a:lnTo>
                  <a:pt x="82740" y="652272"/>
                </a:lnTo>
                <a:lnTo>
                  <a:pt x="3007995" y="652272"/>
                </a:lnTo>
                <a:lnTo>
                  <a:pt x="3040147" y="645769"/>
                </a:lnTo>
                <a:lnTo>
                  <a:pt x="3066430" y="628037"/>
                </a:lnTo>
                <a:lnTo>
                  <a:pt x="3084165" y="601737"/>
                </a:lnTo>
                <a:lnTo>
                  <a:pt x="3090672" y="569531"/>
                </a:lnTo>
                <a:lnTo>
                  <a:pt x="3090672" y="82740"/>
                </a:lnTo>
                <a:lnTo>
                  <a:pt x="3084165" y="50534"/>
                </a:lnTo>
                <a:lnTo>
                  <a:pt x="3066430" y="24234"/>
                </a:lnTo>
                <a:lnTo>
                  <a:pt x="3040147" y="6502"/>
                </a:lnTo>
                <a:lnTo>
                  <a:pt x="3007995" y="0"/>
                </a:lnTo>
                <a:close/>
              </a:path>
            </a:pathLst>
          </a:custGeom>
          <a:solidFill>
            <a:srgbClr val="2D2D2D"/>
          </a:solidFill>
        </p:spPr>
        <p:txBody>
          <a:bodyPr wrap="square" lIns="0" tIns="0" rIns="0" bIns="0" rtlCol="0" anchor="ctr"/>
          <a:lstStyle/>
          <a:p>
            <a:endParaRPr/>
          </a:p>
        </p:txBody>
      </p:sp>
      <p:sp>
        <p:nvSpPr>
          <p:cNvPr id="27" name="object 24">
            <a:extLst>
              <a:ext uri="{FF2B5EF4-FFF2-40B4-BE49-F238E27FC236}">
                <a16:creationId xmlns:a16="http://schemas.microsoft.com/office/drawing/2014/main" id="{F33FA3E5-837A-4D57-A296-C5811895AAA3}"/>
              </a:ext>
            </a:extLst>
          </p:cNvPr>
          <p:cNvSpPr txBox="1"/>
          <p:nvPr/>
        </p:nvSpPr>
        <p:spPr>
          <a:xfrm>
            <a:off x="587790" y="3990244"/>
            <a:ext cx="3116410" cy="310983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25"/>
              </a:spcBef>
            </a:pPr>
            <a:r>
              <a:rPr lang="ru-RU" sz="2000" b="1" spc="80" dirty="0">
                <a:solidFill>
                  <a:srgbClr val="FFFFFF"/>
                </a:solidFill>
                <a:latin typeface="Tahoma"/>
                <a:cs typeface="Tahoma"/>
              </a:rPr>
              <a:t>Жаркий пояс</a:t>
            </a:r>
            <a:endParaRPr sz="2000" b="1" dirty="0">
              <a:latin typeface="Tahoma"/>
              <a:cs typeface="Tahoma"/>
            </a:endParaRPr>
          </a:p>
        </p:txBody>
      </p:sp>
      <p:sp>
        <p:nvSpPr>
          <p:cNvPr id="23" name="Google Shape;680;p52">
            <a:extLst>
              <a:ext uri="{FF2B5EF4-FFF2-40B4-BE49-F238E27FC236}">
                <a16:creationId xmlns:a16="http://schemas.microsoft.com/office/drawing/2014/main" id="{E45D29C5-899C-4B50-BDFB-A074DCACEAF1}"/>
              </a:ext>
            </a:extLst>
          </p:cNvPr>
          <p:cNvSpPr txBox="1"/>
          <p:nvPr/>
        </p:nvSpPr>
        <p:spPr>
          <a:xfrm>
            <a:off x="361061" y="1428214"/>
            <a:ext cx="3097616" cy="1737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Условными границами тепловых поясов являются изотермы +20°С, +10 °С и 0°С.</a:t>
            </a:r>
          </a:p>
        </p:txBody>
      </p:sp>
      <p:sp>
        <p:nvSpPr>
          <p:cNvPr id="18" name="object 13">
            <a:extLst>
              <a:ext uri="{FF2B5EF4-FFF2-40B4-BE49-F238E27FC236}">
                <a16:creationId xmlns:a16="http://schemas.microsoft.com/office/drawing/2014/main" id="{FFF80C7E-18EA-4995-AE5D-8C388C6AF96F}"/>
              </a:ext>
            </a:extLst>
          </p:cNvPr>
          <p:cNvSpPr/>
          <p:nvPr/>
        </p:nvSpPr>
        <p:spPr>
          <a:xfrm>
            <a:off x="348479" y="4551859"/>
            <a:ext cx="3091180" cy="492979"/>
          </a:xfrm>
          <a:custGeom>
            <a:avLst/>
            <a:gdLst/>
            <a:ahLst/>
            <a:cxnLst/>
            <a:rect l="l" t="t" r="r" b="b"/>
            <a:pathLst>
              <a:path w="3091179" h="652780">
                <a:moveTo>
                  <a:pt x="0" y="82676"/>
                </a:moveTo>
                <a:lnTo>
                  <a:pt x="6502" y="50524"/>
                </a:lnTo>
                <a:lnTo>
                  <a:pt x="24234" y="24241"/>
                </a:lnTo>
                <a:lnTo>
                  <a:pt x="50534" y="6506"/>
                </a:lnTo>
                <a:lnTo>
                  <a:pt x="82740" y="0"/>
                </a:lnTo>
                <a:lnTo>
                  <a:pt x="3007995" y="0"/>
                </a:lnTo>
                <a:lnTo>
                  <a:pt x="3040147" y="6506"/>
                </a:lnTo>
                <a:lnTo>
                  <a:pt x="3066430" y="24241"/>
                </a:lnTo>
                <a:lnTo>
                  <a:pt x="3084165" y="50524"/>
                </a:lnTo>
                <a:lnTo>
                  <a:pt x="3090672" y="82676"/>
                </a:lnTo>
                <a:lnTo>
                  <a:pt x="3090672" y="569594"/>
                </a:lnTo>
                <a:lnTo>
                  <a:pt x="3084165" y="601747"/>
                </a:lnTo>
                <a:lnTo>
                  <a:pt x="3066430" y="628030"/>
                </a:lnTo>
                <a:lnTo>
                  <a:pt x="3040147" y="645765"/>
                </a:lnTo>
                <a:lnTo>
                  <a:pt x="3007995" y="652272"/>
                </a:lnTo>
                <a:lnTo>
                  <a:pt x="82740" y="652272"/>
                </a:lnTo>
                <a:lnTo>
                  <a:pt x="50534" y="645765"/>
                </a:lnTo>
                <a:lnTo>
                  <a:pt x="24234" y="628030"/>
                </a:lnTo>
                <a:lnTo>
                  <a:pt x="6502" y="601747"/>
                </a:lnTo>
                <a:lnTo>
                  <a:pt x="0" y="569594"/>
                </a:lnTo>
                <a:lnTo>
                  <a:pt x="0" y="82676"/>
                </a:lnTo>
                <a:close/>
              </a:path>
            </a:pathLst>
          </a:custGeom>
          <a:ln w="19050">
            <a:solidFill>
              <a:srgbClr val="FFFD7E"/>
            </a:solidFill>
            <a:prstDash val="sysDash"/>
          </a:ln>
        </p:spPr>
        <p:txBody>
          <a:bodyPr wrap="square" lIns="0" tIns="0" rIns="0" bIns="0" rtlCol="0" anchor="ctr"/>
          <a:lstStyle/>
          <a:p>
            <a:endParaRPr/>
          </a:p>
        </p:txBody>
      </p:sp>
      <p:sp>
        <p:nvSpPr>
          <p:cNvPr id="20" name="object 24">
            <a:extLst>
              <a:ext uri="{FF2B5EF4-FFF2-40B4-BE49-F238E27FC236}">
                <a16:creationId xmlns:a16="http://schemas.microsoft.com/office/drawing/2014/main" id="{40E973C4-923C-4DC9-BDCD-034DCFC67F4D}"/>
              </a:ext>
            </a:extLst>
          </p:cNvPr>
          <p:cNvSpPr txBox="1"/>
          <p:nvPr/>
        </p:nvSpPr>
        <p:spPr>
          <a:xfrm>
            <a:off x="587790" y="4627816"/>
            <a:ext cx="3116410" cy="310983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25"/>
              </a:spcBef>
            </a:pPr>
            <a:r>
              <a:rPr lang="ru-RU" sz="2000" b="1" spc="80" dirty="0">
                <a:solidFill>
                  <a:srgbClr val="FFFFFF"/>
                </a:solidFill>
                <a:latin typeface="Tahoma"/>
                <a:cs typeface="Tahoma"/>
              </a:rPr>
              <a:t>Умеренные пояса</a:t>
            </a:r>
            <a:endParaRPr sz="2000" b="1" dirty="0">
              <a:latin typeface="Tahoma"/>
              <a:cs typeface="Tahoma"/>
            </a:endParaRPr>
          </a:p>
        </p:txBody>
      </p:sp>
      <p:sp>
        <p:nvSpPr>
          <p:cNvPr id="32" name="Полилиния: фигура 31">
            <a:extLst>
              <a:ext uri="{FF2B5EF4-FFF2-40B4-BE49-F238E27FC236}">
                <a16:creationId xmlns:a16="http://schemas.microsoft.com/office/drawing/2014/main" id="{523DF351-7F67-4B59-A326-80967D1D31D6}"/>
              </a:ext>
            </a:extLst>
          </p:cNvPr>
          <p:cNvSpPr/>
          <p:nvPr/>
        </p:nvSpPr>
        <p:spPr>
          <a:xfrm rot="16200000">
            <a:off x="2550617" y="4467336"/>
            <a:ext cx="2321179" cy="76200"/>
          </a:xfrm>
          <a:custGeom>
            <a:avLst/>
            <a:gdLst>
              <a:gd name="connsiteX0" fmla="*/ 88900 w 2321179"/>
              <a:gd name="connsiteY0" fmla="*/ 26924 h 76200"/>
              <a:gd name="connsiteX1" fmla="*/ 88900 w 2321179"/>
              <a:gd name="connsiteY1" fmla="*/ 49149 h 76200"/>
              <a:gd name="connsiteX2" fmla="*/ 0 w 2321179"/>
              <a:gd name="connsiteY2" fmla="*/ 49149 h 76200"/>
              <a:gd name="connsiteX3" fmla="*/ 0 w 2321179"/>
              <a:gd name="connsiteY3" fmla="*/ 26924 h 76200"/>
              <a:gd name="connsiteX4" fmla="*/ 244474 w 2321179"/>
              <a:gd name="connsiteY4" fmla="*/ 26924 h 76200"/>
              <a:gd name="connsiteX5" fmla="*/ 244474 w 2321179"/>
              <a:gd name="connsiteY5" fmla="*/ 49149 h 76200"/>
              <a:gd name="connsiteX6" fmla="*/ 155575 w 2321179"/>
              <a:gd name="connsiteY6" fmla="*/ 49149 h 76200"/>
              <a:gd name="connsiteX7" fmla="*/ 155575 w 2321179"/>
              <a:gd name="connsiteY7" fmla="*/ 26924 h 76200"/>
              <a:gd name="connsiteX8" fmla="*/ 400050 w 2321179"/>
              <a:gd name="connsiteY8" fmla="*/ 26924 h 76200"/>
              <a:gd name="connsiteX9" fmla="*/ 400050 w 2321179"/>
              <a:gd name="connsiteY9" fmla="*/ 49149 h 76200"/>
              <a:gd name="connsiteX10" fmla="*/ 311149 w 2321179"/>
              <a:gd name="connsiteY10" fmla="*/ 49149 h 76200"/>
              <a:gd name="connsiteX11" fmla="*/ 311149 w 2321179"/>
              <a:gd name="connsiteY11" fmla="*/ 26924 h 76200"/>
              <a:gd name="connsiteX12" fmla="*/ 555625 w 2321179"/>
              <a:gd name="connsiteY12" fmla="*/ 26924 h 76200"/>
              <a:gd name="connsiteX13" fmla="*/ 555625 w 2321179"/>
              <a:gd name="connsiteY13" fmla="*/ 49149 h 76200"/>
              <a:gd name="connsiteX14" fmla="*/ 466725 w 2321179"/>
              <a:gd name="connsiteY14" fmla="*/ 49149 h 76200"/>
              <a:gd name="connsiteX15" fmla="*/ 466725 w 2321179"/>
              <a:gd name="connsiteY15" fmla="*/ 26924 h 76200"/>
              <a:gd name="connsiteX16" fmla="*/ 711200 w 2321179"/>
              <a:gd name="connsiteY16" fmla="*/ 26924 h 76200"/>
              <a:gd name="connsiteX17" fmla="*/ 711200 w 2321179"/>
              <a:gd name="connsiteY17" fmla="*/ 49149 h 76200"/>
              <a:gd name="connsiteX18" fmla="*/ 622300 w 2321179"/>
              <a:gd name="connsiteY18" fmla="*/ 49149 h 76200"/>
              <a:gd name="connsiteX19" fmla="*/ 622300 w 2321179"/>
              <a:gd name="connsiteY19" fmla="*/ 26924 h 76200"/>
              <a:gd name="connsiteX20" fmla="*/ 866775 w 2321179"/>
              <a:gd name="connsiteY20" fmla="*/ 26924 h 76200"/>
              <a:gd name="connsiteX21" fmla="*/ 866775 w 2321179"/>
              <a:gd name="connsiteY21" fmla="*/ 49149 h 76200"/>
              <a:gd name="connsiteX22" fmla="*/ 777875 w 2321179"/>
              <a:gd name="connsiteY22" fmla="*/ 49149 h 76200"/>
              <a:gd name="connsiteX23" fmla="*/ 777875 w 2321179"/>
              <a:gd name="connsiteY23" fmla="*/ 26924 h 76200"/>
              <a:gd name="connsiteX24" fmla="*/ 1022350 w 2321179"/>
              <a:gd name="connsiteY24" fmla="*/ 26924 h 76200"/>
              <a:gd name="connsiteX25" fmla="*/ 1022350 w 2321179"/>
              <a:gd name="connsiteY25" fmla="*/ 49149 h 76200"/>
              <a:gd name="connsiteX26" fmla="*/ 933450 w 2321179"/>
              <a:gd name="connsiteY26" fmla="*/ 49149 h 76200"/>
              <a:gd name="connsiteX27" fmla="*/ 933450 w 2321179"/>
              <a:gd name="connsiteY27" fmla="*/ 26924 h 76200"/>
              <a:gd name="connsiteX28" fmla="*/ 1177925 w 2321179"/>
              <a:gd name="connsiteY28" fmla="*/ 26924 h 76200"/>
              <a:gd name="connsiteX29" fmla="*/ 1177925 w 2321179"/>
              <a:gd name="connsiteY29" fmla="*/ 49149 h 76200"/>
              <a:gd name="connsiteX30" fmla="*/ 1089025 w 2321179"/>
              <a:gd name="connsiteY30" fmla="*/ 49149 h 76200"/>
              <a:gd name="connsiteX31" fmla="*/ 1089025 w 2321179"/>
              <a:gd name="connsiteY31" fmla="*/ 26924 h 76200"/>
              <a:gd name="connsiteX32" fmla="*/ 1333500 w 2321179"/>
              <a:gd name="connsiteY32" fmla="*/ 26924 h 76200"/>
              <a:gd name="connsiteX33" fmla="*/ 1333500 w 2321179"/>
              <a:gd name="connsiteY33" fmla="*/ 49149 h 76200"/>
              <a:gd name="connsiteX34" fmla="*/ 1244600 w 2321179"/>
              <a:gd name="connsiteY34" fmla="*/ 49149 h 76200"/>
              <a:gd name="connsiteX35" fmla="*/ 1244600 w 2321179"/>
              <a:gd name="connsiteY35" fmla="*/ 26924 h 76200"/>
              <a:gd name="connsiteX36" fmla="*/ 1489075 w 2321179"/>
              <a:gd name="connsiteY36" fmla="*/ 26924 h 76200"/>
              <a:gd name="connsiteX37" fmla="*/ 1489075 w 2321179"/>
              <a:gd name="connsiteY37" fmla="*/ 49149 h 76200"/>
              <a:gd name="connsiteX38" fmla="*/ 1400175 w 2321179"/>
              <a:gd name="connsiteY38" fmla="*/ 49149 h 76200"/>
              <a:gd name="connsiteX39" fmla="*/ 1400175 w 2321179"/>
              <a:gd name="connsiteY39" fmla="*/ 26924 h 76200"/>
              <a:gd name="connsiteX40" fmla="*/ 1644650 w 2321179"/>
              <a:gd name="connsiteY40" fmla="*/ 26924 h 76200"/>
              <a:gd name="connsiteX41" fmla="*/ 1644650 w 2321179"/>
              <a:gd name="connsiteY41" fmla="*/ 49149 h 76200"/>
              <a:gd name="connsiteX42" fmla="*/ 1555750 w 2321179"/>
              <a:gd name="connsiteY42" fmla="*/ 49149 h 76200"/>
              <a:gd name="connsiteX43" fmla="*/ 1555750 w 2321179"/>
              <a:gd name="connsiteY43" fmla="*/ 26924 h 76200"/>
              <a:gd name="connsiteX44" fmla="*/ 1800225 w 2321179"/>
              <a:gd name="connsiteY44" fmla="*/ 26924 h 76200"/>
              <a:gd name="connsiteX45" fmla="*/ 1800225 w 2321179"/>
              <a:gd name="connsiteY45" fmla="*/ 49149 h 76200"/>
              <a:gd name="connsiteX46" fmla="*/ 1711325 w 2321179"/>
              <a:gd name="connsiteY46" fmla="*/ 49149 h 76200"/>
              <a:gd name="connsiteX47" fmla="*/ 1711325 w 2321179"/>
              <a:gd name="connsiteY47" fmla="*/ 26924 h 76200"/>
              <a:gd name="connsiteX48" fmla="*/ 1955800 w 2321179"/>
              <a:gd name="connsiteY48" fmla="*/ 26924 h 76200"/>
              <a:gd name="connsiteX49" fmla="*/ 1955800 w 2321179"/>
              <a:gd name="connsiteY49" fmla="*/ 49149 h 76200"/>
              <a:gd name="connsiteX50" fmla="*/ 1866900 w 2321179"/>
              <a:gd name="connsiteY50" fmla="*/ 49149 h 76200"/>
              <a:gd name="connsiteX51" fmla="*/ 1866900 w 2321179"/>
              <a:gd name="connsiteY51" fmla="*/ 26924 h 76200"/>
              <a:gd name="connsiteX52" fmla="*/ 2111375 w 2321179"/>
              <a:gd name="connsiteY52" fmla="*/ 26924 h 76200"/>
              <a:gd name="connsiteX53" fmla="*/ 2111375 w 2321179"/>
              <a:gd name="connsiteY53" fmla="*/ 49149 h 76200"/>
              <a:gd name="connsiteX54" fmla="*/ 2022475 w 2321179"/>
              <a:gd name="connsiteY54" fmla="*/ 49149 h 76200"/>
              <a:gd name="connsiteX55" fmla="*/ 2022475 w 2321179"/>
              <a:gd name="connsiteY55" fmla="*/ 26924 h 76200"/>
              <a:gd name="connsiteX56" fmla="*/ 2247241 w 2321179"/>
              <a:gd name="connsiteY56" fmla="*/ 26924 h 76200"/>
              <a:gd name="connsiteX57" fmla="*/ 2244979 w 2321179"/>
              <a:gd name="connsiteY57" fmla="*/ 38100 h 76200"/>
              <a:gd name="connsiteX58" fmla="*/ 2247216 w 2321179"/>
              <a:gd name="connsiteY58" fmla="*/ 49149 h 76200"/>
              <a:gd name="connsiteX59" fmla="*/ 2178050 w 2321179"/>
              <a:gd name="connsiteY59" fmla="*/ 49149 h 76200"/>
              <a:gd name="connsiteX60" fmla="*/ 2178050 w 2321179"/>
              <a:gd name="connsiteY60" fmla="*/ 26924 h 76200"/>
              <a:gd name="connsiteX61" fmla="*/ 2321179 w 2321179"/>
              <a:gd name="connsiteY61" fmla="*/ 38100 h 76200"/>
              <a:gd name="connsiteX62" fmla="*/ 2318955 w 2321179"/>
              <a:gd name="connsiteY62" fmla="*/ 49149 h 76200"/>
              <a:gd name="connsiteX63" fmla="*/ 2318190 w 2321179"/>
              <a:gd name="connsiteY63" fmla="*/ 52947 h 76200"/>
              <a:gd name="connsiteX64" fmla="*/ 2310034 w 2321179"/>
              <a:gd name="connsiteY64" fmla="*/ 65055 h 76200"/>
              <a:gd name="connsiteX65" fmla="*/ 2297926 w 2321179"/>
              <a:gd name="connsiteY65" fmla="*/ 73211 h 76200"/>
              <a:gd name="connsiteX66" fmla="*/ 2283079 w 2321179"/>
              <a:gd name="connsiteY66" fmla="*/ 76200 h 76200"/>
              <a:gd name="connsiteX67" fmla="*/ 2268285 w 2321179"/>
              <a:gd name="connsiteY67" fmla="*/ 73211 h 76200"/>
              <a:gd name="connsiteX68" fmla="*/ 2256170 w 2321179"/>
              <a:gd name="connsiteY68" fmla="*/ 65055 h 76200"/>
              <a:gd name="connsiteX69" fmla="*/ 2247985 w 2321179"/>
              <a:gd name="connsiteY69" fmla="*/ 52947 h 76200"/>
              <a:gd name="connsiteX70" fmla="*/ 2247216 w 2321179"/>
              <a:gd name="connsiteY70" fmla="*/ 49149 h 76200"/>
              <a:gd name="connsiteX71" fmla="*/ 2247216 w 2321179"/>
              <a:gd name="connsiteY71" fmla="*/ 49149 h 76200"/>
              <a:gd name="connsiteX72" fmla="*/ 2244979 w 2321179"/>
              <a:gd name="connsiteY72" fmla="*/ 38100 h 76200"/>
              <a:gd name="connsiteX73" fmla="*/ 2247985 w 2321179"/>
              <a:gd name="connsiteY73" fmla="*/ 23252 h 76200"/>
              <a:gd name="connsiteX74" fmla="*/ 2256170 w 2321179"/>
              <a:gd name="connsiteY74" fmla="*/ 11144 h 76200"/>
              <a:gd name="connsiteX75" fmla="*/ 2268285 w 2321179"/>
              <a:gd name="connsiteY75" fmla="*/ 2988 h 76200"/>
              <a:gd name="connsiteX76" fmla="*/ 2283079 w 2321179"/>
              <a:gd name="connsiteY76" fmla="*/ 0 h 76200"/>
              <a:gd name="connsiteX77" fmla="*/ 2297926 w 2321179"/>
              <a:gd name="connsiteY77" fmla="*/ 2988 h 76200"/>
              <a:gd name="connsiteX78" fmla="*/ 2310034 w 2321179"/>
              <a:gd name="connsiteY78" fmla="*/ 11144 h 76200"/>
              <a:gd name="connsiteX79" fmla="*/ 2318190 w 2321179"/>
              <a:gd name="connsiteY79" fmla="*/ 23252 h 76200"/>
              <a:gd name="connsiteX80" fmla="*/ 2318929 w 2321179"/>
              <a:gd name="connsiteY80" fmla="*/ 26924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2321179" h="76200">
                <a:moveTo>
                  <a:pt x="88900" y="26924"/>
                </a:moveTo>
                <a:lnTo>
                  <a:pt x="88900" y="49149"/>
                </a:lnTo>
                <a:lnTo>
                  <a:pt x="0" y="49149"/>
                </a:lnTo>
                <a:lnTo>
                  <a:pt x="0" y="26924"/>
                </a:lnTo>
                <a:close/>
                <a:moveTo>
                  <a:pt x="244474" y="26924"/>
                </a:moveTo>
                <a:lnTo>
                  <a:pt x="244474" y="49149"/>
                </a:lnTo>
                <a:lnTo>
                  <a:pt x="155575" y="49149"/>
                </a:lnTo>
                <a:lnTo>
                  <a:pt x="155575" y="26924"/>
                </a:lnTo>
                <a:close/>
                <a:moveTo>
                  <a:pt x="400050" y="26924"/>
                </a:moveTo>
                <a:lnTo>
                  <a:pt x="400050" y="49149"/>
                </a:lnTo>
                <a:lnTo>
                  <a:pt x="311149" y="49149"/>
                </a:lnTo>
                <a:lnTo>
                  <a:pt x="311149" y="26924"/>
                </a:lnTo>
                <a:close/>
                <a:moveTo>
                  <a:pt x="555625" y="26924"/>
                </a:moveTo>
                <a:lnTo>
                  <a:pt x="555625" y="49149"/>
                </a:lnTo>
                <a:lnTo>
                  <a:pt x="466725" y="49149"/>
                </a:lnTo>
                <a:lnTo>
                  <a:pt x="466725" y="26924"/>
                </a:lnTo>
                <a:close/>
                <a:moveTo>
                  <a:pt x="711200" y="26924"/>
                </a:moveTo>
                <a:lnTo>
                  <a:pt x="711200" y="49149"/>
                </a:lnTo>
                <a:lnTo>
                  <a:pt x="622300" y="49149"/>
                </a:lnTo>
                <a:lnTo>
                  <a:pt x="622300" y="26924"/>
                </a:lnTo>
                <a:close/>
                <a:moveTo>
                  <a:pt x="866775" y="26924"/>
                </a:moveTo>
                <a:lnTo>
                  <a:pt x="866775" y="49149"/>
                </a:lnTo>
                <a:lnTo>
                  <a:pt x="777875" y="49149"/>
                </a:lnTo>
                <a:lnTo>
                  <a:pt x="777875" y="26924"/>
                </a:lnTo>
                <a:close/>
                <a:moveTo>
                  <a:pt x="1022350" y="26924"/>
                </a:moveTo>
                <a:lnTo>
                  <a:pt x="1022350" y="49149"/>
                </a:lnTo>
                <a:lnTo>
                  <a:pt x="933450" y="49149"/>
                </a:lnTo>
                <a:lnTo>
                  <a:pt x="933450" y="26924"/>
                </a:lnTo>
                <a:close/>
                <a:moveTo>
                  <a:pt x="1177925" y="26924"/>
                </a:moveTo>
                <a:lnTo>
                  <a:pt x="1177925" y="49149"/>
                </a:lnTo>
                <a:lnTo>
                  <a:pt x="1089025" y="49149"/>
                </a:lnTo>
                <a:lnTo>
                  <a:pt x="1089025" y="26924"/>
                </a:lnTo>
                <a:close/>
                <a:moveTo>
                  <a:pt x="1333500" y="26924"/>
                </a:moveTo>
                <a:lnTo>
                  <a:pt x="1333500" y="49149"/>
                </a:lnTo>
                <a:lnTo>
                  <a:pt x="1244600" y="49149"/>
                </a:lnTo>
                <a:lnTo>
                  <a:pt x="1244600" y="26924"/>
                </a:lnTo>
                <a:close/>
                <a:moveTo>
                  <a:pt x="1489075" y="26924"/>
                </a:moveTo>
                <a:lnTo>
                  <a:pt x="1489075" y="49149"/>
                </a:lnTo>
                <a:lnTo>
                  <a:pt x="1400175" y="49149"/>
                </a:lnTo>
                <a:lnTo>
                  <a:pt x="1400175" y="26924"/>
                </a:lnTo>
                <a:close/>
                <a:moveTo>
                  <a:pt x="1644650" y="26924"/>
                </a:moveTo>
                <a:lnTo>
                  <a:pt x="1644650" y="49149"/>
                </a:lnTo>
                <a:lnTo>
                  <a:pt x="1555750" y="49149"/>
                </a:lnTo>
                <a:lnTo>
                  <a:pt x="1555750" y="26924"/>
                </a:lnTo>
                <a:close/>
                <a:moveTo>
                  <a:pt x="1800225" y="26924"/>
                </a:moveTo>
                <a:lnTo>
                  <a:pt x="1800225" y="49149"/>
                </a:lnTo>
                <a:lnTo>
                  <a:pt x="1711325" y="49149"/>
                </a:lnTo>
                <a:lnTo>
                  <a:pt x="1711325" y="26924"/>
                </a:lnTo>
                <a:close/>
                <a:moveTo>
                  <a:pt x="1955800" y="26924"/>
                </a:moveTo>
                <a:lnTo>
                  <a:pt x="1955800" y="49149"/>
                </a:lnTo>
                <a:lnTo>
                  <a:pt x="1866900" y="49149"/>
                </a:lnTo>
                <a:lnTo>
                  <a:pt x="1866900" y="26924"/>
                </a:lnTo>
                <a:close/>
                <a:moveTo>
                  <a:pt x="2111375" y="26924"/>
                </a:moveTo>
                <a:lnTo>
                  <a:pt x="2111375" y="49149"/>
                </a:lnTo>
                <a:lnTo>
                  <a:pt x="2022475" y="49149"/>
                </a:lnTo>
                <a:lnTo>
                  <a:pt x="2022475" y="26924"/>
                </a:lnTo>
                <a:close/>
                <a:moveTo>
                  <a:pt x="2247241" y="26924"/>
                </a:moveTo>
                <a:lnTo>
                  <a:pt x="2244979" y="38100"/>
                </a:lnTo>
                <a:lnTo>
                  <a:pt x="2247216" y="49149"/>
                </a:lnTo>
                <a:lnTo>
                  <a:pt x="2178050" y="49149"/>
                </a:lnTo>
                <a:lnTo>
                  <a:pt x="2178050" y="26924"/>
                </a:lnTo>
                <a:close/>
                <a:moveTo>
                  <a:pt x="2321179" y="38100"/>
                </a:moveTo>
                <a:lnTo>
                  <a:pt x="2318955" y="49149"/>
                </a:lnTo>
                <a:lnTo>
                  <a:pt x="2318190" y="52947"/>
                </a:lnTo>
                <a:lnTo>
                  <a:pt x="2310034" y="65055"/>
                </a:lnTo>
                <a:lnTo>
                  <a:pt x="2297926" y="73211"/>
                </a:lnTo>
                <a:lnTo>
                  <a:pt x="2283079" y="76200"/>
                </a:lnTo>
                <a:lnTo>
                  <a:pt x="2268285" y="73211"/>
                </a:lnTo>
                <a:lnTo>
                  <a:pt x="2256170" y="65055"/>
                </a:lnTo>
                <a:lnTo>
                  <a:pt x="2247985" y="52947"/>
                </a:lnTo>
                <a:lnTo>
                  <a:pt x="2247216" y="49149"/>
                </a:lnTo>
                <a:lnTo>
                  <a:pt x="2247216" y="49149"/>
                </a:lnTo>
                <a:lnTo>
                  <a:pt x="2244979" y="38100"/>
                </a:lnTo>
                <a:lnTo>
                  <a:pt x="2247985" y="23252"/>
                </a:lnTo>
                <a:lnTo>
                  <a:pt x="2256170" y="11144"/>
                </a:lnTo>
                <a:lnTo>
                  <a:pt x="2268285" y="2988"/>
                </a:lnTo>
                <a:lnTo>
                  <a:pt x="2283079" y="0"/>
                </a:lnTo>
                <a:lnTo>
                  <a:pt x="2297926" y="2988"/>
                </a:lnTo>
                <a:lnTo>
                  <a:pt x="2310034" y="11144"/>
                </a:lnTo>
                <a:lnTo>
                  <a:pt x="2318190" y="23252"/>
                </a:lnTo>
                <a:lnTo>
                  <a:pt x="2318929" y="26924"/>
                </a:lnTo>
                <a:close/>
              </a:path>
            </a:pathLst>
          </a:custGeom>
          <a:solidFill>
            <a:srgbClr val="FFFD7E"/>
          </a:solidFill>
          <a:ln>
            <a:solidFill>
              <a:srgbClr val="FFFD7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E0BF7EE-B49F-4643-AC95-B22421E651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968" r="1577" b="22953"/>
          <a:stretch/>
        </p:blipFill>
        <p:spPr>
          <a:xfrm>
            <a:off x="3926770" y="1860775"/>
            <a:ext cx="7266695" cy="4409741"/>
          </a:xfrm>
          <a:custGeom>
            <a:avLst/>
            <a:gdLst>
              <a:gd name="connsiteX0" fmla="*/ 281330 w 6900092"/>
              <a:gd name="connsiteY0" fmla="*/ 0 h 4187270"/>
              <a:gd name="connsiteX1" fmla="*/ 6618762 w 6900092"/>
              <a:gd name="connsiteY1" fmla="*/ 0 h 4187270"/>
              <a:gd name="connsiteX2" fmla="*/ 6660335 w 6900092"/>
              <a:gd name="connsiteY2" fmla="*/ 3155 h 4187270"/>
              <a:gd name="connsiteX3" fmla="*/ 6700014 w 6900092"/>
              <a:gd name="connsiteY3" fmla="*/ 12321 h 4187270"/>
              <a:gd name="connsiteX4" fmla="*/ 6737362 w 6900092"/>
              <a:gd name="connsiteY4" fmla="*/ 27046 h 4187270"/>
              <a:gd name="connsiteX5" fmla="*/ 6771948 w 6900092"/>
              <a:gd name="connsiteY5" fmla="*/ 46881 h 4187270"/>
              <a:gd name="connsiteX6" fmla="*/ 6803334 w 6900092"/>
              <a:gd name="connsiteY6" fmla="*/ 71377 h 4187270"/>
              <a:gd name="connsiteX7" fmla="*/ 6831086 w 6900092"/>
              <a:gd name="connsiteY7" fmla="*/ 100082 h 4187270"/>
              <a:gd name="connsiteX8" fmla="*/ 6854768 w 6900092"/>
              <a:gd name="connsiteY8" fmla="*/ 132546 h 4187270"/>
              <a:gd name="connsiteX9" fmla="*/ 6873944 w 6900092"/>
              <a:gd name="connsiteY9" fmla="*/ 168320 h 4187270"/>
              <a:gd name="connsiteX10" fmla="*/ 6888180 w 6900092"/>
              <a:gd name="connsiteY10" fmla="*/ 206953 h 4187270"/>
              <a:gd name="connsiteX11" fmla="*/ 6897042 w 6900092"/>
              <a:gd name="connsiteY11" fmla="*/ 247995 h 4187270"/>
              <a:gd name="connsiteX12" fmla="*/ 6900092 w 6900092"/>
              <a:gd name="connsiteY12" fmla="*/ 290996 h 4187270"/>
              <a:gd name="connsiteX13" fmla="*/ 6900092 w 6900092"/>
              <a:gd name="connsiteY13" fmla="*/ 3896297 h 4187270"/>
              <a:gd name="connsiteX14" fmla="*/ 6897042 w 6900092"/>
              <a:gd name="connsiteY14" fmla="*/ 3939295 h 4187270"/>
              <a:gd name="connsiteX15" fmla="*/ 6888180 w 6900092"/>
              <a:gd name="connsiteY15" fmla="*/ 3980333 h 4187270"/>
              <a:gd name="connsiteX16" fmla="*/ 6873944 w 6900092"/>
              <a:gd name="connsiteY16" fmla="*/ 4018964 h 4187270"/>
              <a:gd name="connsiteX17" fmla="*/ 6854768 w 6900092"/>
              <a:gd name="connsiteY17" fmla="*/ 4054734 h 4187270"/>
              <a:gd name="connsiteX18" fmla="*/ 6831086 w 6900092"/>
              <a:gd name="connsiteY18" fmla="*/ 4087196 h 4187270"/>
              <a:gd name="connsiteX19" fmla="*/ 6803334 w 6900092"/>
              <a:gd name="connsiteY19" fmla="*/ 4115899 h 4187270"/>
              <a:gd name="connsiteX20" fmla="*/ 6771948 w 6900092"/>
              <a:gd name="connsiteY20" fmla="*/ 4140392 h 4187270"/>
              <a:gd name="connsiteX21" fmla="*/ 6737362 w 6900092"/>
              <a:gd name="connsiteY21" fmla="*/ 4160225 h 4187270"/>
              <a:gd name="connsiteX22" fmla="*/ 6700014 w 6900092"/>
              <a:gd name="connsiteY22" fmla="*/ 4174950 h 4187270"/>
              <a:gd name="connsiteX23" fmla="*/ 6660335 w 6900092"/>
              <a:gd name="connsiteY23" fmla="*/ 4184115 h 4187270"/>
              <a:gd name="connsiteX24" fmla="*/ 6618762 w 6900092"/>
              <a:gd name="connsiteY24" fmla="*/ 4187270 h 4187270"/>
              <a:gd name="connsiteX25" fmla="*/ 281330 w 6900092"/>
              <a:gd name="connsiteY25" fmla="*/ 4187270 h 4187270"/>
              <a:gd name="connsiteX26" fmla="*/ 239757 w 6900092"/>
              <a:gd name="connsiteY26" fmla="*/ 4184115 h 4187270"/>
              <a:gd name="connsiteX27" fmla="*/ 200078 w 6900092"/>
              <a:gd name="connsiteY27" fmla="*/ 4174950 h 4187270"/>
              <a:gd name="connsiteX28" fmla="*/ 162729 w 6900092"/>
              <a:gd name="connsiteY28" fmla="*/ 4160225 h 4187270"/>
              <a:gd name="connsiteX29" fmla="*/ 128144 w 6900092"/>
              <a:gd name="connsiteY29" fmla="*/ 4140392 h 4187270"/>
              <a:gd name="connsiteX30" fmla="*/ 96758 w 6900092"/>
              <a:gd name="connsiteY30" fmla="*/ 4115899 h 4187270"/>
              <a:gd name="connsiteX31" fmla="*/ 69006 w 6900092"/>
              <a:gd name="connsiteY31" fmla="*/ 4087196 h 4187270"/>
              <a:gd name="connsiteX32" fmla="*/ 45324 w 6900092"/>
              <a:gd name="connsiteY32" fmla="*/ 4054734 h 4187270"/>
              <a:gd name="connsiteX33" fmla="*/ 26148 w 6900092"/>
              <a:gd name="connsiteY33" fmla="*/ 4018964 h 4187270"/>
              <a:gd name="connsiteX34" fmla="*/ 11911 w 6900092"/>
              <a:gd name="connsiteY34" fmla="*/ 3980333 h 4187270"/>
              <a:gd name="connsiteX35" fmla="*/ 3050 w 6900092"/>
              <a:gd name="connsiteY35" fmla="*/ 3939295 h 4187270"/>
              <a:gd name="connsiteX36" fmla="*/ 0 w 6900092"/>
              <a:gd name="connsiteY36" fmla="*/ 3896297 h 4187270"/>
              <a:gd name="connsiteX37" fmla="*/ 0 w 6900092"/>
              <a:gd name="connsiteY37" fmla="*/ 290996 h 4187270"/>
              <a:gd name="connsiteX38" fmla="*/ 3050 w 6900092"/>
              <a:gd name="connsiteY38" fmla="*/ 247995 h 4187270"/>
              <a:gd name="connsiteX39" fmla="*/ 11911 w 6900092"/>
              <a:gd name="connsiteY39" fmla="*/ 206953 h 4187270"/>
              <a:gd name="connsiteX40" fmla="*/ 26148 w 6900092"/>
              <a:gd name="connsiteY40" fmla="*/ 168320 h 4187270"/>
              <a:gd name="connsiteX41" fmla="*/ 45324 w 6900092"/>
              <a:gd name="connsiteY41" fmla="*/ 132546 h 4187270"/>
              <a:gd name="connsiteX42" fmla="*/ 69006 w 6900092"/>
              <a:gd name="connsiteY42" fmla="*/ 100082 h 4187270"/>
              <a:gd name="connsiteX43" fmla="*/ 96758 w 6900092"/>
              <a:gd name="connsiteY43" fmla="*/ 71377 h 4187270"/>
              <a:gd name="connsiteX44" fmla="*/ 128144 w 6900092"/>
              <a:gd name="connsiteY44" fmla="*/ 46881 h 4187270"/>
              <a:gd name="connsiteX45" fmla="*/ 162729 w 6900092"/>
              <a:gd name="connsiteY45" fmla="*/ 27046 h 4187270"/>
              <a:gd name="connsiteX46" fmla="*/ 200078 w 6900092"/>
              <a:gd name="connsiteY46" fmla="*/ 12321 h 4187270"/>
              <a:gd name="connsiteX47" fmla="*/ 239757 w 6900092"/>
              <a:gd name="connsiteY47" fmla="*/ 3155 h 4187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6900092" h="4187270">
                <a:moveTo>
                  <a:pt x="281330" y="0"/>
                </a:moveTo>
                <a:lnTo>
                  <a:pt x="6618762" y="0"/>
                </a:lnTo>
                <a:lnTo>
                  <a:pt x="6660335" y="3155"/>
                </a:lnTo>
                <a:lnTo>
                  <a:pt x="6700014" y="12321"/>
                </a:lnTo>
                <a:lnTo>
                  <a:pt x="6737362" y="27046"/>
                </a:lnTo>
                <a:lnTo>
                  <a:pt x="6771948" y="46881"/>
                </a:lnTo>
                <a:lnTo>
                  <a:pt x="6803334" y="71377"/>
                </a:lnTo>
                <a:lnTo>
                  <a:pt x="6831086" y="100082"/>
                </a:lnTo>
                <a:lnTo>
                  <a:pt x="6854768" y="132546"/>
                </a:lnTo>
                <a:lnTo>
                  <a:pt x="6873944" y="168320"/>
                </a:lnTo>
                <a:lnTo>
                  <a:pt x="6888180" y="206953"/>
                </a:lnTo>
                <a:lnTo>
                  <a:pt x="6897042" y="247995"/>
                </a:lnTo>
                <a:lnTo>
                  <a:pt x="6900092" y="290996"/>
                </a:lnTo>
                <a:lnTo>
                  <a:pt x="6900092" y="3896297"/>
                </a:lnTo>
                <a:lnTo>
                  <a:pt x="6897042" y="3939295"/>
                </a:lnTo>
                <a:lnTo>
                  <a:pt x="6888180" y="3980333"/>
                </a:lnTo>
                <a:lnTo>
                  <a:pt x="6873944" y="4018964"/>
                </a:lnTo>
                <a:lnTo>
                  <a:pt x="6854768" y="4054734"/>
                </a:lnTo>
                <a:lnTo>
                  <a:pt x="6831086" y="4087196"/>
                </a:lnTo>
                <a:lnTo>
                  <a:pt x="6803334" y="4115899"/>
                </a:lnTo>
                <a:lnTo>
                  <a:pt x="6771948" y="4140392"/>
                </a:lnTo>
                <a:lnTo>
                  <a:pt x="6737362" y="4160225"/>
                </a:lnTo>
                <a:lnTo>
                  <a:pt x="6700014" y="4174950"/>
                </a:lnTo>
                <a:lnTo>
                  <a:pt x="6660335" y="4184115"/>
                </a:lnTo>
                <a:lnTo>
                  <a:pt x="6618762" y="4187270"/>
                </a:lnTo>
                <a:lnTo>
                  <a:pt x="281330" y="4187270"/>
                </a:lnTo>
                <a:lnTo>
                  <a:pt x="239757" y="4184115"/>
                </a:lnTo>
                <a:lnTo>
                  <a:pt x="200078" y="4174950"/>
                </a:lnTo>
                <a:lnTo>
                  <a:pt x="162729" y="4160225"/>
                </a:lnTo>
                <a:lnTo>
                  <a:pt x="128144" y="4140392"/>
                </a:lnTo>
                <a:lnTo>
                  <a:pt x="96758" y="4115899"/>
                </a:lnTo>
                <a:lnTo>
                  <a:pt x="69006" y="4087196"/>
                </a:lnTo>
                <a:lnTo>
                  <a:pt x="45324" y="4054734"/>
                </a:lnTo>
                <a:lnTo>
                  <a:pt x="26148" y="4018964"/>
                </a:lnTo>
                <a:lnTo>
                  <a:pt x="11911" y="3980333"/>
                </a:lnTo>
                <a:lnTo>
                  <a:pt x="3050" y="3939295"/>
                </a:lnTo>
                <a:lnTo>
                  <a:pt x="0" y="3896297"/>
                </a:lnTo>
                <a:lnTo>
                  <a:pt x="0" y="290996"/>
                </a:lnTo>
                <a:lnTo>
                  <a:pt x="3050" y="247995"/>
                </a:lnTo>
                <a:lnTo>
                  <a:pt x="11911" y="206953"/>
                </a:lnTo>
                <a:lnTo>
                  <a:pt x="26148" y="168320"/>
                </a:lnTo>
                <a:lnTo>
                  <a:pt x="45324" y="132546"/>
                </a:lnTo>
                <a:lnTo>
                  <a:pt x="69006" y="100082"/>
                </a:lnTo>
                <a:lnTo>
                  <a:pt x="96758" y="71377"/>
                </a:lnTo>
                <a:lnTo>
                  <a:pt x="128144" y="46881"/>
                </a:lnTo>
                <a:lnTo>
                  <a:pt x="162729" y="27046"/>
                </a:lnTo>
                <a:lnTo>
                  <a:pt x="200078" y="12321"/>
                </a:lnTo>
                <a:lnTo>
                  <a:pt x="239757" y="3155"/>
                </a:lnTo>
                <a:close/>
              </a:path>
            </a:pathLst>
          </a:custGeom>
        </p:spPr>
      </p:pic>
      <p:sp>
        <p:nvSpPr>
          <p:cNvPr id="33" name="object 3">
            <a:extLst>
              <a:ext uri="{FF2B5EF4-FFF2-40B4-BE49-F238E27FC236}">
                <a16:creationId xmlns:a16="http://schemas.microsoft.com/office/drawing/2014/main" id="{C562CFAA-CB5F-41F3-8D71-E6313E8C2C4F}"/>
              </a:ext>
            </a:extLst>
          </p:cNvPr>
          <p:cNvSpPr txBox="1"/>
          <p:nvPr/>
        </p:nvSpPr>
        <p:spPr>
          <a:xfrm>
            <a:off x="10515600" y="334457"/>
            <a:ext cx="5386135" cy="49757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l">
              <a:lnSpc>
                <a:spcPts val="1870"/>
              </a:lnSpc>
              <a:spcBef>
                <a:spcPts val="105"/>
              </a:spcBef>
            </a:pPr>
            <a:r>
              <a:rPr lang="ru-RU" sz="1400" spc="120" dirty="0">
                <a:solidFill>
                  <a:srgbClr val="DADAD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Температура</a:t>
            </a:r>
          </a:p>
          <a:p>
            <a:pPr marL="12700" algn="l">
              <a:lnSpc>
                <a:spcPts val="1870"/>
              </a:lnSpc>
              <a:spcBef>
                <a:spcPts val="105"/>
              </a:spcBef>
            </a:pPr>
            <a:r>
              <a:rPr lang="ru-RU" sz="1400" spc="120" dirty="0">
                <a:solidFill>
                  <a:srgbClr val="DADAD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воздуха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EDE333DA-9247-46ED-AEC7-71B4738588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03593" y="366090"/>
            <a:ext cx="465939" cy="465939"/>
          </a:xfrm>
          <a:prstGeom prst="rect">
            <a:avLst/>
          </a:prstGeom>
        </p:spPr>
      </p:pic>
      <p:sp>
        <p:nvSpPr>
          <p:cNvPr id="35" name="object 21">
            <a:extLst>
              <a:ext uri="{FF2B5EF4-FFF2-40B4-BE49-F238E27FC236}">
                <a16:creationId xmlns:a16="http://schemas.microsoft.com/office/drawing/2014/main" id="{89C9C7FC-5262-46AC-9047-68FE5762FDA5}"/>
              </a:ext>
            </a:extLst>
          </p:cNvPr>
          <p:cNvSpPr txBox="1"/>
          <p:nvPr/>
        </p:nvSpPr>
        <p:spPr>
          <a:xfrm>
            <a:off x="11109452" y="6407866"/>
            <a:ext cx="751840" cy="22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lang="ru-RU" sz="1400" dirty="0">
                <a:solidFill>
                  <a:srgbClr val="FFFD7E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15 </a:t>
            </a:r>
            <a:r>
              <a:rPr sz="1400" spc="65" dirty="0">
                <a:solidFill>
                  <a:srgbClr val="FFFD7E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|</a:t>
            </a:r>
            <a:r>
              <a:rPr sz="1400" spc="215" dirty="0">
                <a:solidFill>
                  <a:srgbClr val="FFFD7E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 </a:t>
            </a:r>
            <a:r>
              <a:rPr lang="ru-RU" sz="1400" spc="165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19</a:t>
            </a:r>
            <a:endParaRPr sz="1400" dirty="0">
              <a:solidFill>
                <a:schemeClr val="bg1">
                  <a:lumMod val="95000"/>
                </a:schemeClr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Microsoft Sans Serif"/>
            </a:endParaRPr>
          </a:p>
        </p:txBody>
      </p:sp>
      <p:sp>
        <p:nvSpPr>
          <p:cNvPr id="36" name="object 24">
            <a:extLst>
              <a:ext uri="{FF2B5EF4-FFF2-40B4-BE49-F238E27FC236}">
                <a16:creationId xmlns:a16="http://schemas.microsoft.com/office/drawing/2014/main" id="{C5851120-510C-455D-9EC0-986DDA6D5316}"/>
              </a:ext>
            </a:extLst>
          </p:cNvPr>
          <p:cNvSpPr txBox="1"/>
          <p:nvPr/>
        </p:nvSpPr>
        <p:spPr>
          <a:xfrm>
            <a:off x="573765" y="5299585"/>
            <a:ext cx="3116410" cy="310983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25"/>
              </a:spcBef>
            </a:pPr>
            <a:r>
              <a:rPr lang="ru-RU" sz="2000" b="1" spc="80" dirty="0">
                <a:solidFill>
                  <a:srgbClr val="FFFFFF"/>
                </a:solidFill>
                <a:latin typeface="Tahoma"/>
                <a:cs typeface="Tahoma"/>
              </a:rPr>
              <a:t>Холодные пояса</a:t>
            </a:r>
            <a:endParaRPr sz="2000" b="1" dirty="0">
              <a:latin typeface="Tahoma"/>
              <a:cs typeface="Tahoma"/>
            </a:endParaRPr>
          </a:p>
        </p:txBody>
      </p:sp>
      <p:sp>
        <p:nvSpPr>
          <p:cNvPr id="37" name="object 24">
            <a:extLst>
              <a:ext uri="{FF2B5EF4-FFF2-40B4-BE49-F238E27FC236}">
                <a16:creationId xmlns:a16="http://schemas.microsoft.com/office/drawing/2014/main" id="{60E7299B-4457-4B73-9368-8CBF31C5F4A4}"/>
              </a:ext>
            </a:extLst>
          </p:cNvPr>
          <p:cNvSpPr txBox="1"/>
          <p:nvPr/>
        </p:nvSpPr>
        <p:spPr>
          <a:xfrm>
            <a:off x="573765" y="5928593"/>
            <a:ext cx="3116410" cy="310983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25"/>
              </a:spcBef>
            </a:pPr>
            <a:r>
              <a:rPr lang="ru-RU" sz="2000" b="1" spc="80" dirty="0">
                <a:solidFill>
                  <a:srgbClr val="FFFFFF"/>
                </a:solidFill>
                <a:latin typeface="Tahoma"/>
                <a:cs typeface="Tahoma"/>
              </a:rPr>
              <a:t>Пояса мороза</a:t>
            </a:r>
            <a:endParaRPr sz="2000" b="1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5576158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C61B6BA2-91FF-49AB-8A31-3F3CB9DD62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80" y="0"/>
            <a:ext cx="12192000" cy="6858000"/>
          </a:xfrm>
          <a:prstGeom prst="rect">
            <a:avLst/>
          </a:prstGeom>
        </p:spPr>
      </p:pic>
      <p:sp>
        <p:nvSpPr>
          <p:cNvPr id="10" name="object 7">
            <a:extLst>
              <a:ext uri="{FF2B5EF4-FFF2-40B4-BE49-F238E27FC236}">
                <a16:creationId xmlns:a16="http://schemas.microsoft.com/office/drawing/2014/main" id="{DF10AFED-A296-44B6-975E-509DD0BD57B5}"/>
              </a:ext>
            </a:extLst>
          </p:cNvPr>
          <p:cNvSpPr/>
          <p:nvPr/>
        </p:nvSpPr>
        <p:spPr>
          <a:xfrm>
            <a:off x="3767795" y="1691122"/>
            <a:ext cx="7586005" cy="4734569"/>
          </a:xfrm>
          <a:custGeom>
            <a:avLst/>
            <a:gdLst/>
            <a:ahLst/>
            <a:cxnLst/>
            <a:rect l="l" t="t" r="r" b="b"/>
            <a:pathLst>
              <a:path w="7806055" h="4579620">
                <a:moveTo>
                  <a:pt x="7487665" y="0"/>
                </a:moveTo>
                <a:lnTo>
                  <a:pt x="318262" y="0"/>
                </a:lnTo>
                <a:lnTo>
                  <a:pt x="271232" y="3450"/>
                </a:lnTo>
                <a:lnTo>
                  <a:pt x="226344" y="13475"/>
                </a:lnTo>
                <a:lnTo>
                  <a:pt x="184092" y="29580"/>
                </a:lnTo>
                <a:lnTo>
                  <a:pt x="144966" y="51274"/>
                </a:lnTo>
                <a:lnTo>
                  <a:pt x="109460" y="78065"/>
                </a:lnTo>
                <a:lnTo>
                  <a:pt x="78065" y="109460"/>
                </a:lnTo>
                <a:lnTo>
                  <a:pt x="51274" y="144966"/>
                </a:lnTo>
                <a:lnTo>
                  <a:pt x="29580" y="184092"/>
                </a:lnTo>
                <a:lnTo>
                  <a:pt x="13475" y="226344"/>
                </a:lnTo>
                <a:lnTo>
                  <a:pt x="3450" y="271232"/>
                </a:lnTo>
                <a:lnTo>
                  <a:pt x="0" y="318262"/>
                </a:lnTo>
                <a:lnTo>
                  <a:pt x="0" y="4261383"/>
                </a:lnTo>
                <a:lnTo>
                  <a:pt x="3450" y="4308409"/>
                </a:lnTo>
                <a:lnTo>
                  <a:pt x="13475" y="4353293"/>
                </a:lnTo>
                <a:lnTo>
                  <a:pt x="29580" y="4395543"/>
                </a:lnTo>
                <a:lnTo>
                  <a:pt x="51274" y="4434665"/>
                </a:lnTo>
                <a:lnTo>
                  <a:pt x="78065" y="4470169"/>
                </a:lnTo>
                <a:lnTo>
                  <a:pt x="109460" y="4501561"/>
                </a:lnTo>
                <a:lnTo>
                  <a:pt x="144966" y="4528349"/>
                </a:lnTo>
                <a:lnTo>
                  <a:pt x="184092" y="4550041"/>
                </a:lnTo>
                <a:lnTo>
                  <a:pt x="226344" y="4566146"/>
                </a:lnTo>
                <a:lnTo>
                  <a:pt x="271232" y="4576169"/>
                </a:lnTo>
                <a:lnTo>
                  <a:pt x="318262" y="4579620"/>
                </a:lnTo>
                <a:lnTo>
                  <a:pt x="7487665" y="4579620"/>
                </a:lnTo>
                <a:lnTo>
                  <a:pt x="7534695" y="4576169"/>
                </a:lnTo>
                <a:lnTo>
                  <a:pt x="7579583" y="4566146"/>
                </a:lnTo>
                <a:lnTo>
                  <a:pt x="7621835" y="4550041"/>
                </a:lnTo>
                <a:lnTo>
                  <a:pt x="7660961" y="4528349"/>
                </a:lnTo>
                <a:lnTo>
                  <a:pt x="7696467" y="4501561"/>
                </a:lnTo>
                <a:lnTo>
                  <a:pt x="7727862" y="4470169"/>
                </a:lnTo>
                <a:lnTo>
                  <a:pt x="7754653" y="4434665"/>
                </a:lnTo>
                <a:lnTo>
                  <a:pt x="7776347" y="4395543"/>
                </a:lnTo>
                <a:lnTo>
                  <a:pt x="7792452" y="4353293"/>
                </a:lnTo>
                <a:lnTo>
                  <a:pt x="7802477" y="4308409"/>
                </a:lnTo>
                <a:lnTo>
                  <a:pt x="7805928" y="4261383"/>
                </a:lnTo>
                <a:lnTo>
                  <a:pt x="7805928" y="318262"/>
                </a:lnTo>
                <a:lnTo>
                  <a:pt x="7802477" y="271232"/>
                </a:lnTo>
                <a:lnTo>
                  <a:pt x="7792452" y="226344"/>
                </a:lnTo>
                <a:lnTo>
                  <a:pt x="7776347" y="184092"/>
                </a:lnTo>
                <a:lnTo>
                  <a:pt x="7754653" y="144966"/>
                </a:lnTo>
                <a:lnTo>
                  <a:pt x="7727862" y="109460"/>
                </a:lnTo>
                <a:lnTo>
                  <a:pt x="7696467" y="78065"/>
                </a:lnTo>
                <a:lnTo>
                  <a:pt x="7660961" y="51274"/>
                </a:lnTo>
                <a:lnTo>
                  <a:pt x="7621835" y="29580"/>
                </a:lnTo>
                <a:lnTo>
                  <a:pt x="7579583" y="13475"/>
                </a:lnTo>
                <a:lnTo>
                  <a:pt x="7534695" y="3450"/>
                </a:lnTo>
                <a:lnTo>
                  <a:pt x="7487665" y="0"/>
                </a:lnTo>
                <a:close/>
              </a:path>
            </a:pathLst>
          </a:custGeom>
          <a:solidFill>
            <a:srgbClr val="2D2D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23">
            <a:extLst>
              <a:ext uri="{FF2B5EF4-FFF2-40B4-BE49-F238E27FC236}">
                <a16:creationId xmlns:a16="http://schemas.microsoft.com/office/drawing/2014/main" id="{15294AD4-85E2-4932-B9D3-D7B477828746}"/>
              </a:ext>
            </a:extLst>
          </p:cNvPr>
          <p:cNvSpPr/>
          <p:nvPr/>
        </p:nvSpPr>
        <p:spPr>
          <a:xfrm rot="16200000">
            <a:off x="5208957" y="6175865"/>
            <a:ext cx="678815" cy="127000"/>
          </a:xfrm>
          <a:custGeom>
            <a:avLst/>
            <a:gdLst/>
            <a:ahLst/>
            <a:cxnLst/>
            <a:rect l="l" t="t" r="r" b="b"/>
            <a:pathLst>
              <a:path w="678814" h="127000">
                <a:moveTo>
                  <a:pt x="614807" y="0"/>
                </a:moveTo>
                <a:lnTo>
                  <a:pt x="590097" y="4992"/>
                </a:lnTo>
                <a:lnTo>
                  <a:pt x="569912" y="18605"/>
                </a:lnTo>
                <a:lnTo>
                  <a:pt x="556299" y="38790"/>
                </a:lnTo>
                <a:lnTo>
                  <a:pt x="551307" y="63500"/>
                </a:lnTo>
                <a:lnTo>
                  <a:pt x="556299" y="88209"/>
                </a:lnTo>
                <a:lnTo>
                  <a:pt x="569912" y="108394"/>
                </a:lnTo>
                <a:lnTo>
                  <a:pt x="590097" y="122007"/>
                </a:lnTo>
                <a:lnTo>
                  <a:pt x="614807" y="127000"/>
                </a:lnTo>
                <a:lnTo>
                  <a:pt x="639570" y="122007"/>
                </a:lnTo>
                <a:lnTo>
                  <a:pt x="659749" y="108394"/>
                </a:lnTo>
                <a:lnTo>
                  <a:pt x="673332" y="88209"/>
                </a:lnTo>
                <a:lnTo>
                  <a:pt x="676082" y="74549"/>
                </a:lnTo>
                <a:lnTo>
                  <a:pt x="614807" y="74549"/>
                </a:lnTo>
                <a:lnTo>
                  <a:pt x="614807" y="52324"/>
                </a:lnTo>
                <a:lnTo>
                  <a:pt x="676056" y="52324"/>
                </a:lnTo>
                <a:lnTo>
                  <a:pt x="673332" y="38790"/>
                </a:lnTo>
                <a:lnTo>
                  <a:pt x="659749" y="18605"/>
                </a:lnTo>
                <a:lnTo>
                  <a:pt x="639570" y="4992"/>
                </a:lnTo>
                <a:lnTo>
                  <a:pt x="614807" y="0"/>
                </a:lnTo>
                <a:close/>
              </a:path>
              <a:path w="678814" h="127000">
                <a:moveTo>
                  <a:pt x="553565" y="52324"/>
                </a:moveTo>
                <a:lnTo>
                  <a:pt x="525907" y="52324"/>
                </a:lnTo>
                <a:lnTo>
                  <a:pt x="525907" y="74549"/>
                </a:lnTo>
                <a:lnTo>
                  <a:pt x="553539" y="74549"/>
                </a:lnTo>
                <a:lnTo>
                  <a:pt x="551307" y="63500"/>
                </a:lnTo>
                <a:lnTo>
                  <a:pt x="553565" y="52324"/>
                </a:lnTo>
                <a:close/>
              </a:path>
              <a:path w="678814" h="127000">
                <a:moveTo>
                  <a:pt x="676056" y="52324"/>
                </a:moveTo>
                <a:lnTo>
                  <a:pt x="614807" y="52324"/>
                </a:lnTo>
                <a:lnTo>
                  <a:pt x="614807" y="74549"/>
                </a:lnTo>
                <a:lnTo>
                  <a:pt x="676082" y="74549"/>
                </a:lnTo>
                <a:lnTo>
                  <a:pt x="678307" y="63500"/>
                </a:lnTo>
                <a:lnTo>
                  <a:pt x="676056" y="52324"/>
                </a:lnTo>
                <a:close/>
              </a:path>
              <a:path w="678814" h="127000">
                <a:moveTo>
                  <a:pt x="459232" y="52324"/>
                </a:moveTo>
                <a:lnTo>
                  <a:pt x="370332" y="52324"/>
                </a:lnTo>
                <a:lnTo>
                  <a:pt x="370332" y="74549"/>
                </a:lnTo>
                <a:lnTo>
                  <a:pt x="459232" y="74549"/>
                </a:lnTo>
                <a:lnTo>
                  <a:pt x="459232" y="52324"/>
                </a:lnTo>
                <a:close/>
              </a:path>
              <a:path w="678814" h="127000">
                <a:moveTo>
                  <a:pt x="303657" y="52324"/>
                </a:moveTo>
                <a:lnTo>
                  <a:pt x="214757" y="52324"/>
                </a:lnTo>
                <a:lnTo>
                  <a:pt x="214757" y="74549"/>
                </a:lnTo>
                <a:lnTo>
                  <a:pt x="303657" y="74549"/>
                </a:lnTo>
                <a:lnTo>
                  <a:pt x="303657" y="52324"/>
                </a:lnTo>
                <a:close/>
              </a:path>
              <a:path w="678814" h="127000">
                <a:moveTo>
                  <a:pt x="63500" y="0"/>
                </a:moveTo>
                <a:lnTo>
                  <a:pt x="38790" y="4992"/>
                </a:lnTo>
                <a:lnTo>
                  <a:pt x="18605" y="18605"/>
                </a:lnTo>
                <a:lnTo>
                  <a:pt x="4992" y="38790"/>
                </a:lnTo>
                <a:lnTo>
                  <a:pt x="0" y="63500"/>
                </a:lnTo>
                <a:lnTo>
                  <a:pt x="4992" y="88209"/>
                </a:lnTo>
                <a:lnTo>
                  <a:pt x="18605" y="108394"/>
                </a:lnTo>
                <a:lnTo>
                  <a:pt x="38790" y="122007"/>
                </a:lnTo>
                <a:lnTo>
                  <a:pt x="63500" y="127000"/>
                </a:lnTo>
                <a:lnTo>
                  <a:pt x="88209" y="122007"/>
                </a:lnTo>
                <a:lnTo>
                  <a:pt x="108394" y="108394"/>
                </a:lnTo>
                <a:lnTo>
                  <a:pt x="122007" y="88209"/>
                </a:lnTo>
                <a:lnTo>
                  <a:pt x="124741" y="74675"/>
                </a:lnTo>
                <a:lnTo>
                  <a:pt x="63500" y="74675"/>
                </a:lnTo>
                <a:lnTo>
                  <a:pt x="63500" y="52324"/>
                </a:lnTo>
                <a:lnTo>
                  <a:pt x="124741" y="52324"/>
                </a:lnTo>
                <a:lnTo>
                  <a:pt x="122007" y="38790"/>
                </a:lnTo>
                <a:lnTo>
                  <a:pt x="108394" y="18605"/>
                </a:lnTo>
                <a:lnTo>
                  <a:pt x="88209" y="4992"/>
                </a:lnTo>
                <a:lnTo>
                  <a:pt x="63500" y="0"/>
                </a:lnTo>
                <a:close/>
              </a:path>
              <a:path w="678814" h="127000">
                <a:moveTo>
                  <a:pt x="124741" y="52324"/>
                </a:moveTo>
                <a:lnTo>
                  <a:pt x="63500" y="52324"/>
                </a:lnTo>
                <a:lnTo>
                  <a:pt x="63500" y="74675"/>
                </a:lnTo>
                <a:lnTo>
                  <a:pt x="124741" y="74675"/>
                </a:lnTo>
                <a:lnTo>
                  <a:pt x="127000" y="63500"/>
                </a:lnTo>
                <a:lnTo>
                  <a:pt x="124741" y="52324"/>
                </a:lnTo>
                <a:close/>
              </a:path>
              <a:path w="678814" h="127000">
                <a:moveTo>
                  <a:pt x="148082" y="52324"/>
                </a:moveTo>
                <a:lnTo>
                  <a:pt x="124741" y="52324"/>
                </a:lnTo>
                <a:lnTo>
                  <a:pt x="127000" y="63500"/>
                </a:lnTo>
                <a:lnTo>
                  <a:pt x="124741" y="74675"/>
                </a:lnTo>
                <a:lnTo>
                  <a:pt x="148082" y="74675"/>
                </a:lnTo>
                <a:lnTo>
                  <a:pt x="148082" y="52324"/>
                </a:lnTo>
                <a:close/>
              </a:path>
            </a:pathLst>
          </a:custGeom>
          <a:solidFill>
            <a:srgbClr val="FFF293"/>
          </a:solidFill>
          <a:ln>
            <a:solidFill>
              <a:srgbClr val="FFF2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3">
            <a:extLst>
              <a:ext uri="{FF2B5EF4-FFF2-40B4-BE49-F238E27FC236}">
                <a16:creationId xmlns:a16="http://schemas.microsoft.com/office/drawing/2014/main" id="{3DF57F3E-333D-4DD5-884F-F772C98DF2F9}"/>
              </a:ext>
            </a:extLst>
          </p:cNvPr>
          <p:cNvSpPr/>
          <p:nvPr/>
        </p:nvSpPr>
        <p:spPr>
          <a:xfrm>
            <a:off x="3627435" y="2417033"/>
            <a:ext cx="678815" cy="127000"/>
          </a:xfrm>
          <a:custGeom>
            <a:avLst/>
            <a:gdLst/>
            <a:ahLst/>
            <a:cxnLst/>
            <a:rect l="l" t="t" r="r" b="b"/>
            <a:pathLst>
              <a:path w="678814" h="127000">
                <a:moveTo>
                  <a:pt x="614807" y="0"/>
                </a:moveTo>
                <a:lnTo>
                  <a:pt x="590097" y="4992"/>
                </a:lnTo>
                <a:lnTo>
                  <a:pt x="569912" y="18605"/>
                </a:lnTo>
                <a:lnTo>
                  <a:pt x="556299" y="38790"/>
                </a:lnTo>
                <a:lnTo>
                  <a:pt x="551307" y="63500"/>
                </a:lnTo>
                <a:lnTo>
                  <a:pt x="556299" y="88209"/>
                </a:lnTo>
                <a:lnTo>
                  <a:pt x="569912" y="108394"/>
                </a:lnTo>
                <a:lnTo>
                  <a:pt x="590097" y="122007"/>
                </a:lnTo>
                <a:lnTo>
                  <a:pt x="614807" y="127000"/>
                </a:lnTo>
                <a:lnTo>
                  <a:pt x="639570" y="122007"/>
                </a:lnTo>
                <a:lnTo>
                  <a:pt x="659749" y="108394"/>
                </a:lnTo>
                <a:lnTo>
                  <a:pt x="673332" y="88209"/>
                </a:lnTo>
                <a:lnTo>
                  <a:pt x="676082" y="74549"/>
                </a:lnTo>
                <a:lnTo>
                  <a:pt x="614807" y="74549"/>
                </a:lnTo>
                <a:lnTo>
                  <a:pt x="614807" y="52324"/>
                </a:lnTo>
                <a:lnTo>
                  <a:pt x="676056" y="52324"/>
                </a:lnTo>
                <a:lnTo>
                  <a:pt x="673332" y="38790"/>
                </a:lnTo>
                <a:lnTo>
                  <a:pt x="659749" y="18605"/>
                </a:lnTo>
                <a:lnTo>
                  <a:pt x="639570" y="4992"/>
                </a:lnTo>
                <a:lnTo>
                  <a:pt x="614807" y="0"/>
                </a:lnTo>
                <a:close/>
              </a:path>
              <a:path w="678814" h="127000">
                <a:moveTo>
                  <a:pt x="553565" y="52324"/>
                </a:moveTo>
                <a:lnTo>
                  <a:pt x="525907" y="52324"/>
                </a:lnTo>
                <a:lnTo>
                  <a:pt x="525907" y="74549"/>
                </a:lnTo>
                <a:lnTo>
                  <a:pt x="553539" y="74549"/>
                </a:lnTo>
                <a:lnTo>
                  <a:pt x="551307" y="63500"/>
                </a:lnTo>
                <a:lnTo>
                  <a:pt x="553565" y="52324"/>
                </a:lnTo>
                <a:close/>
              </a:path>
              <a:path w="678814" h="127000">
                <a:moveTo>
                  <a:pt x="676056" y="52324"/>
                </a:moveTo>
                <a:lnTo>
                  <a:pt x="614807" y="52324"/>
                </a:lnTo>
                <a:lnTo>
                  <a:pt x="614807" y="74549"/>
                </a:lnTo>
                <a:lnTo>
                  <a:pt x="676082" y="74549"/>
                </a:lnTo>
                <a:lnTo>
                  <a:pt x="678307" y="63500"/>
                </a:lnTo>
                <a:lnTo>
                  <a:pt x="676056" y="52324"/>
                </a:lnTo>
                <a:close/>
              </a:path>
              <a:path w="678814" h="127000">
                <a:moveTo>
                  <a:pt x="459232" y="52324"/>
                </a:moveTo>
                <a:lnTo>
                  <a:pt x="370332" y="52324"/>
                </a:lnTo>
                <a:lnTo>
                  <a:pt x="370332" y="74549"/>
                </a:lnTo>
                <a:lnTo>
                  <a:pt x="459232" y="74549"/>
                </a:lnTo>
                <a:lnTo>
                  <a:pt x="459232" y="52324"/>
                </a:lnTo>
                <a:close/>
              </a:path>
              <a:path w="678814" h="127000">
                <a:moveTo>
                  <a:pt x="303657" y="52324"/>
                </a:moveTo>
                <a:lnTo>
                  <a:pt x="214757" y="52324"/>
                </a:lnTo>
                <a:lnTo>
                  <a:pt x="214757" y="74549"/>
                </a:lnTo>
                <a:lnTo>
                  <a:pt x="303657" y="74549"/>
                </a:lnTo>
                <a:lnTo>
                  <a:pt x="303657" y="52324"/>
                </a:lnTo>
                <a:close/>
              </a:path>
              <a:path w="678814" h="127000">
                <a:moveTo>
                  <a:pt x="63500" y="0"/>
                </a:moveTo>
                <a:lnTo>
                  <a:pt x="38790" y="4992"/>
                </a:lnTo>
                <a:lnTo>
                  <a:pt x="18605" y="18605"/>
                </a:lnTo>
                <a:lnTo>
                  <a:pt x="4992" y="38790"/>
                </a:lnTo>
                <a:lnTo>
                  <a:pt x="0" y="63500"/>
                </a:lnTo>
                <a:lnTo>
                  <a:pt x="4992" y="88209"/>
                </a:lnTo>
                <a:lnTo>
                  <a:pt x="18605" y="108394"/>
                </a:lnTo>
                <a:lnTo>
                  <a:pt x="38790" y="122007"/>
                </a:lnTo>
                <a:lnTo>
                  <a:pt x="63500" y="127000"/>
                </a:lnTo>
                <a:lnTo>
                  <a:pt x="88209" y="122007"/>
                </a:lnTo>
                <a:lnTo>
                  <a:pt x="108394" y="108394"/>
                </a:lnTo>
                <a:lnTo>
                  <a:pt x="122007" y="88209"/>
                </a:lnTo>
                <a:lnTo>
                  <a:pt x="124741" y="74675"/>
                </a:lnTo>
                <a:lnTo>
                  <a:pt x="63500" y="74675"/>
                </a:lnTo>
                <a:lnTo>
                  <a:pt x="63500" y="52324"/>
                </a:lnTo>
                <a:lnTo>
                  <a:pt x="124741" y="52324"/>
                </a:lnTo>
                <a:lnTo>
                  <a:pt x="122007" y="38790"/>
                </a:lnTo>
                <a:lnTo>
                  <a:pt x="108394" y="18605"/>
                </a:lnTo>
                <a:lnTo>
                  <a:pt x="88209" y="4992"/>
                </a:lnTo>
                <a:lnTo>
                  <a:pt x="63500" y="0"/>
                </a:lnTo>
                <a:close/>
              </a:path>
              <a:path w="678814" h="127000">
                <a:moveTo>
                  <a:pt x="124741" y="52324"/>
                </a:moveTo>
                <a:lnTo>
                  <a:pt x="63500" y="52324"/>
                </a:lnTo>
                <a:lnTo>
                  <a:pt x="63500" y="74675"/>
                </a:lnTo>
                <a:lnTo>
                  <a:pt x="124741" y="74675"/>
                </a:lnTo>
                <a:lnTo>
                  <a:pt x="127000" y="63500"/>
                </a:lnTo>
                <a:lnTo>
                  <a:pt x="124741" y="52324"/>
                </a:lnTo>
                <a:close/>
              </a:path>
              <a:path w="678814" h="127000">
                <a:moveTo>
                  <a:pt x="148082" y="52324"/>
                </a:moveTo>
                <a:lnTo>
                  <a:pt x="124741" y="52324"/>
                </a:lnTo>
                <a:lnTo>
                  <a:pt x="127000" y="63500"/>
                </a:lnTo>
                <a:lnTo>
                  <a:pt x="124741" y="74675"/>
                </a:lnTo>
                <a:lnTo>
                  <a:pt x="148082" y="74675"/>
                </a:lnTo>
                <a:lnTo>
                  <a:pt x="148082" y="52324"/>
                </a:lnTo>
                <a:close/>
              </a:path>
            </a:pathLst>
          </a:custGeom>
          <a:solidFill>
            <a:srgbClr val="FFF293"/>
          </a:solidFill>
          <a:ln>
            <a:solidFill>
              <a:srgbClr val="FFF2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Полилиния: фигура 30">
            <a:extLst>
              <a:ext uri="{FF2B5EF4-FFF2-40B4-BE49-F238E27FC236}">
                <a16:creationId xmlns:a16="http://schemas.microsoft.com/office/drawing/2014/main" id="{F9B935B1-4935-4F0C-9AFE-999EF58E1109}"/>
              </a:ext>
            </a:extLst>
          </p:cNvPr>
          <p:cNvSpPr/>
          <p:nvPr/>
        </p:nvSpPr>
        <p:spPr>
          <a:xfrm>
            <a:off x="3416881" y="5383348"/>
            <a:ext cx="283444" cy="127000"/>
          </a:xfrm>
          <a:custGeom>
            <a:avLst/>
            <a:gdLst>
              <a:gd name="connsiteX0" fmla="*/ 214757 w 283444"/>
              <a:gd name="connsiteY0" fmla="*/ 52324 h 127000"/>
              <a:gd name="connsiteX1" fmla="*/ 283444 w 283444"/>
              <a:gd name="connsiteY1" fmla="*/ 52324 h 127000"/>
              <a:gd name="connsiteX2" fmla="*/ 283444 w 283444"/>
              <a:gd name="connsiteY2" fmla="*/ 74549 h 127000"/>
              <a:gd name="connsiteX3" fmla="*/ 214757 w 283444"/>
              <a:gd name="connsiteY3" fmla="*/ 74549 h 127000"/>
              <a:gd name="connsiteX4" fmla="*/ 63500 w 283444"/>
              <a:gd name="connsiteY4" fmla="*/ 0 h 127000"/>
              <a:gd name="connsiteX5" fmla="*/ 88209 w 283444"/>
              <a:gd name="connsiteY5" fmla="*/ 4992 h 127000"/>
              <a:gd name="connsiteX6" fmla="*/ 108394 w 283444"/>
              <a:gd name="connsiteY6" fmla="*/ 18605 h 127000"/>
              <a:gd name="connsiteX7" fmla="*/ 122007 w 283444"/>
              <a:gd name="connsiteY7" fmla="*/ 38790 h 127000"/>
              <a:gd name="connsiteX8" fmla="*/ 124741 w 283444"/>
              <a:gd name="connsiteY8" fmla="*/ 52324 h 127000"/>
              <a:gd name="connsiteX9" fmla="*/ 148082 w 283444"/>
              <a:gd name="connsiteY9" fmla="*/ 52324 h 127000"/>
              <a:gd name="connsiteX10" fmla="*/ 148082 w 283444"/>
              <a:gd name="connsiteY10" fmla="*/ 74675 h 127000"/>
              <a:gd name="connsiteX11" fmla="*/ 124741 w 283444"/>
              <a:gd name="connsiteY11" fmla="*/ 74675 h 127000"/>
              <a:gd name="connsiteX12" fmla="*/ 122007 w 283444"/>
              <a:gd name="connsiteY12" fmla="*/ 88209 h 127000"/>
              <a:gd name="connsiteX13" fmla="*/ 108394 w 283444"/>
              <a:gd name="connsiteY13" fmla="*/ 108394 h 127000"/>
              <a:gd name="connsiteX14" fmla="*/ 88209 w 283444"/>
              <a:gd name="connsiteY14" fmla="*/ 122007 h 127000"/>
              <a:gd name="connsiteX15" fmla="*/ 63500 w 283444"/>
              <a:gd name="connsiteY15" fmla="*/ 127000 h 127000"/>
              <a:gd name="connsiteX16" fmla="*/ 38790 w 283444"/>
              <a:gd name="connsiteY16" fmla="*/ 122007 h 127000"/>
              <a:gd name="connsiteX17" fmla="*/ 18605 w 283444"/>
              <a:gd name="connsiteY17" fmla="*/ 108394 h 127000"/>
              <a:gd name="connsiteX18" fmla="*/ 4992 w 283444"/>
              <a:gd name="connsiteY18" fmla="*/ 88209 h 127000"/>
              <a:gd name="connsiteX19" fmla="*/ 0 w 283444"/>
              <a:gd name="connsiteY19" fmla="*/ 63500 h 127000"/>
              <a:gd name="connsiteX20" fmla="*/ 4992 w 283444"/>
              <a:gd name="connsiteY20" fmla="*/ 38790 h 127000"/>
              <a:gd name="connsiteX21" fmla="*/ 18605 w 283444"/>
              <a:gd name="connsiteY21" fmla="*/ 18605 h 127000"/>
              <a:gd name="connsiteX22" fmla="*/ 38790 w 283444"/>
              <a:gd name="connsiteY22" fmla="*/ 4992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83444" h="127000">
                <a:moveTo>
                  <a:pt x="214757" y="52324"/>
                </a:moveTo>
                <a:lnTo>
                  <a:pt x="283444" y="52324"/>
                </a:lnTo>
                <a:lnTo>
                  <a:pt x="283444" y="74549"/>
                </a:lnTo>
                <a:lnTo>
                  <a:pt x="214757" y="74549"/>
                </a:lnTo>
                <a:close/>
                <a:moveTo>
                  <a:pt x="63500" y="0"/>
                </a:moveTo>
                <a:lnTo>
                  <a:pt x="88209" y="4992"/>
                </a:lnTo>
                <a:lnTo>
                  <a:pt x="108394" y="18605"/>
                </a:lnTo>
                <a:lnTo>
                  <a:pt x="122007" y="38790"/>
                </a:lnTo>
                <a:lnTo>
                  <a:pt x="124741" y="52324"/>
                </a:lnTo>
                <a:lnTo>
                  <a:pt x="148082" y="52324"/>
                </a:lnTo>
                <a:lnTo>
                  <a:pt x="148082" y="74675"/>
                </a:lnTo>
                <a:lnTo>
                  <a:pt x="124741" y="74675"/>
                </a:lnTo>
                <a:lnTo>
                  <a:pt x="122007" y="88209"/>
                </a:lnTo>
                <a:lnTo>
                  <a:pt x="108394" y="108394"/>
                </a:lnTo>
                <a:lnTo>
                  <a:pt x="88209" y="122007"/>
                </a:lnTo>
                <a:lnTo>
                  <a:pt x="63500" y="127000"/>
                </a:lnTo>
                <a:lnTo>
                  <a:pt x="38790" y="122007"/>
                </a:lnTo>
                <a:lnTo>
                  <a:pt x="18605" y="108394"/>
                </a:lnTo>
                <a:lnTo>
                  <a:pt x="4992" y="88209"/>
                </a:lnTo>
                <a:lnTo>
                  <a:pt x="0" y="63500"/>
                </a:lnTo>
                <a:lnTo>
                  <a:pt x="4992" y="38790"/>
                </a:lnTo>
                <a:lnTo>
                  <a:pt x="18605" y="18605"/>
                </a:lnTo>
                <a:lnTo>
                  <a:pt x="38790" y="4992"/>
                </a:lnTo>
                <a:close/>
              </a:path>
            </a:pathLst>
          </a:custGeom>
          <a:solidFill>
            <a:srgbClr val="FFF293"/>
          </a:solidFill>
          <a:ln>
            <a:solidFill>
              <a:srgbClr val="FFF29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443268"/>
            <a:ext cx="12192000" cy="72390"/>
          </a:xfrm>
          <a:custGeom>
            <a:avLst/>
            <a:gdLst/>
            <a:ahLst/>
            <a:cxnLst/>
            <a:rect l="l" t="t" r="r" b="b"/>
            <a:pathLst>
              <a:path w="12192000" h="72389">
                <a:moveTo>
                  <a:pt x="12192000" y="0"/>
                </a:moveTo>
                <a:lnTo>
                  <a:pt x="0" y="54436"/>
                </a:lnTo>
                <a:lnTo>
                  <a:pt x="0" y="71835"/>
                </a:lnTo>
                <a:lnTo>
                  <a:pt x="12192000" y="17273"/>
                </a:lnTo>
                <a:lnTo>
                  <a:pt x="12192000" y="0"/>
                </a:lnTo>
                <a:close/>
              </a:path>
            </a:pathLst>
          </a:custGeom>
          <a:solidFill>
            <a:srgbClr val="939393">
              <a:alpha val="588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16">
            <a:extLst>
              <a:ext uri="{FF2B5EF4-FFF2-40B4-BE49-F238E27FC236}">
                <a16:creationId xmlns:a16="http://schemas.microsoft.com/office/drawing/2014/main" id="{A685F420-7AEC-4E98-B55A-50B2C6BA20CC}"/>
              </a:ext>
            </a:extLst>
          </p:cNvPr>
          <p:cNvSpPr/>
          <p:nvPr/>
        </p:nvSpPr>
        <p:spPr>
          <a:xfrm>
            <a:off x="361060" y="1820255"/>
            <a:ext cx="3091180" cy="1915216"/>
          </a:xfrm>
          <a:custGeom>
            <a:avLst/>
            <a:gdLst/>
            <a:ahLst/>
            <a:cxnLst/>
            <a:rect l="l" t="t" r="r" b="b"/>
            <a:pathLst>
              <a:path w="3091179" h="652779">
                <a:moveTo>
                  <a:pt x="3007995" y="0"/>
                </a:moveTo>
                <a:lnTo>
                  <a:pt x="82740" y="0"/>
                </a:lnTo>
                <a:lnTo>
                  <a:pt x="50534" y="6506"/>
                </a:lnTo>
                <a:lnTo>
                  <a:pt x="24234" y="24241"/>
                </a:lnTo>
                <a:lnTo>
                  <a:pt x="6502" y="50524"/>
                </a:lnTo>
                <a:lnTo>
                  <a:pt x="0" y="82676"/>
                </a:lnTo>
                <a:lnTo>
                  <a:pt x="0" y="569594"/>
                </a:lnTo>
                <a:lnTo>
                  <a:pt x="6502" y="601763"/>
                </a:lnTo>
                <a:lnTo>
                  <a:pt x="24234" y="628045"/>
                </a:lnTo>
                <a:lnTo>
                  <a:pt x="50534" y="645770"/>
                </a:lnTo>
                <a:lnTo>
                  <a:pt x="82740" y="652271"/>
                </a:lnTo>
                <a:lnTo>
                  <a:pt x="3007995" y="652271"/>
                </a:lnTo>
                <a:lnTo>
                  <a:pt x="3040147" y="645770"/>
                </a:lnTo>
                <a:lnTo>
                  <a:pt x="3066430" y="628045"/>
                </a:lnTo>
                <a:lnTo>
                  <a:pt x="3084165" y="601763"/>
                </a:lnTo>
                <a:lnTo>
                  <a:pt x="3090672" y="569594"/>
                </a:lnTo>
                <a:lnTo>
                  <a:pt x="3090672" y="82676"/>
                </a:lnTo>
                <a:lnTo>
                  <a:pt x="3084165" y="50524"/>
                </a:lnTo>
                <a:lnTo>
                  <a:pt x="3066430" y="24241"/>
                </a:lnTo>
                <a:lnTo>
                  <a:pt x="3040147" y="6506"/>
                </a:lnTo>
                <a:lnTo>
                  <a:pt x="3007995" y="0"/>
                </a:lnTo>
                <a:close/>
              </a:path>
            </a:pathLst>
          </a:custGeom>
          <a:solidFill>
            <a:srgbClr val="2D2D2D"/>
          </a:solidFill>
        </p:spPr>
        <p:txBody>
          <a:bodyPr wrap="square" lIns="0" tIns="0" rIns="0" bIns="0" rtlCol="0" anchor="ctr"/>
          <a:lstStyle/>
          <a:p>
            <a:endParaRPr/>
          </a:p>
        </p:txBody>
      </p:sp>
      <p:sp>
        <p:nvSpPr>
          <p:cNvPr id="7" name="object 18">
            <a:extLst>
              <a:ext uri="{FF2B5EF4-FFF2-40B4-BE49-F238E27FC236}">
                <a16:creationId xmlns:a16="http://schemas.microsoft.com/office/drawing/2014/main" id="{B967FCED-09F2-42D4-AD5A-EA9F2D5ED4B1}"/>
              </a:ext>
            </a:extLst>
          </p:cNvPr>
          <p:cNvSpPr/>
          <p:nvPr/>
        </p:nvSpPr>
        <p:spPr>
          <a:xfrm>
            <a:off x="367496" y="5854169"/>
            <a:ext cx="3091180" cy="492979"/>
          </a:xfrm>
          <a:custGeom>
            <a:avLst/>
            <a:gdLst/>
            <a:ahLst/>
            <a:cxnLst/>
            <a:rect l="l" t="t" r="r" b="b"/>
            <a:pathLst>
              <a:path w="3091179" h="652779">
                <a:moveTo>
                  <a:pt x="3007995" y="0"/>
                </a:moveTo>
                <a:lnTo>
                  <a:pt x="82740" y="0"/>
                </a:lnTo>
                <a:lnTo>
                  <a:pt x="50534" y="6502"/>
                </a:lnTo>
                <a:lnTo>
                  <a:pt x="24234" y="24234"/>
                </a:lnTo>
                <a:lnTo>
                  <a:pt x="6502" y="50534"/>
                </a:lnTo>
                <a:lnTo>
                  <a:pt x="0" y="82740"/>
                </a:lnTo>
                <a:lnTo>
                  <a:pt x="0" y="569531"/>
                </a:lnTo>
                <a:lnTo>
                  <a:pt x="6502" y="601737"/>
                </a:lnTo>
                <a:lnTo>
                  <a:pt x="24234" y="628037"/>
                </a:lnTo>
                <a:lnTo>
                  <a:pt x="50534" y="645769"/>
                </a:lnTo>
                <a:lnTo>
                  <a:pt x="82740" y="652272"/>
                </a:lnTo>
                <a:lnTo>
                  <a:pt x="3007995" y="652272"/>
                </a:lnTo>
                <a:lnTo>
                  <a:pt x="3040147" y="645769"/>
                </a:lnTo>
                <a:lnTo>
                  <a:pt x="3066430" y="628037"/>
                </a:lnTo>
                <a:lnTo>
                  <a:pt x="3084165" y="601737"/>
                </a:lnTo>
                <a:lnTo>
                  <a:pt x="3090672" y="569531"/>
                </a:lnTo>
                <a:lnTo>
                  <a:pt x="3090672" y="82740"/>
                </a:lnTo>
                <a:lnTo>
                  <a:pt x="3084165" y="50534"/>
                </a:lnTo>
                <a:lnTo>
                  <a:pt x="3066430" y="24234"/>
                </a:lnTo>
                <a:lnTo>
                  <a:pt x="3040147" y="6502"/>
                </a:lnTo>
                <a:lnTo>
                  <a:pt x="3007995" y="0"/>
                </a:lnTo>
                <a:close/>
              </a:path>
            </a:pathLst>
          </a:custGeom>
          <a:solidFill>
            <a:srgbClr val="2D2D2D"/>
          </a:solidFill>
        </p:spPr>
        <p:txBody>
          <a:bodyPr wrap="square" lIns="0" tIns="0" rIns="0" bIns="0" rtlCol="0" anchor="ctr"/>
          <a:lstStyle/>
          <a:p>
            <a:endParaRPr/>
          </a:p>
        </p:txBody>
      </p:sp>
      <p:sp>
        <p:nvSpPr>
          <p:cNvPr id="9" name="object 10">
            <a:extLst>
              <a:ext uri="{FF2B5EF4-FFF2-40B4-BE49-F238E27FC236}">
                <a16:creationId xmlns:a16="http://schemas.microsoft.com/office/drawing/2014/main" id="{37FBB9A9-B01D-4258-9ACD-F1694B982A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1060" y="791695"/>
            <a:ext cx="794474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b="1" spc="26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Тепловые пояса</a:t>
            </a:r>
          </a:p>
        </p:txBody>
      </p:sp>
      <p:sp>
        <p:nvSpPr>
          <p:cNvPr id="17" name="object 18">
            <a:extLst>
              <a:ext uri="{FF2B5EF4-FFF2-40B4-BE49-F238E27FC236}">
                <a16:creationId xmlns:a16="http://schemas.microsoft.com/office/drawing/2014/main" id="{EA3AD7A1-64BF-40CA-9DEA-89679A12C5AF}"/>
              </a:ext>
            </a:extLst>
          </p:cNvPr>
          <p:cNvSpPr/>
          <p:nvPr/>
        </p:nvSpPr>
        <p:spPr>
          <a:xfrm>
            <a:off x="348479" y="5212533"/>
            <a:ext cx="3091180" cy="492979"/>
          </a:xfrm>
          <a:custGeom>
            <a:avLst/>
            <a:gdLst/>
            <a:ahLst/>
            <a:cxnLst/>
            <a:rect l="l" t="t" r="r" b="b"/>
            <a:pathLst>
              <a:path w="3091179" h="652779">
                <a:moveTo>
                  <a:pt x="3007995" y="0"/>
                </a:moveTo>
                <a:lnTo>
                  <a:pt x="82740" y="0"/>
                </a:lnTo>
                <a:lnTo>
                  <a:pt x="50534" y="6502"/>
                </a:lnTo>
                <a:lnTo>
                  <a:pt x="24234" y="24234"/>
                </a:lnTo>
                <a:lnTo>
                  <a:pt x="6502" y="50534"/>
                </a:lnTo>
                <a:lnTo>
                  <a:pt x="0" y="82740"/>
                </a:lnTo>
                <a:lnTo>
                  <a:pt x="0" y="569531"/>
                </a:lnTo>
                <a:lnTo>
                  <a:pt x="6502" y="601737"/>
                </a:lnTo>
                <a:lnTo>
                  <a:pt x="24234" y="628037"/>
                </a:lnTo>
                <a:lnTo>
                  <a:pt x="50534" y="645769"/>
                </a:lnTo>
                <a:lnTo>
                  <a:pt x="82740" y="652272"/>
                </a:lnTo>
                <a:lnTo>
                  <a:pt x="3007995" y="652272"/>
                </a:lnTo>
                <a:lnTo>
                  <a:pt x="3040147" y="645769"/>
                </a:lnTo>
                <a:lnTo>
                  <a:pt x="3066430" y="628037"/>
                </a:lnTo>
                <a:lnTo>
                  <a:pt x="3084165" y="601737"/>
                </a:lnTo>
                <a:lnTo>
                  <a:pt x="3090672" y="569531"/>
                </a:lnTo>
                <a:lnTo>
                  <a:pt x="3090672" y="82740"/>
                </a:lnTo>
                <a:lnTo>
                  <a:pt x="3084165" y="50534"/>
                </a:lnTo>
                <a:lnTo>
                  <a:pt x="3066430" y="24234"/>
                </a:lnTo>
                <a:lnTo>
                  <a:pt x="3040147" y="6502"/>
                </a:lnTo>
                <a:lnTo>
                  <a:pt x="3007995" y="0"/>
                </a:lnTo>
                <a:close/>
              </a:path>
            </a:pathLst>
          </a:custGeom>
          <a:solidFill>
            <a:srgbClr val="2D2D2D"/>
          </a:solidFill>
        </p:spPr>
        <p:txBody>
          <a:bodyPr wrap="square" lIns="0" tIns="0" rIns="0" bIns="0" rtlCol="0" anchor="ctr"/>
          <a:lstStyle/>
          <a:p>
            <a:endParaRPr/>
          </a:p>
        </p:txBody>
      </p:sp>
      <p:sp>
        <p:nvSpPr>
          <p:cNvPr id="19" name="object 18">
            <a:extLst>
              <a:ext uri="{FF2B5EF4-FFF2-40B4-BE49-F238E27FC236}">
                <a16:creationId xmlns:a16="http://schemas.microsoft.com/office/drawing/2014/main" id="{9056FFFA-67DA-4C5B-8BC7-3E6CCD6A1000}"/>
              </a:ext>
            </a:extLst>
          </p:cNvPr>
          <p:cNvSpPr/>
          <p:nvPr/>
        </p:nvSpPr>
        <p:spPr>
          <a:xfrm>
            <a:off x="348479" y="4555806"/>
            <a:ext cx="3091180" cy="492979"/>
          </a:xfrm>
          <a:custGeom>
            <a:avLst/>
            <a:gdLst/>
            <a:ahLst/>
            <a:cxnLst/>
            <a:rect l="l" t="t" r="r" b="b"/>
            <a:pathLst>
              <a:path w="3091179" h="652779">
                <a:moveTo>
                  <a:pt x="3007995" y="0"/>
                </a:moveTo>
                <a:lnTo>
                  <a:pt x="82740" y="0"/>
                </a:lnTo>
                <a:lnTo>
                  <a:pt x="50534" y="6502"/>
                </a:lnTo>
                <a:lnTo>
                  <a:pt x="24234" y="24234"/>
                </a:lnTo>
                <a:lnTo>
                  <a:pt x="6502" y="50534"/>
                </a:lnTo>
                <a:lnTo>
                  <a:pt x="0" y="82740"/>
                </a:lnTo>
                <a:lnTo>
                  <a:pt x="0" y="569531"/>
                </a:lnTo>
                <a:lnTo>
                  <a:pt x="6502" y="601737"/>
                </a:lnTo>
                <a:lnTo>
                  <a:pt x="24234" y="628037"/>
                </a:lnTo>
                <a:lnTo>
                  <a:pt x="50534" y="645769"/>
                </a:lnTo>
                <a:lnTo>
                  <a:pt x="82740" y="652272"/>
                </a:lnTo>
                <a:lnTo>
                  <a:pt x="3007995" y="652272"/>
                </a:lnTo>
                <a:lnTo>
                  <a:pt x="3040147" y="645769"/>
                </a:lnTo>
                <a:lnTo>
                  <a:pt x="3066430" y="628037"/>
                </a:lnTo>
                <a:lnTo>
                  <a:pt x="3084165" y="601737"/>
                </a:lnTo>
                <a:lnTo>
                  <a:pt x="3090672" y="569531"/>
                </a:lnTo>
                <a:lnTo>
                  <a:pt x="3090672" y="82740"/>
                </a:lnTo>
                <a:lnTo>
                  <a:pt x="3084165" y="50534"/>
                </a:lnTo>
                <a:lnTo>
                  <a:pt x="3066430" y="24234"/>
                </a:lnTo>
                <a:lnTo>
                  <a:pt x="3040147" y="6502"/>
                </a:lnTo>
                <a:lnTo>
                  <a:pt x="3007995" y="0"/>
                </a:lnTo>
                <a:close/>
              </a:path>
            </a:pathLst>
          </a:custGeom>
          <a:solidFill>
            <a:srgbClr val="2D2D2D"/>
          </a:solidFill>
        </p:spPr>
        <p:txBody>
          <a:bodyPr wrap="square" lIns="0" tIns="0" rIns="0" bIns="0" rtlCol="0" anchor="ctr"/>
          <a:lstStyle/>
          <a:p>
            <a:endParaRPr/>
          </a:p>
        </p:txBody>
      </p:sp>
      <p:sp>
        <p:nvSpPr>
          <p:cNvPr id="21" name="object 18">
            <a:extLst>
              <a:ext uri="{FF2B5EF4-FFF2-40B4-BE49-F238E27FC236}">
                <a16:creationId xmlns:a16="http://schemas.microsoft.com/office/drawing/2014/main" id="{95110876-73C5-4E4B-A0E5-D7A7B8E104F2}"/>
              </a:ext>
            </a:extLst>
          </p:cNvPr>
          <p:cNvSpPr/>
          <p:nvPr/>
        </p:nvSpPr>
        <p:spPr>
          <a:xfrm>
            <a:off x="348479" y="3911124"/>
            <a:ext cx="3091180" cy="492979"/>
          </a:xfrm>
          <a:custGeom>
            <a:avLst/>
            <a:gdLst/>
            <a:ahLst/>
            <a:cxnLst/>
            <a:rect l="l" t="t" r="r" b="b"/>
            <a:pathLst>
              <a:path w="3091179" h="652779">
                <a:moveTo>
                  <a:pt x="3007995" y="0"/>
                </a:moveTo>
                <a:lnTo>
                  <a:pt x="82740" y="0"/>
                </a:lnTo>
                <a:lnTo>
                  <a:pt x="50534" y="6502"/>
                </a:lnTo>
                <a:lnTo>
                  <a:pt x="24234" y="24234"/>
                </a:lnTo>
                <a:lnTo>
                  <a:pt x="6502" y="50534"/>
                </a:lnTo>
                <a:lnTo>
                  <a:pt x="0" y="82740"/>
                </a:lnTo>
                <a:lnTo>
                  <a:pt x="0" y="569531"/>
                </a:lnTo>
                <a:lnTo>
                  <a:pt x="6502" y="601737"/>
                </a:lnTo>
                <a:lnTo>
                  <a:pt x="24234" y="628037"/>
                </a:lnTo>
                <a:lnTo>
                  <a:pt x="50534" y="645769"/>
                </a:lnTo>
                <a:lnTo>
                  <a:pt x="82740" y="652272"/>
                </a:lnTo>
                <a:lnTo>
                  <a:pt x="3007995" y="652272"/>
                </a:lnTo>
                <a:lnTo>
                  <a:pt x="3040147" y="645769"/>
                </a:lnTo>
                <a:lnTo>
                  <a:pt x="3066430" y="628037"/>
                </a:lnTo>
                <a:lnTo>
                  <a:pt x="3084165" y="601737"/>
                </a:lnTo>
                <a:lnTo>
                  <a:pt x="3090672" y="569531"/>
                </a:lnTo>
                <a:lnTo>
                  <a:pt x="3090672" y="82740"/>
                </a:lnTo>
                <a:lnTo>
                  <a:pt x="3084165" y="50534"/>
                </a:lnTo>
                <a:lnTo>
                  <a:pt x="3066430" y="24234"/>
                </a:lnTo>
                <a:lnTo>
                  <a:pt x="3040147" y="6502"/>
                </a:lnTo>
                <a:lnTo>
                  <a:pt x="3007995" y="0"/>
                </a:lnTo>
                <a:close/>
              </a:path>
            </a:pathLst>
          </a:custGeom>
          <a:solidFill>
            <a:srgbClr val="2D2D2D"/>
          </a:solidFill>
        </p:spPr>
        <p:txBody>
          <a:bodyPr wrap="square" lIns="0" tIns="0" rIns="0" bIns="0" rtlCol="0" anchor="ctr"/>
          <a:lstStyle/>
          <a:p>
            <a:endParaRPr/>
          </a:p>
        </p:txBody>
      </p:sp>
      <p:sp>
        <p:nvSpPr>
          <p:cNvPr id="27" name="object 24">
            <a:extLst>
              <a:ext uri="{FF2B5EF4-FFF2-40B4-BE49-F238E27FC236}">
                <a16:creationId xmlns:a16="http://schemas.microsoft.com/office/drawing/2014/main" id="{F33FA3E5-837A-4D57-A296-C5811895AAA3}"/>
              </a:ext>
            </a:extLst>
          </p:cNvPr>
          <p:cNvSpPr txBox="1"/>
          <p:nvPr/>
        </p:nvSpPr>
        <p:spPr>
          <a:xfrm>
            <a:off x="587790" y="3990244"/>
            <a:ext cx="3116410" cy="310983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25"/>
              </a:spcBef>
            </a:pPr>
            <a:r>
              <a:rPr lang="ru-RU" sz="2000" b="1" spc="80" dirty="0">
                <a:solidFill>
                  <a:srgbClr val="FFFFFF"/>
                </a:solidFill>
                <a:latin typeface="Tahoma"/>
                <a:cs typeface="Tahoma"/>
              </a:rPr>
              <a:t>Жаркий пояс</a:t>
            </a:r>
            <a:endParaRPr sz="2000" b="1" dirty="0">
              <a:latin typeface="Tahoma"/>
              <a:cs typeface="Tahoma"/>
            </a:endParaRPr>
          </a:p>
        </p:txBody>
      </p:sp>
      <p:sp>
        <p:nvSpPr>
          <p:cNvPr id="23" name="Google Shape;680;p52">
            <a:extLst>
              <a:ext uri="{FF2B5EF4-FFF2-40B4-BE49-F238E27FC236}">
                <a16:creationId xmlns:a16="http://schemas.microsoft.com/office/drawing/2014/main" id="{E45D29C5-899C-4B50-BDFB-A074DCACEAF1}"/>
              </a:ext>
            </a:extLst>
          </p:cNvPr>
          <p:cNvSpPr txBox="1"/>
          <p:nvPr/>
        </p:nvSpPr>
        <p:spPr>
          <a:xfrm>
            <a:off x="361061" y="1347652"/>
            <a:ext cx="3097616" cy="2339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Из-за неоднородности подстилающей поверхности и рельефа границы не везде совпадают с границами поясов освещённости.</a:t>
            </a:r>
          </a:p>
        </p:txBody>
      </p:sp>
      <p:sp>
        <p:nvSpPr>
          <p:cNvPr id="20" name="object 24">
            <a:extLst>
              <a:ext uri="{FF2B5EF4-FFF2-40B4-BE49-F238E27FC236}">
                <a16:creationId xmlns:a16="http://schemas.microsoft.com/office/drawing/2014/main" id="{40E973C4-923C-4DC9-BDCD-034DCFC67F4D}"/>
              </a:ext>
            </a:extLst>
          </p:cNvPr>
          <p:cNvSpPr txBox="1"/>
          <p:nvPr/>
        </p:nvSpPr>
        <p:spPr>
          <a:xfrm>
            <a:off x="587790" y="4627816"/>
            <a:ext cx="3116410" cy="310983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25"/>
              </a:spcBef>
            </a:pPr>
            <a:r>
              <a:rPr lang="ru-RU" sz="2000" b="1" spc="80" dirty="0">
                <a:solidFill>
                  <a:srgbClr val="FFFFFF"/>
                </a:solidFill>
                <a:latin typeface="Tahoma"/>
                <a:cs typeface="Tahoma"/>
              </a:rPr>
              <a:t>Умеренные пояса</a:t>
            </a:r>
            <a:endParaRPr sz="2000" b="1" dirty="0">
              <a:latin typeface="Tahoma"/>
              <a:cs typeface="Tahom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E0BF7EE-B49F-4643-AC95-B22421E651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968" r="1577" b="22953"/>
          <a:stretch/>
        </p:blipFill>
        <p:spPr>
          <a:xfrm>
            <a:off x="3926770" y="1860775"/>
            <a:ext cx="7266695" cy="4409741"/>
          </a:xfrm>
          <a:custGeom>
            <a:avLst/>
            <a:gdLst>
              <a:gd name="connsiteX0" fmla="*/ 281330 w 6900092"/>
              <a:gd name="connsiteY0" fmla="*/ 0 h 4187270"/>
              <a:gd name="connsiteX1" fmla="*/ 6618762 w 6900092"/>
              <a:gd name="connsiteY1" fmla="*/ 0 h 4187270"/>
              <a:gd name="connsiteX2" fmla="*/ 6660335 w 6900092"/>
              <a:gd name="connsiteY2" fmla="*/ 3155 h 4187270"/>
              <a:gd name="connsiteX3" fmla="*/ 6700014 w 6900092"/>
              <a:gd name="connsiteY3" fmla="*/ 12321 h 4187270"/>
              <a:gd name="connsiteX4" fmla="*/ 6737362 w 6900092"/>
              <a:gd name="connsiteY4" fmla="*/ 27046 h 4187270"/>
              <a:gd name="connsiteX5" fmla="*/ 6771948 w 6900092"/>
              <a:gd name="connsiteY5" fmla="*/ 46881 h 4187270"/>
              <a:gd name="connsiteX6" fmla="*/ 6803334 w 6900092"/>
              <a:gd name="connsiteY6" fmla="*/ 71377 h 4187270"/>
              <a:gd name="connsiteX7" fmla="*/ 6831086 w 6900092"/>
              <a:gd name="connsiteY7" fmla="*/ 100082 h 4187270"/>
              <a:gd name="connsiteX8" fmla="*/ 6854768 w 6900092"/>
              <a:gd name="connsiteY8" fmla="*/ 132546 h 4187270"/>
              <a:gd name="connsiteX9" fmla="*/ 6873944 w 6900092"/>
              <a:gd name="connsiteY9" fmla="*/ 168320 h 4187270"/>
              <a:gd name="connsiteX10" fmla="*/ 6888180 w 6900092"/>
              <a:gd name="connsiteY10" fmla="*/ 206953 h 4187270"/>
              <a:gd name="connsiteX11" fmla="*/ 6897042 w 6900092"/>
              <a:gd name="connsiteY11" fmla="*/ 247995 h 4187270"/>
              <a:gd name="connsiteX12" fmla="*/ 6900092 w 6900092"/>
              <a:gd name="connsiteY12" fmla="*/ 290996 h 4187270"/>
              <a:gd name="connsiteX13" fmla="*/ 6900092 w 6900092"/>
              <a:gd name="connsiteY13" fmla="*/ 3896297 h 4187270"/>
              <a:gd name="connsiteX14" fmla="*/ 6897042 w 6900092"/>
              <a:gd name="connsiteY14" fmla="*/ 3939295 h 4187270"/>
              <a:gd name="connsiteX15" fmla="*/ 6888180 w 6900092"/>
              <a:gd name="connsiteY15" fmla="*/ 3980333 h 4187270"/>
              <a:gd name="connsiteX16" fmla="*/ 6873944 w 6900092"/>
              <a:gd name="connsiteY16" fmla="*/ 4018964 h 4187270"/>
              <a:gd name="connsiteX17" fmla="*/ 6854768 w 6900092"/>
              <a:gd name="connsiteY17" fmla="*/ 4054734 h 4187270"/>
              <a:gd name="connsiteX18" fmla="*/ 6831086 w 6900092"/>
              <a:gd name="connsiteY18" fmla="*/ 4087196 h 4187270"/>
              <a:gd name="connsiteX19" fmla="*/ 6803334 w 6900092"/>
              <a:gd name="connsiteY19" fmla="*/ 4115899 h 4187270"/>
              <a:gd name="connsiteX20" fmla="*/ 6771948 w 6900092"/>
              <a:gd name="connsiteY20" fmla="*/ 4140392 h 4187270"/>
              <a:gd name="connsiteX21" fmla="*/ 6737362 w 6900092"/>
              <a:gd name="connsiteY21" fmla="*/ 4160225 h 4187270"/>
              <a:gd name="connsiteX22" fmla="*/ 6700014 w 6900092"/>
              <a:gd name="connsiteY22" fmla="*/ 4174950 h 4187270"/>
              <a:gd name="connsiteX23" fmla="*/ 6660335 w 6900092"/>
              <a:gd name="connsiteY23" fmla="*/ 4184115 h 4187270"/>
              <a:gd name="connsiteX24" fmla="*/ 6618762 w 6900092"/>
              <a:gd name="connsiteY24" fmla="*/ 4187270 h 4187270"/>
              <a:gd name="connsiteX25" fmla="*/ 281330 w 6900092"/>
              <a:gd name="connsiteY25" fmla="*/ 4187270 h 4187270"/>
              <a:gd name="connsiteX26" fmla="*/ 239757 w 6900092"/>
              <a:gd name="connsiteY26" fmla="*/ 4184115 h 4187270"/>
              <a:gd name="connsiteX27" fmla="*/ 200078 w 6900092"/>
              <a:gd name="connsiteY27" fmla="*/ 4174950 h 4187270"/>
              <a:gd name="connsiteX28" fmla="*/ 162729 w 6900092"/>
              <a:gd name="connsiteY28" fmla="*/ 4160225 h 4187270"/>
              <a:gd name="connsiteX29" fmla="*/ 128144 w 6900092"/>
              <a:gd name="connsiteY29" fmla="*/ 4140392 h 4187270"/>
              <a:gd name="connsiteX30" fmla="*/ 96758 w 6900092"/>
              <a:gd name="connsiteY30" fmla="*/ 4115899 h 4187270"/>
              <a:gd name="connsiteX31" fmla="*/ 69006 w 6900092"/>
              <a:gd name="connsiteY31" fmla="*/ 4087196 h 4187270"/>
              <a:gd name="connsiteX32" fmla="*/ 45324 w 6900092"/>
              <a:gd name="connsiteY32" fmla="*/ 4054734 h 4187270"/>
              <a:gd name="connsiteX33" fmla="*/ 26148 w 6900092"/>
              <a:gd name="connsiteY33" fmla="*/ 4018964 h 4187270"/>
              <a:gd name="connsiteX34" fmla="*/ 11911 w 6900092"/>
              <a:gd name="connsiteY34" fmla="*/ 3980333 h 4187270"/>
              <a:gd name="connsiteX35" fmla="*/ 3050 w 6900092"/>
              <a:gd name="connsiteY35" fmla="*/ 3939295 h 4187270"/>
              <a:gd name="connsiteX36" fmla="*/ 0 w 6900092"/>
              <a:gd name="connsiteY36" fmla="*/ 3896297 h 4187270"/>
              <a:gd name="connsiteX37" fmla="*/ 0 w 6900092"/>
              <a:gd name="connsiteY37" fmla="*/ 290996 h 4187270"/>
              <a:gd name="connsiteX38" fmla="*/ 3050 w 6900092"/>
              <a:gd name="connsiteY38" fmla="*/ 247995 h 4187270"/>
              <a:gd name="connsiteX39" fmla="*/ 11911 w 6900092"/>
              <a:gd name="connsiteY39" fmla="*/ 206953 h 4187270"/>
              <a:gd name="connsiteX40" fmla="*/ 26148 w 6900092"/>
              <a:gd name="connsiteY40" fmla="*/ 168320 h 4187270"/>
              <a:gd name="connsiteX41" fmla="*/ 45324 w 6900092"/>
              <a:gd name="connsiteY41" fmla="*/ 132546 h 4187270"/>
              <a:gd name="connsiteX42" fmla="*/ 69006 w 6900092"/>
              <a:gd name="connsiteY42" fmla="*/ 100082 h 4187270"/>
              <a:gd name="connsiteX43" fmla="*/ 96758 w 6900092"/>
              <a:gd name="connsiteY43" fmla="*/ 71377 h 4187270"/>
              <a:gd name="connsiteX44" fmla="*/ 128144 w 6900092"/>
              <a:gd name="connsiteY44" fmla="*/ 46881 h 4187270"/>
              <a:gd name="connsiteX45" fmla="*/ 162729 w 6900092"/>
              <a:gd name="connsiteY45" fmla="*/ 27046 h 4187270"/>
              <a:gd name="connsiteX46" fmla="*/ 200078 w 6900092"/>
              <a:gd name="connsiteY46" fmla="*/ 12321 h 4187270"/>
              <a:gd name="connsiteX47" fmla="*/ 239757 w 6900092"/>
              <a:gd name="connsiteY47" fmla="*/ 3155 h 4187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6900092" h="4187270">
                <a:moveTo>
                  <a:pt x="281330" y="0"/>
                </a:moveTo>
                <a:lnTo>
                  <a:pt x="6618762" y="0"/>
                </a:lnTo>
                <a:lnTo>
                  <a:pt x="6660335" y="3155"/>
                </a:lnTo>
                <a:lnTo>
                  <a:pt x="6700014" y="12321"/>
                </a:lnTo>
                <a:lnTo>
                  <a:pt x="6737362" y="27046"/>
                </a:lnTo>
                <a:lnTo>
                  <a:pt x="6771948" y="46881"/>
                </a:lnTo>
                <a:lnTo>
                  <a:pt x="6803334" y="71377"/>
                </a:lnTo>
                <a:lnTo>
                  <a:pt x="6831086" y="100082"/>
                </a:lnTo>
                <a:lnTo>
                  <a:pt x="6854768" y="132546"/>
                </a:lnTo>
                <a:lnTo>
                  <a:pt x="6873944" y="168320"/>
                </a:lnTo>
                <a:lnTo>
                  <a:pt x="6888180" y="206953"/>
                </a:lnTo>
                <a:lnTo>
                  <a:pt x="6897042" y="247995"/>
                </a:lnTo>
                <a:lnTo>
                  <a:pt x="6900092" y="290996"/>
                </a:lnTo>
                <a:lnTo>
                  <a:pt x="6900092" y="3896297"/>
                </a:lnTo>
                <a:lnTo>
                  <a:pt x="6897042" y="3939295"/>
                </a:lnTo>
                <a:lnTo>
                  <a:pt x="6888180" y="3980333"/>
                </a:lnTo>
                <a:lnTo>
                  <a:pt x="6873944" y="4018964"/>
                </a:lnTo>
                <a:lnTo>
                  <a:pt x="6854768" y="4054734"/>
                </a:lnTo>
                <a:lnTo>
                  <a:pt x="6831086" y="4087196"/>
                </a:lnTo>
                <a:lnTo>
                  <a:pt x="6803334" y="4115899"/>
                </a:lnTo>
                <a:lnTo>
                  <a:pt x="6771948" y="4140392"/>
                </a:lnTo>
                <a:lnTo>
                  <a:pt x="6737362" y="4160225"/>
                </a:lnTo>
                <a:lnTo>
                  <a:pt x="6700014" y="4174950"/>
                </a:lnTo>
                <a:lnTo>
                  <a:pt x="6660335" y="4184115"/>
                </a:lnTo>
                <a:lnTo>
                  <a:pt x="6618762" y="4187270"/>
                </a:lnTo>
                <a:lnTo>
                  <a:pt x="281330" y="4187270"/>
                </a:lnTo>
                <a:lnTo>
                  <a:pt x="239757" y="4184115"/>
                </a:lnTo>
                <a:lnTo>
                  <a:pt x="200078" y="4174950"/>
                </a:lnTo>
                <a:lnTo>
                  <a:pt x="162729" y="4160225"/>
                </a:lnTo>
                <a:lnTo>
                  <a:pt x="128144" y="4140392"/>
                </a:lnTo>
                <a:lnTo>
                  <a:pt x="96758" y="4115899"/>
                </a:lnTo>
                <a:lnTo>
                  <a:pt x="69006" y="4087196"/>
                </a:lnTo>
                <a:lnTo>
                  <a:pt x="45324" y="4054734"/>
                </a:lnTo>
                <a:lnTo>
                  <a:pt x="26148" y="4018964"/>
                </a:lnTo>
                <a:lnTo>
                  <a:pt x="11911" y="3980333"/>
                </a:lnTo>
                <a:lnTo>
                  <a:pt x="3050" y="3939295"/>
                </a:lnTo>
                <a:lnTo>
                  <a:pt x="0" y="3896297"/>
                </a:lnTo>
                <a:lnTo>
                  <a:pt x="0" y="290996"/>
                </a:lnTo>
                <a:lnTo>
                  <a:pt x="3050" y="247995"/>
                </a:lnTo>
                <a:lnTo>
                  <a:pt x="11911" y="206953"/>
                </a:lnTo>
                <a:lnTo>
                  <a:pt x="26148" y="168320"/>
                </a:lnTo>
                <a:lnTo>
                  <a:pt x="45324" y="132546"/>
                </a:lnTo>
                <a:lnTo>
                  <a:pt x="69006" y="100082"/>
                </a:lnTo>
                <a:lnTo>
                  <a:pt x="96758" y="71377"/>
                </a:lnTo>
                <a:lnTo>
                  <a:pt x="128144" y="46881"/>
                </a:lnTo>
                <a:lnTo>
                  <a:pt x="162729" y="27046"/>
                </a:lnTo>
                <a:lnTo>
                  <a:pt x="200078" y="12321"/>
                </a:lnTo>
                <a:lnTo>
                  <a:pt x="239757" y="3155"/>
                </a:lnTo>
                <a:close/>
              </a:path>
            </a:pathLst>
          </a:custGeom>
        </p:spPr>
      </p:pic>
      <p:sp>
        <p:nvSpPr>
          <p:cNvPr id="22" name="object 24">
            <a:extLst>
              <a:ext uri="{FF2B5EF4-FFF2-40B4-BE49-F238E27FC236}">
                <a16:creationId xmlns:a16="http://schemas.microsoft.com/office/drawing/2014/main" id="{46E55033-2297-4091-B89C-04AB12507F61}"/>
              </a:ext>
            </a:extLst>
          </p:cNvPr>
          <p:cNvSpPr txBox="1"/>
          <p:nvPr/>
        </p:nvSpPr>
        <p:spPr>
          <a:xfrm>
            <a:off x="573765" y="5299585"/>
            <a:ext cx="3116410" cy="310983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25"/>
              </a:spcBef>
            </a:pPr>
            <a:r>
              <a:rPr lang="ru-RU" sz="2000" b="1" spc="80" dirty="0">
                <a:solidFill>
                  <a:srgbClr val="FFFFFF"/>
                </a:solidFill>
                <a:latin typeface="Tahoma"/>
                <a:cs typeface="Tahoma"/>
              </a:rPr>
              <a:t>Холодные пояса</a:t>
            </a:r>
            <a:endParaRPr sz="2000" b="1" dirty="0">
              <a:latin typeface="Tahoma"/>
              <a:cs typeface="Tahoma"/>
            </a:endParaRPr>
          </a:p>
        </p:txBody>
      </p:sp>
      <p:sp>
        <p:nvSpPr>
          <p:cNvPr id="32" name="Полилиния: фигура 31">
            <a:extLst>
              <a:ext uri="{FF2B5EF4-FFF2-40B4-BE49-F238E27FC236}">
                <a16:creationId xmlns:a16="http://schemas.microsoft.com/office/drawing/2014/main" id="{523DF351-7F67-4B59-A326-80967D1D31D6}"/>
              </a:ext>
            </a:extLst>
          </p:cNvPr>
          <p:cNvSpPr/>
          <p:nvPr/>
        </p:nvSpPr>
        <p:spPr>
          <a:xfrm rot="16200000">
            <a:off x="2540973" y="3584617"/>
            <a:ext cx="2321179" cy="76200"/>
          </a:xfrm>
          <a:custGeom>
            <a:avLst/>
            <a:gdLst>
              <a:gd name="connsiteX0" fmla="*/ 88900 w 2321179"/>
              <a:gd name="connsiteY0" fmla="*/ 26924 h 76200"/>
              <a:gd name="connsiteX1" fmla="*/ 88900 w 2321179"/>
              <a:gd name="connsiteY1" fmla="*/ 49149 h 76200"/>
              <a:gd name="connsiteX2" fmla="*/ 0 w 2321179"/>
              <a:gd name="connsiteY2" fmla="*/ 49149 h 76200"/>
              <a:gd name="connsiteX3" fmla="*/ 0 w 2321179"/>
              <a:gd name="connsiteY3" fmla="*/ 26924 h 76200"/>
              <a:gd name="connsiteX4" fmla="*/ 244474 w 2321179"/>
              <a:gd name="connsiteY4" fmla="*/ 26924 h 76200"/>
              <a:gd name="connsiteX5" fmla="*/ 244474 w 2321179"/>
              <a:gd name="connsiteY5" fmla="*/ 49149 h 76200"/>
              <a:gd name="connsiteX6" fmla="*/ 155575 w 2321179"/>
              <a:gd name="connsiteY6" fmla="*/ 49149 h 76200"/>
              <a:gd name="connsiteX7" fmla="*/ 155575 w 2321179"/>
              <a:gd name="connsiteY7" fmla="*/ 26924 h 76200"/>
              <a:gd name="connsiteX8" fmla="*/ 400050 w 2321179"/>
              <a:gd name="connsiteY8" fmla="*/ 26924 h 76200"/>
              <a:gd name="connsiteX9" fmla="*/ 400050 w 2321179"/>
              <a:gd name="connsiteY9" fmla="*/ 49149 h 76200"/>
              <a:gd name="connsiteX10" fmla="*/ 311149 w 2321179"/>
              <a:gd name="connsiteY10" fmla="*/ 49149 h 76200"/>
              <a:gd name="connsiteX11" fmla="*/ 311149 w 2321179"/>
              <a:gd name="connsiteY11" fmla="*/ 26924 h 76200"/>
              <a:gd name="connsiteX12" fmla="*/ 555625 w 2321179"/>
              <a:gd name="connsiteY12" fmla="*/ 26924 h 76200"/>
              <a:gd name="connsiteX13" fmla="*/ 555625 w 2321179"/>
              <a:gd name="connsiteY13" fmla="*/ 49149 h 76200"/>
              <a:gd name="connsiteX14" fmla="*/ 466725 w 2321179"/>
              <a:gd name="connsiteY14" fmla="*/ 49149 h 76200"/>
              <a:gd name="connsiteX15" fmla="*/ 466725 w 2321179"/>
              <a:gd name="connsiteY15" fmla="*/ 26924 h 76200"/>
              <a:gd name="connsiteX16" fmla="*/ 711200 w 2321179"/>
              <a:gd name="connsiteY16" fmla="*/ 26924 h 76200"/>
              <a:gd name="connsiteX17" fmla="*/ 711200 w 2321179"/>
              <a:gd name="connsiteY17" fmla="*/ 49149 h 76200"/>
              <a:gd name="connsiteX18" fmla="*/ 622300 w 2321179"/>
              <a:gd name="connsiteY18" fmla="*/ 49149 h 76200"/>
              <a:gd name="connsiteX19" fmla="*/ 622300 w 2321179"/>
              <a:gd name="connsiteY19" fmla="*/ 26924 h 76200"/>
              <a:gd name="connsiteX20" fmla="*/ 866775 w 2321179"/>
              <a:gd name="connsiteY20" fmla="*/ 26924 h 76200"/>
              <a:gd name="connsiteX21" fmla="*/ 866775 w 2321179"/>
              <a:gd name="connsiteY21" fmla="*/ 49149 h 76200"/>
              <a:gd name="connsiteX22" fmla="*/ 777875 w 2321179"/>
              <a:gd name="connsiteY22" fmla="*/ 49149 h 76200"/>
              <a:gd name="connsiteX23" fmla="*/ 777875 w 2321179"/>
              <a:gd name="connsiteY23" fmla="*/ 26924 h 76200"/>
              <a:gd name="connsiteX24" fmla="*/ 1022350 w 2321179"/>
              <a:gd name="connsiteY24" fmla="*/ 26924 h 76200"/>
              <a:gd name="connsiteX25" fmla="*/ 1022350 w 2321179"/>
              <a:gd name="connsiteY25" fmla="*/ 49149 h 76200"/>
              <a:gd name="connsiteX26" fmla="*/ 933450 w 2321179"/>
              <a:gd name="connsiteY26" fmla="*/ 49149 h 76200"/>
              <a:gd name="connsiteX27" fmla="*/ 933450 w 2321179"/>
              <a:gd name="connsiteY27" fmla="*/ 26924 h 76200"/>
              <a:gd name="connsiteX28" fmla="*/ 1177925 w 2321179"/>
              <a:gd name="connsiteY28" fmla="*/ 26924 h 76200"/>
              <a:gd name="connsiteX29" fmla="*/ 1177925 w 2321179"/>
              <a:gd name="connsiteY29" fmla="*/ 49149 h 76200"/>
              <a:gd name="connsiteX30" fmla="*/ 1089025 w 2321179"/>
              <a:gd name="connsiteY30" fmla="*/ 49149 h 76200"/>
              <a:gd name="connsiteX31" fmla="*/ 1089025 w 2321179"/>
              <a:gd name="connsiteY31" fmla="*/ 26924 h 76200"/>
              <a:gd name="connsiteX32" fmla="*/ 1333500 w 2321179"/>
              <a:gd name="connsiteY32" fmla="*/ 26924 h 76200"/>
              <a:gd name="connsiteX33" fmla="*/ 1333500 w 2321179"/>
              <a:gd name="connsiteY33" fmla="*/ 49149 h 76200"/>
              <a:gd name="connsiteX34" fmla="*/ 1244600 w 2321179"/>
              <a:gd name="connsiteY34" fmla="*/ 49149 h 76200"/>
              <a:gd name="connsiteX35" fmla="*/ 1244600 w 2321179"/>
              <a:gd name="connsiteY35" fmla="*/ 26924 h 76200"/>
              <a:gd name="connsiteX36" fmla="*/ 1489075 w 2321179"/>
              <a:gd name="connsiteY36" fmla="*/ 26924 h 76200"/>
              <a:gd name="connsiteX37" fmla="*/ 1489075 w 2321179"/>
              <a:gd name="connsiteY37" fmla="*/ 49149 h 76200"/>
              <a:gd name="connsiteX38" fmla="*/ 1400175 w 2321179"/>
              <a:gd name="connsiteY38" fmla="*/ 49149 h 76200"/>
              <a:gd name="connsiteX39" fmla="*/ 1400175 w 2321179"/>
              <a:gd name="connsiteY39" fmla="*/ 26924 h 76200"/>
              <a:gd name="connsiteX40" fmla="*/ 1644650 w 2321179"/>
              <a:gd name="connsiteY40" fmla="*/ 26924 h 76200"/>
              <a:gd name="connsiteX41" fmla="*/ 1644650 w 2321179"/>
              <a:gd name="connsiteY41" fmla="*/ 49149 h 76200"/>
              <a:gd name="connsiteX42" fmla="*/ 1555750 w 2321179"/>
              <a:gd name="connsiteY42" fmla="*/ 49149 h 76200"/>
              <a:gd name="connsiteX43" fmla="*/ 1555750 w 2321179"/>
              <a:gd name="connsiteY43" fmla="*/ 26924 h 76200"/>
              <a:gd name="connsiteX44" fmla="*/ 1800225 w 2321179"/>
              <a:gd name="connsiteY44" fmla="*/ 26924 h 76200"/>
              <a:gd name="connsiteX45" fmla="*/ 1800225 w 2321179"/>
              <a:gd name="connsiteY45" fmla="*/ 49149 h 76200"/>
              <a:gd name="connsiteX46" fmla="*/ 1711325 w 2321179"/>
              <a:gd name="connsiteY46" fmla="*/ 49149 h 76200"/>
              <a:gd name="connsiteX47" fmla="*/ 1711325 w 2321179"/>
              <a:gd name="connsiteY47" fmla="*/ 26924 h 76200"/>
              <a:gd name="connsiteX48" fmla="*/ 1955800 w 2321179"/>
              <a:gd name="connsiteY48" fmla="*/ 26924 h 76200"/>
              <a:gd name="connsiteX49" fmla="*/ 1955800 w 2321179"/>
              <a:gd name="connsiteY49" fmla="*/ 49149 h 76200"/>
              <a:gd name="connsiteX50" fmla="*/ 1866900 w 2321179"/>
              <a:gd name="connsiteY50" fmla="*/ 49149 h 76200"/>
              <a:gd name="connsiteX51" fmla="*/ 1866900 w 2321179"/>
              <a:gd name="connsiteY51" fmla="*/ 26924 h 76200"/>
              <a:gd name="connsiteX52" fmla="*/ 2111375 w 2321179"/>
              <a:gd name="connsiteY52" fmla="*/ 26924 h 76200"/>
              <a:gd name="connsiteX53" fmla="*/ 2111375 w 2321179"/>
              <a:gd name="connsiteY53" fmla="*/ 49149 h 76200"/>
              <a:gd name="connsiteX54" fmla="*/ 2022475 w 2321179"/>
              <a:gd name="connsiteY54" fmla="*/ 49149 h 76200"/>
              <a:gd name="connsiteX55" fmla="*/ 2022475 w 2321179"/>
              <a:gd name="connsiteY55" fmla="*/ 26924 h 76200"/>
              <a:gd name="connsiteX56" fmla="*/ 2247241 w 2321179"/>
              <a:gd name="connsiteY56" fmla="*/ 26924 h 76200"/>
              <a:gd name="connsiteX57" fmla="*/ 2244979 w 2321179"/>
              <a:gd name="connsiteY57" fmla="*/ 38100 h 76200"/>
              <a:gd name="connsiteX58" fmla="*/ 2247216 w 2321179"/>
              <a:gd name="connsiteY58" fmla="*/ 49149 h 76200"/>
              <a:gd name="connsiteX59" fmla="*/ 2178050 w 2321179"/>
              <a:gd name="connsiteY59" fmla="*/ 49149 h 76200"/>
              <a:gd name="connsiteX60" fmla="*/ 2178050 w 2321179"/>
              <a:gd name="connsiteY60" fmla="*/ 26924 h 76200"/>
              <a:gd name="connsiteX61" fmla="*/ 2321179 w 2321179"/>
              <a:gd name="connsiteY61" fmla="*/ 38100 h 76200"/>
              <a:gd name="connsiteX62" fmla="*/ 2318955 w 2321179"/>
              <a:gd name="connsiteY62" fmla="*/ 49149 h 76200"/>
              <a:gd name="connsiteX63" fmla="*/ 2318190 w 2321179"/>
              <a:gd name="connsiteY63" fmla="*/ 52947 h 76200"/>
              <a:gd name="connsiteX64" fmla="*/ 2310034 w 2321179"/>
              <a:gd name="connsiteY64" fmla="*/ 65055 h 76200"/>
              <a:gd name="connsiteX65" fmla="*/ 2297926 w 2321179"/>
              <a:gd name="connsiteY65" fmla="*/ 73211 h 76200"/>
              <a:gd name="connsiteX66" fmla="*/ 2283079 w 2321179"/>
              <a:gd name="connsiteY66" fmla="*/ 76200 h 76200"/>
              <a:gd name="connsiteX67" fmla="*/ 2268285 w 2321179"/>
              <a:gd name="connsiteY67" fmla="*/ 73211 h 76200"/>
              <a:gd name="connsiteX68" fmla="*/ 2256170 w 2321179"/>
              <a:gd name="connsiteY68" fmla="*/ 65055 h 76200"/>
              <a:gd name="connsiteX69" fmla="*/ 2247985 w 2321179"/>
              <a:gd name="connsiteY69" fmla="*/ 52947 h 76200"/>
              <a:gd name="connsiteX70" fmla="*/ 2247216 w 2321179"/>
              <a:gd name="connsiteY70" fmla="*/ 49149 h 76200"/>
              <a:gd name="connsiteX71" fmla="*/ 2247216 w 2321179"/>
              <a:gd name="connsiteY71" fmla="*/ 49149 h 76200"/>
              <a:gd name="connsiteX72" fmla="*/ 2244979 w 2321179"/>
              <a:gd name="connsiteY72" fmla="*/ 38100 h 76200"/>
              <a:gd name="connsiteX73" fmla="*/ 2247985 w 2321179"/>
              <a:gd name="connsiteY73" fmla="*/ 23252 h 76200"/>
              <a:gd name="connsiteX74" fmla="*/ 2256170 w 2321179"/>
              <a:gd name="connsiteY74" fmla="*/ 11144 h 76200"/>
              <a:gd name="connsiteX75" fmla="*/ 2268285 w 2321179"/>
              <a:gd name="connsiteY75" fmla="*/ 2988 h 76200"/>
              <a:gd name="connsiteX76" fmla="*/ 2283079 w 2321179"/>
              <a:gd name="connsiteY76" fmla="*/ 0 h 76200"/>
              <a:gd name="connsiteX77" fmla="*/ 2297926 w 2321179"/>
              <a:gd name="connsiteY77" fmla="*/ 2988 h 76200"/>
              <a:gd name="connsiteX78" fmla="*/ 2310034 w 2321179"/>
              <a:gd name="connsiteY78" fmla="*/ 11144 h 76200"/>
              <a:gd name="connsiteX79" fmla="*/ 2318190 w 2321179"/>
              <a:gd name="connsiteY79" fmla="*/ 23252 h 76200"/>
              <a:gd name="connsiteX80" fmla="*/ 2318929 w 2321179"/>
              <a:gd name="connsiteY80" fmla="*/ 26924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2321179" h="76200">
                <a:moveTo>
                  <a:pt x="88900" y="26924"/>
                </a:moveTo>
                <a:lnTo>
                  <a:pt x="88900" y="49149"/>
                </a:lnTo>
                <a:lnTo>
                  <a:pt x="0" y="49149"/>
                </a:lnTo>
                <a:lnTo>
                  <a:pt x="0" y="26924"/>
                </a:lnTo>
                <a:close/>
                <a:moveTo>
                  <a:pt x="244474" y="26924"/>
                </a:moveTo>
                <a:lnTo>
                  <a:pt x="244474" y="49149"/>
                </a:lnTo>
                <a:lnTo>
                  <a:pt x="155575" y="49149"/>
                </a:lnTo>
                <a:lnTo>
                  <a:pt x="155575" y="26924"/>
                </a:lnTo>
                <a:close/>
                <a:moveTo>
                  <a:pt x="400050" y="26924"/>
                </a:moveTo>
                <a:lnTo>
                  <a:pt x="400050" y="49149"/>
                </a:lnTo>
                <a:lnTo>
                  <a:pt x="311149" y="49149"/>
                </a:lnTo>
                <a:lnTo>
                  <a:pt x="311149" y="26924"/>
                </a:lnTo>
                <a:close/>
                <a:moveTo>
                  <a:pt x="555625" y="26924"/>
                </a:moveTo>
                <a:lnTo>
                  <a:pt x="555625" y="49149"/>
                </a:lnTo>
                <a:lnTo>
                  <a:pt x="466725" y="49149"/>
                </a:lnTo>
                <a:lnTo>
                  <a:pt x="466725" y="26924"/>
                </a:lnTo>
                <a:close/>
                <a:moveTo>
                  <a:pt x="711200" y="26924"/>
                </a:moveTo>
                <a:lnTo>
                  <a:pt x="711200" y="49149"/>
                </a:lnTo>
                <a:lnTo>
                  <a:pt x="622300" y="49149"/>
                </a:lnTo>
                <a:lnTo>
                  <a:pt x="622300" y="26924"/>
                </a:lnTo>
                <a:close/>
                <a:moveTo>
                  <a:pt x="866775" y="26924"/>
                </a:moveTo>
                <a:lnTo>
                  <a:pt x="866775" y="49149"/>
                </a:lnTo>
                <a:lnTo>
                  <a:pt x="777875" y="49149"/>
                </a:lnTo>
                <a:lnTo>
                  <a:pt x="777875" y="26924"/>
                </a:lnTo>
                <a:close/>
                <a:moveTo>
                  <a:pt x="1022350" y="26924"/>
                </a:moveTo>
                <a:lnTo>
                  <a:pt x="1022350" y="49149"/>
                </a:lnTo>
                <a:lnTo>
                  <a:pt x="933450" y="49149"/>
                </a:lnTo>
                <a:lnTo>
                  <a:pt x="933450" y="26924"/>
                </a:lnTo>
                <a:close/>
                <a:moveTo>
                  <a:pt x="1177925" y="26924"/>
                </a:moveTo>
                <a:lnTo>
                  <a:pt x="1177925" y="49149"/>
                </a:lnTo>
                <a:lnTo>
                  <a:pt x="1089025" y="49149"/>
                </a:lnTo>
                <a:lnTo>
                  <a:pt x="1089025" y="26924"/>
                </a:lnTo>
                <a:close/>
                <a:moveTo>
                  <a:pt x="1333500" y="26924"/>
                </a:moveTo>
                <a:lnTo>
                  <a:pt x="1333500" y="49149"/>
                </a:lnTo>
                <a:lnTo>
                  <a:pt x="1244600" y="49149"/>
                </a:lnTo>
                <a:lnTo>
                  <a:pt x="1244600" y="26924"/>
                </a:lnTo>
                <a:close/>
                <a:moveTo>
                  <a:pt x="1489075" y="26924"/>
                </a:moveTo>
                <a:lnTo>
                  <a:pt x="1489075" y="49149"/>
                </a:lnTo>
                <a:lnTo>
                  <a:pt x="1400175" y="49149"/>
                </a:lnTo>
                <a:lnTo>
                  <a:pt x="1400175" y="26924"/>
                </a:lnTo>
                <a:close/>
                <a:moveTo>
                  <a:pt x="1644650" y="26924"/>
                </a:moveTo>
                <a:lnTo>
                  <a:pt x="1644650" y="49149"/>
                </a:lnTo>
                <a:lnTo>
                  <a:pt x="1555750" y="49149"/>
                </a:lnTo>
                <a:lnTo>
                  <a:pt x="1555750" y="26924"/>
                </a:lnTo>
                <a:close/>
                <a:moveTo>
                  <a:pt x="1800225" y="26924"/>
                </a:moveTo>
                <a:lnTo>
                  <a:pt x="1800225" y="49149"/>
                </a:lnTo>
                <a:lnTo>
                  <a:pt x="1711325" y="49149"/>
                </a:lnTo>
                <a:lnTo>
                  <a:pt x="1711325" y="26924"/>
                </a:lnTo>
                <a:close/>
                <a:moveTo>
                  <a:pt x="1955800" y="26924"/>
                </a:moveTo>
                <a:lnTo>
                  <a:pt x="1955800" y="49149"/>
                </a:lnTo>
                <a:lnTo>
                  <a:pt x="1866900" y="49149"/>
                </a:lnTo>
                <a:lnTo>
                  <a:pt x="1866900" y="26924"/>
                </a:lnTo>
                <a:close/>
                <a:moveTo>
                  <a:pt x="2111375" y="26924"/>
                </a:moveTo>
                <a:lnTo>
                  <a:pt x="2111375" y="49149"/>
                </a:lnTo>
                <a:lnTo>
                  <a:pt x="2022475" y="49149"/>
                </a:lnTo>
                <a:lnTo>
                  <a:pt x="2022475" y="26924"/>
                </a:lnTo>
                <a:close/>
                <a:moveTo>
                  <a:pt x="2247241" y="26924"/>
                </a:moveTo>
                <a:lnTo>
                  <a:pt x="2244979" y="38100"/>
                </a:lnTo>
                <a:lnTo>
                  <a:pt x="2247216" y="49149"/>
                </a:lnTo>
                <a:lnTo>
                  <a:pt x="2178050" y="49149"/>
                </a:lnTo>
                <a:lnTo>
                  <a:pt x="2178050" y="26924"/>
                </a:lnTo>
                <a:close/>
                <a:moveTo>
                  <a:pt x="2321179" y="38100"/>
                </a:moveTo>
                <a:lnTo>
                  <a:pt x="2318955" y="49149"/>
                </a:lnTo>
                <a:lnTo>
                  <a:pt x="2318190" y="52947"/>
                </a:lnTo>
                <a:lnTo>
                  <a:pt x="2310034" y="65055"/>
                </a:lnTo>
                <a:lnTo>
                  <a:pt x="2297926" y="73211"/>
                </a:lnTo>
                <a:lnTo>
                  <a:pt x="2283079" y="76200"/>
                </a:lnTo>
                <a:lnTo>
                  <a:pt x="2268285" y="73211"/>
                </a:lnTo>
                <a:lnTo>
                  <a:pt x="2256170" y="65055"/>
                </a:lnTo>
                <a:lnTo>
                  <a:pt x="2247985" y="52947"/>
                </a:lnTo>
                <a:lnTo>
                  <a:pt x="2247216" y="49149"/>
                </a:lnTo>
                <a:lnTo>
                  <a:pt x="2247216" y="49149"/>
                </a:lnTo>
                <a:lnTo>
                  <a:pt x="2244979" y="38100"/>
                </a:lnTo>
                <a:lnTo>
                  <a:pt x="2247985" y="23252"/>
                </a:lnTo>
                <a:lnTo>
                  <a:pt x="2256170" y="11144"/>
                </a:lnTo>
                <a:lnTo>
                  <a:pt x="2268285" y="2988"/>
                </a:lnTo>
                <a:lnTo>
                  <a:pt x="2283079" y="0"/>
                </a:lnTo>
                <a:lnTo>
                  <a:pt x="2297926" y="2988"/>
                </a:lnTo>
                <a:lnTo>
                  <a:pt x="2310034" y="11144"/>
                </a:lnTo>
                <a:lnTo>
                  <a:pt x="2318190" y="23252"/>
                </a:lnTo>
                <a:lnTo>
                  <a:pt x="2318929" y="26924"/>
                </a:lnTo>
                <a:close/>
              </a:path>
            </a:pathLst>
          </a:custGeom>
          <a:solidFill>
            <a:srgbClr val="FFF293"/>
          </a:solidFill>
          <a:ln>
            <a:solidFill>
              <a:srgbClr val="FFF29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13">
            <a:extLst>
              <a:ext uri="{FF2B5EF4-FFF2-40B4-BE49-F238E27FC236}">
                <a16:creationId xmlns:a16="http://schemas.microsoft.com/office/drawing/2014/main" id="{A48AE0CB-FBF9-44A2-B0A0-C6127BC82E49}"/>
              </a:ext>
            </a:extLst>
          </p:cNvPr>
          <p:cNvSpPr/>
          <p:nvPr/>
        </p:nvSpPr>
        <p:spPr>
          <a:xfrm>
            <a:off x="348479" y="5221922"/>
            <a:ext cx="3091180" cy="492979"/>
          </a:xfrm>
          <a:custGeom>
            <a:avLst/>
            <a:gdLst/>
            <a:ahLst/>
            <a:cxnLst/>
            <a:rect l="l" t="t" r="r" b="b"/>
            <a:pathLst>
              <a:path w="3091179" h="652780">
                <a:moveTo>
                  <a:pt x="0" y="82676"/>
                </a:moveTo>
                <a:lnTo>
                  <a:pt x="6502" y="50524"/>
                </a:lnTo>
                <a:lnTo>
                  <a:pt x="24234" y="24241"/>
                </a:lnTo>
                <a:lnTo>
                  <a:pt x="50534" y="6506"/>
                </a:lnTo>
                <a:lnTo>
                  <a:pt x="82740" y="0"/>
                </a:lnTo>
                <a:lnTo>
                  <a:pt x="3007995" y="0"/>
                </a:lnTo>
                <a:lnTo>
                  <a:pt x="3040147" y="6506"/>
                </a:lnTo>
                <a:lnTo>
                  <a:pt x="3066430" y="24241"/>
                </a:lnTo>
                <a:lnTo>
                  <a:pt x="3084165" y="50524"/>
                </a:lnTo>
                <a:lnTo>
                  <a:pt x="3090672" y="82676"/>
                </a:lnTo>
                <a:lnTo>
                  <a:pt x="3090672" y="569594"/>
                </a:lnTo>
                <a:lnTo>
                  <a:pt x="3084165" y="601747"/>
                </a:lnTo>
                <a:lnTo>
                  <a:pt x="3066430" y="628030"/>
                </a:lnTo>
                <a:lnTo>
                  <a:pt x="3040147" y="645765"/>
                </a:lnTo>
                <a:lnTo>
                  <a:pt x="3007995" y="652272"/>
                </a:lnTo>
                <a:lnTo>
                  <a:pt x="82740" y="652272"/>
                </a:lnTo>
                <a:lnTo>
                  <a:pt x="50534" y="645765"/>
                </a:lnTo>
                <a:lnTo>
                  <a:pt x="24234" y="628030"/>
                </a:lnTo>
                <a:lnTo>
                  <a:pt x="6502" y="601747"/>
                </a:lnTo>
                <a:lnTo>
                  <a:pt x="0" y="569594"/>
                </a:lnTo>
                <a:lnTo>
                  <a:pt x="0" y="82676"/>
                </a:lnTo>
                <a:close/>
              </a:path>
            </a:pathLst>
          </a:custGeom>
          <a:ln w="19050">
            <a:solidFill>
              <a:srgbClr val="FFF293"/>
            </a:solidFill>
            <a:prstDash val="sysDash"/>
          </a:ln>
        </p:spPr>
        <p:txBody>
          <a:bodyPr wrap="square" lIns="0" tIns="0" rIns="0" bIns="0" rtlCol="0" anchor="ctr"/>
          <a:lstStyle/>
          <a:p>
            <a:endParaRPr/>
          </a:p>
        </p:txBody>
      </p:sp>
      <p:sp>
        <p:nvSpPr>
          <p:cNvPr id="33" name="Полилиния: фигура 32">
            <a:extLst>
              <a:ext uri="{FF2B5EF4-FFF2-40B4-BE49-F238E27FC236}">
                <a16:creationId xmlns:a16="http://schemas.microsoft.com/office/drawing/2014/main" id="{64607504-065F-4459-AA95-4962719DA1AF}"/>
              </a:ext>
            </a:extLst>
          </p:cNvPr>
          <p:cNvSpPr/>
          <p:nvPr/>
        </p:nvSpPr>
        <p:spPr>
          <a:xfrm rot="5400000">
            <a:off x="2540974" y="5349169"/>
            <a:ext cx="2321179" cy="76200"/>
          </a:xfrm>
          <a:custGeom>
            <a:avLst/>
            <a:gdLst>
              <a:gd name="connsiteX0" fmla="*/ 88900 w 2321179"/>
              <a:gd name="connsiteY0" fmla="*/ 26924 h 76200"/>
              <a:gd name="connsiteX1" fmla="*/ 88900 w 2321179"/>
              <a:gd name="connsiteY1" fmla="*/ 49149 h 76200"/>
              <a:gd name="connsiteX2" fmla="*/ 0 w 2321179"/>
              <a:gd name="connsiteY2" fmla="*/ 49149 h 76200"/>
              <a:gd name="connsiteX3" fmla="*/ 0 w 2321179"/>
              <a:gd name="connsiteY3" fmla="*/ 26924 h 76200"/>
              <a:gd name="connsiteX4" fmla="*/ 244474 w 2321179"/>
              <a:gd name="connsiteY4" fmla="*/ 26924 h 76200"/>
              <a:gd name="connsiteX5" fmla="*/ 244474 w 2321179"/>
              <a:gd name="connsiteY5" fmla="*/ 49149 h 76200"/>
              <a:gd name="connsiteX6" fmla="*/ 155575 w 2321179"/>
              <a:gd name="connsiteY6" fmla="*/ 49149 h 76200"/>
              <a:gd name="connsiteX7" fmla="*/ 155575 w 2321179"/>
              <a:gd name="connsiteY7" fmla="*/ 26924 h 76200"/>
              <a:gd name="connsiteX8" fmla="*/ 400050 w 2321179"/>
              <a:gd name="connsiteY8" fmla="*/ 26924 h 76200"/>
              <a:gd name="connsiteX9" fmla="*/ 400050 w 2321179"/>
              <a:gd name="connsiteY9" fmla="*/ 49149 h 76200"/>
              <a:gd name="connsiteX10" fmla="*/ 311149 w 2321179"/>
              <a:gd name="connsiteY10" fmla="*/ 49149 h 76200"/>
              <a:gd name="connsiteX11" fmla="*/ 311149 w 2321179"/>
              <a:gd name="connsiteY11" fmla="*/ 26924 h 76200"/>
              <a:gd name="connsiteX12" fmla="*/ 555625 w 2321179"/>
              <a:gd name="connsiteY12" fmla="*/ 26924 h 76200"/>
              <a:gd name="connsiteX13" fmla="*/ 555625 w 2321179"/>
              <a:gd name="connsiteY13" fmla="*/ 49149 h 76200"/>
              <a:gd name="connsiteX14" fmla="*/ 466725 w 2321179"/>
              <a:gd name="connsiteY14" fmla="*/ 49149 h 76200"/>
              <a:gd name="connsiteX15" fmla="*/ 466725 w 2321179"/>
              <a:gd name="connsiteY15" fmla="*/ 26924 h 76200"/>
              <a:gd name="connsiteX16" fmla="*/ 711200 w 2321179"/>
              <a:gd name="connsiteY16" fmla="*/ 26924 h 76200"/>
              <a:gd name="connsiteX17" fmla="*/ 711200 w 2321179"/>
              <a:gd name="connsiteY17" fmla="*/ 49149 h 76200"/>
              <a:gd name="connsiteX18" fmla="*/ 622300 w 2321179"/>
              <a:gd name="connsiteY18" fmla="*/ 49149 h 76200"/>
              <a:gd name="connsiteX19" fmla="*/ 622300 w 2321179"/>
              <a:gd name="connsiteY19" fmla="*/ 26924 h 76200"/>
              <a:gd name="connsiteX20" fmla="*/ 866775 w 2321179"/>
              <a:gd name="connsiteY20" fmla="*/ 26924 h 76200"/>
              <a:gd name="connsiteX21" fmla="*/ 866775 w 2321179"/>
              <a:gd name="connsiteY21" fmla="*/ 49149 h 76200"/>
              <a:gd name="connsiteX22" fmla="*/ 777875 w 2321179"/>
              <a:gd name="connsiteY22" fmla="*/ 49149 h 76200"/>
              <a:gd name="connsiteX23" fmla="*/ 777875 w 2321179"/>
              <a:gd name="connsiteY23" fmla="*/ 26924 h 76200"/>
              <a:gd name="connsiteX24" fmla="*/ 1022350 w 2321179"/>
              <a:gd name="connsiteY24" fmla="*/ 26924 h 76200"/>
              <a:gd name="connsiteX25" fmla="*/ 1022350 w 2321179"/>
              <a:gd name="connsiteY25" fmla="*/ 49149 h 76200"/>
              <a:gd name="connsiteX26" fmla="*/ 933450 w 2321179"/>
              <a:gd name="connsiteY26" fmla="*/ 49149 h 76200"/>
              <a:gd name="connsiteX27" fmla="*/ 933450 w 2321179"/>
              <a:gd name="connsiteY27" fmla="*/ 26924 h 76200"/>
              <a:gd name="connsiteX28" fmla="*/ 1177925 w 2321179"/>
              <a:gd name="connsiteY28" fmla="*/ 26924 h 76200"/>
              <a:gd name="connsiteX29" fmla="*/ 1177925 w 2321179"/>
              <a:gd name="connsiteY29" fmla="*/ 49149 h 76200"/>
              <a:gd name="connsiteX30" fmla="*/ 1089025 w 2321179"/>
              <a:gd name="connsiteY30" fmla="*/ 49149 h 76200"/>
              <a:gd name="connsiteX31" fmla="*/ 1089025 w 2321179"/>
              <a:gd name="connsiteY31" fmla="*/ 26924 h 76200"/>
              <a:gd name="connsiteX32" fmla="*/ 1333500 w 2321179"/>
              <a:gd name="connsiteY32" fmla="*/ 26924 h 76200"/>
              <a:gd name="connsiteX33" fmla="*/ 1333500 w 2321179"/>
              <a:gd name="connsiteY33" fmla="*/ 49149 h 76200"/>
              <a:gd name="connsiteX34" fmla="*/ 1244600 w 2321179"/>
              <a:gd name="connsiteY34" fmla="*/ 49149 h 76200"/>
              <a:gd name="connsiteX35" fmla="*/ 1244600 w 2321179"/>
              <a:gd name="connsiteY35" fmla="*/ 26924 h 76200"/>
              <a:gd name="connsiteX36" fmla="*/ 1489075 w 2321179"/>
              <a:gd name="connsiteY36" fmla="*/ 26924 h 76200"/>
              <a:gd name="connsiteX37" fmla="*/ 1489075 w 2321179"/>
              <a:gd name="connsiteY37" fmla="*/ 49149 h 76200"/>
              <a:gd name="connsiteX38" fmla="*/ 1400175 w 2321179"/>
              <a:gd name="connsiteY38" fmla="*/ 49149 h 76200"/>
              <a:gd name="connsiteX39" fmla="*/ 1400175 w 2321179"/>
              <a:gd name="connsiteY39" fmla="*/ 26924 h 76200"/>
              <a:gd name="connsiteX40" fmla="*/ 1644650 w 2321179"/>
              <a:gd name="connsiteY40" fmla="*/ 26924 h 76200"/>
              <a:gd name="connsiteX41" fmla="*/ 1644650 w 2321179"/>
              <a:gd name="connsiteY41" fmla="*/ 49149 h 76200"/>
              <a:gd name="connsiteX42" fmla="*/ 1555750 w 2321179"/>
              <a:gd name="connsiteY42" fmla="*/ 49149 h 76200"/>
              <a:gd name="connsiteX43" fmla="*/ 1555750 w 2321179"/>
              <a:gd name="connsiteY43" fmla="*/ 26924 h 76200"/>
              <a:gd name="connsiteX44" fmla="*/ 1800225 w 2321179"/>
              <a:gd name="connsiteY44" fmla="*/ 26924 h 76200"/>
              <a:gd name="connsiteX45" fmla="*/ 1800225 w 2321179"/>
              <a:gd name="connsiteY45" fmla="*/ 49149 h 76200"/>
              <a:gd name="connsiteX46" fmla="*/ 1711325 w 2321179"/>
              <a:gd name="connsiteY46" fmla="*/ 49149 h 76200"/>
              <a:gd name="connsiteX47" fmla="*/ 1711325 w 2321179"/>
              <a:gd name="connsiteY47" fmla="*/ 26924 h 76200"/>
              <a:gd name="connsiteX48" fmla="*/ 1955800 w 2321179"/>
              <a:gd name="connsiteY48" fmla="*/ 26924 h 76200"/>
              <a:gd name="connsiteX49" fmla="*/ 1955800 w 2321179"/>
              <a:gd name="connsiteY49" fmla="*/ 49149 h 76200"/>
              <a:gd name="connsiteX50" fmla="*/ 1866900 w 2321179"/>
              <a:gd name="connsiteY50" fmla="*/ 49149 h 76200"/>
              <a:gd name="connsiteX51" fmla="*/ 1866900 w 2321179"/>
              <a:gd name="connsiteY51" fmla="*/ 26924 h 76200"/>
              <a:gd name="connsiteX52" fmla="*/ 2111375 w 2321179"/>
              <a:gd name="connsiteY52" fmla="*/ 26924 h 76200"/>
              <a:gd name="connsiteX53" fmla="*/ 2111375 w 2321179"/>
              <a:gd name="connsiteY53" fmla="*/ 49149 h 76200"/>
              <a:gd name="connsiteX54" fmla="*/ 2022475 w 2321179"/>
              <a:gd name="connsiteY54" fmla="*/ 49149 h 76200"/>
              <a:gd name="connsiteX55" fmla="*/ 2022475 w 2321179"/>
              <a:gd name="connsiteY55" fmla="*/ 26924 h 76200"/>
              <a:gd name="connsiteX56" fmla="*/ 2247241 w 2321179"/>
              <a:gd name="connsiteY56" fmla="*/ 26924 h 76200"/>
              <a:gd name="connsiteX57" fmla="*/ 2244979 w 2321179"/>
              <a:gd name="connsiteY57" fmla="*/ 38100 h 76200"/>
              <a:gd name="connsiteX58" fmla="*/ 2247216 w 2321179"/>
              <a:gd name="connsiteY58" fmla="*/ 49149 h 76200"/>
              <a:gd name="connsiteX59" fmla="*/ 2178050 w 2321179"/>
              <a:gd name="connsiteY59" fmla="*/ 49149 h 76200"/>
              <a:gd name="connsiteX60" fmla="*/ 2178050 w 2321179"/>
              <a:gd name="connsiteY60" fmla="*/ 26924 h 76200"/>
              <a:gd name="connsiteX61" fmla="*/ 2321179 w 2321179"/>
              <a:gd name="connsiteY61" fmla="*/ 38100 h 76200"/>
              <a:gd name="connsiteX62" fmla="*/ 2318955 w 2321179"/>
              <a:gd name="connsiteY62" fmla="*/ 49149 h 76200"/>
              <a:gd name="connsiteX63" fmla="*/ 2318190 w 2321179"/>
              <a:gd name="connsiteY63" fmla="*/ 52947 h 76200"/>
              <a:gd name="connsiteX64" fmla="*/ 2310034 w 2321179"/>
              <a:gd name="connsiteY64" fmla="*/ 65055 h 76200"/>
              <a:gd name="connsiteX65" fmla="*/ 2297926 w 2321179"/>
              <a:gd name="connsiteY65" fmla="*/ 73211 h 76200"/>
              <a:gd name="connsiteX66" fmla="*/ 2283079 w 2321179"/>
              <a:gd name="connsiteY66" fmla="*/ 76200 h 76200"/>
              <a:gd name="connsiteX67" fmla="*/ 2268285 w 2321179"/>
              <a:gd name="connsiteY67" fmla="*/ 73211 h 76200"/>
              <a:gd name="connsiteX68" fmla="*/ 2256170 w 2321179"/>
              <a:gd name="connsiteY68" fmla="*/ 65055 h 76200"/>
              <a:gd name="connsiteX69" fmla="*/ 2247985 w 2321179"/>
              <a:gd name="connsiteY69" fmla="*/ 52947 h 76200"/>
              <a:gd name="connsiteX70" fmla="*/ 2247216 w 2321179"/>
              <a:gd name="connsiteY70" fmla="*/ 49149 h 76200"/>
              <a:gd name="connsiteX71" fmla="*/ 2247216 w 2321179"/>
              <a:gd name="connsiteY71" fmla="*/ 49149 h 76200"/>
              <a:gd name="connsiteX72" fmla="*/ 2244979 w 2321179"/>
              <a:gd name="connsiteY72" fmla="*/ 38100 h 76200"/>
              <a:gd name="connsiteX73" fmla="*/ 2247985 w 2321179"/>
              <a:gd name="connsiteY73" fmla="*/ 23252 h 76200"/>
              <a:gd name="connsiteX74" fmla="*/ 2256170 w 2321179"/>
              <a:gd name="connsiteY74" fmla="*/ 11144 h 76200"/>
              <a:gd name="connsiteX75" fmla="*/ 2268285 w 2321179"/>
              <a:gd name="connsiteY75" fmla="*/ 2988 h 76200"/>
              <a:gd name="connsiteX76" fmla="*/ 2283079 w 2321179"/>
              <a:gd name="connsiteY76" fmla="*/ 0 h 76200"/>
              <a:gd name="connsiteX77" fmla="*/ 2297926 w 2321179"/>
              <a:gd name="connsiteY77" fmla="*/ 2988 h 76200"/>
              <a:gd name="connsiteX78" fmla="*/ 2310034 w 2321179"/>
              <a:gd name="connsiteY78" fmla="*/ 11144 h 76200"/>
              <a:gd name="connsiteX79" fmla="*/ 2318190 w 2321179"/>
              <a:gd name="connsiteY79" fmla="*/ 23252 h 76200"/>
              <a:gd name="connsiteX80" fmla="*/ 2318929 w 2321179"/>
              <a:gd name="connsiteY80" fmla="*/ 26924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2321179" h="76200">
                <a:moveTo>
                  <a:pt x="88900" y="26924"/>
                </a:moveTo>
                <a:lnTo>
                  <a:pt x="88900" y="49149"/>
                </a:lnTo>
                <a:lnTo>
                  <a:pt x="0" y="49149"/>
                </a:lnTo>
                <a:lnTo>
                  <a:pt x="0" y="26924"/>
                </a:lnTo>
                <a:close/>
                <a:moveTo>
                  <a:pt x="244474" y="26924"/>
                </a:moveTo>
                <a:lnTo>
                  <a:pt x="244474" y="49149"/>
                </a:lnTo>
                <a:lnTo>
                  <a:pt x="155575" y="49149"/>
                </a:lnTo>
                <a:lnTo>
                  <a:pt x="155575" y="26924"/>
                </a:lnTo>
                <a:close/>
                <a:moveTo>
                  <a:pt x="400050" y="26924"/>
                </a:moveTo>
                <a:lnTo>
                  <a:pt x="400050" y="49149"/>
                </a:lnTo>
                <a:lnTo>
                  <a:pt x="311149" y="49149"/>
                </a:lnTo>
                <a:lnTo>
                  <a:pt x="311149" y="26924"/>
                </a:lnTo>
                <a:close/>
                <a:moveTo>
                  <a:pt x="555625" y="26924"/>
                </a:moveTo>
                <a:lnTo>
                  <a:pt x="555625" y="49149"/>
                </a:lnTo>
                <a:lnTo>
                  <a:pt x="466725" y="49149"/>
                </a:lnTo>
                <a:lnTo>
                  <a:pt x="466725" y="26924"/>
                </a:lnTo>
                <a:close/>
                <a:moveTo>
                  <a:pt x="711200" y="26924"/>
                </a:moveTo>
                <a:lnTo>
                  <a:pt x="711200" y="49149"/>
                </a:lnTo>
                <a:lnTo>
                  <a:pt x="622300" y="49149"/>
                </a:lnTo>
                <a:lnTo>
                  <a:pt x="622300" y="26924"/>
                </a:lnTo>
                <a:close/>
                <a:moveTo>
                  <a:pt x="866775" y="26924"/>
                </a:moveTo>
                <a:lnTo>
                  <a:pt x="866775" y="49149"/>
                </a:lnTo>
                <a:lnTo>
                  <a:pt x="777875" y="49149"/>
                </a:lnTo>
                <a:lnTo>
                  <a:pt x="777875" y="26924"/>
                </a:lnTo>
                <a:close/>
                <a:moveTo>
                  <a:pt x="1022350" y="26924"/>
                </a:moveTo>
                <a:lnTo>
                  <a:pt x="1022350" y="49149"/>
                </a:lnTo>
                <a:lnTo>
                  <a:pt x="933450" y="49149"/>
                </a:lnTo>
                <a:lnTo>
                  <a:pt x="933450" y="26924"/>
                </a:lnTo>
                <a:close/>
                <a:moveTo>
                  <a:pt x="1177925" y="26924"/>
                </a:moveTo>
                <a:lnTo>
                  <a:pt x="1177925" y="49149"/>
                </a:lnTo>
                <a:lnTo>
                  <a:pt x="1089025" y="49149"/>
                </a:lnTo>
                <a:lnTo>
                  <a:pt x="1089025" y="26924"/>
                </a:lnTo>
                <a:close/>
                <a:moveTo>
                  <a:pt x="1333500" y="26924"/>
                </a:moveTo>
                <a:lnTo>
                  <a:pt x="1333500" y="49149"/>
                </a:lnTo>
                <a:lnTo>
                  <a:pt x="1244600" y="49149"/>
                </a:lnTo>
                <a:lnTo>
                  <a:pt x="1244600" y="26924"/>
                </a:lnTo>
                <a:close/>
                <a:moveTo>
                  <a:pt x="1489075" y="26924"/>
                </a:moveTo>
                <a:lnTo>
                  <a:pt x="1489075" y="49149"/>
                </a:lnTo>
                <a:lnTo>
                  <a:pt x="1400175" y="49149"/>
                </a:lnTo>
                <a:lnTo>
                  <a:pt x="1400175" y="26924"/>
                </a:lnTo>
                <a:close/>
                <a:moveTo>
                  <a:pt x="1644650" y="26924"/>
                </a:moveTo>
                <a:lnTo>
                  <a:pt x="1644650" y="49149"/>
                </a:lnTo>
                <a:lnTo>
                  <a:pt x="1555750" y="49149"/>
                </a:lnTo>
                <a:lnTo>
                  <a:pt x="1555750" y="26924"/>
                </a:lnTo>
                <a:close/>
                <a:moveTo>
                  <a:pt x="1800225" y="26924"/>
                </a:moveTo>
                <a:lnTo>
                  <a:pt x="1800225" y="49149"/>
                </a:lnTo>
                <a:lnTo>
                  <a:pt x="1711325" y="49149"/>
                </a:lnTo>
                <a:lnTo>
                  <a:pt x="1711325" y="26924"/>
                </a:lnTo>
                <a:close/>
                <a:moveTo>
                  <a:pt x="1955800" y="26924"/>
                </a:moveTo>
                <a:lnTo>
                  <a:pt x="1955800" y="49149"/>
                </a:lnTo>
                <a:lnTo>
                  <a:pt x="1866900" y="49149"/>
                </a:lnTo>
                <a:lnTo>
                  <a:pt x="1866900" y="26924"/>
                </a:lnTo>
                <a:close/>
                <a:moveTo>
                  <a:pt x="2111375" y="26924"/>
                </a:moveTo>
                <a:lnTo>
                  <a:pt x="2111375" y="49149"/>
                </a:lnTo>
                <a:lnTo>
                  <a:pt x="2022475" y="49149"/>
                </a:lnTo>
                <a:lnTo>
                  <a:pt x="2022475" y="26924"/>
                </a:lnTo>
                <a:close/>
                <a:moveTo>
                  <a:pt x="2247241" y="26924"/>
                </a:moveTo>
                <a:lnTo>
                  <a:pt x="2244979" y="38100"/>
                </a:lnTo>
                <a:lnTo>
                  <a:pt x="2247216" y="49149"/>
                </a:lnTo>
                <a:lnTo>
                  <a:pt x="2178050" y="49149"/>
                </a:lnTo>
                <a:lnTo>
                  <a:pt x="2178050" y="26924"/>
                </a:lnTo>
                <a:close/>
                <a:moveTo>
                  <a:pt x="2321179" y="38100"/>
                </a:moveTo>
                <a:lnTo>
                  <a:pt x="2318955" y="49149"/>
                </a:lnTo>
                <a:lnTo>
                  <a:pt x="2318190" y="52947"/>
                </a:lnTo>
                <a:lnTo>
                  <a:pt x="2310034" y="65055"/>
                </a:lnTo>
                <a:lnTo>
                  <a:pt x="2297926" y="73211"/>
                </a:lnTo>
                <a:lnTo>
                  <a:pt x="2283079" y="76200"/>
                </a:lnTo>
                <a:lnTo>
                  <a:pt x="2268285" y="73211"/>
                </a:lnTo>
                <a:lnTo>
                  <a:pt x="2256170" y="65055"/>
                </a:lnTo>
                <a:lnTo>
                  <a:pt x="2247985" y="52947"/>
                </a:lnTo>
                <a:lnTo>
                  <a:pt x="2247216" y="49149"/>
                </a:lnTo>
                <a:lnTo>
                  <a:pt x="2247216" y="49149"/>
                </a:lnTo>
                <a:lnTo>
                  <a:pt x="2244979" y="38100"/>
                </a:lnTo>
                <a:lnTo>
                  <a:pt x="2247985" y="23252"/>
                </a:lnTo>
                <a:lnTo>
                  <a:pt x="2256170" y="11144"/>
                </a:lnTo>
                <a:lnTo>
                  <a:pt x="2268285" y="2988"/>
                </a:lnTo>
                <a:lnTo>
                  <a:pt x="2283079" y="0"/>
                </a:lnTo>
                <a:lnTo>
                  <a:pt x="2297926" y="2988"/>
                </a:lnTo>
                <a:lnTo>
                  <a:pt x="2310034" y="11144"/>
                </a:lnTo>
                <a:lnTo>
                  <a:pt x="2318190" y="23252"/>
                </a:lnTo>
                <a:lnTo>
                  <a:pt x="2318929" y="26924"/>
                </a:lnTo>
                <a:close/>
              </a:path>
            </a:pathLst>
          </a:custGeom>
          <a:solidFill>
            <a:srgbClr val="FFFD7E"/>
          </a:solidFill>
          <a:ln>
            <a:solidFill>
              <a:srgbClr val="FFFD7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Полилиния: фигура 34">
            <a:extLst>
              <a:ext uri="{FF2B5EF4-FFF2-40B4-BE49-F238E27FC236}">
                <a16:creationId xmlns:a16="http://schemas.microsoft.com/office/drawing/2014/main" id="{7C85A330-A2DC-4D30-B571-6C55932171A0}"/>
              </a:ext>
            </a:extLst>
          </p:cNvPr>
          <p:cNvSpPr/>
          <p:nvPr/>
        </p:nvSpPr>
        <p:spPr>
          <a:xfrm rot="10800000">
            <a:off x="3663461" y="6474685"/>
            <a:ext cx="1854454" cy="76200"/>
          </a:xfrm>
          <a:custGeom>
            <a:avLst/>
            <a:gdLst>
              <a:gd name="connsiteX0" fmla="*/ 88900 w 1854454"/>
              <a:gd name="connsiteY0" fmla="*/ 49149 h 76200"/>
              <a:gd name="connsiteX1" fmla="*/ 0 w 1854454"/>
              <a:gd name="connsiteY1" fmla="*/ 49149 h 76200"/>
              <a:gd name="connsiteX2" fmla="*/ 0 w 1854454"/>
              <a:gd name="connsiteY2" fmla="*/ 26924 h 76200"/>
              <a:gd name="connsiteX3" fmla="*/ 88900 w 1854454"/>
              <a:gd name="connsiteY3" fmla="*/ 26924 h 76200"/>
              <a:gd name="connsiteX4" fmla="*/ 244475 w 1854454"/>
              <a:gd name="connsiteY4" fmla="*/ 49149 h 76200"/>
              <a:gd name="connsiteX5" fmla="*/ 155575 w 1854454"/>
              <a:gd name="connsiteY5" fmla="*/ 49149 h 76200"/>
              <a:gd name="connsiteX6" fmla="*/ 155575 w 1854454"/>
              <a:gd name="connsiteY6" fmla="*/ 26924 h 76200"/>
              <a:gd name="connsiteX7" fmla="*/ 244475 w 1854454"/>
              <a:gd name="connsiteY7" fmla="*/ 26924 h 76200"/>
              <a:gd name="connsiteX8" fmla="*/ 400050 w 1854454"/>
              <a:gd name="connsiteY8" fmla="*/ 49149 h 76200"/>
              <a:gd name="connsiteX9" fmla="*/ 311150 w 1854454"/>
              <a:gd name="connsiteY9" fmla="*/ 49149 h 76200"/>
              <a:gd name="connsiteX10" fmla="*/ 311150 w 1854454"/>
              <a:gd name="connsiteY10" fmla="*/ 26924 h 76200"/>
              <a:gd name="connsiteX11" fmla="*/ 400050 w 1854454"/>
              <a:gd name="connsiteY11" fmla="*/ 26924 h 76200"/>
              <a:gd name="connsiteX12" fmla="*/ 555625 w 1854454"/>
              <a:gd name="connsiteY12" fmla="*/ 49149 h 76200"/>
              <a:gd name="connsiteX13" fmla="*/ 466725 w 1854454"/>
              <a:gd name="connsiteY13" fmla="*/ 49149 h 76200"/>
              <a:gd name="connsiteX14" fmla="*/ 466725 w 1854454"/>
              <a:gd name="connsiteY14" fmla="*/ 26924 h 76200"/>
              <a:gd name="connsiteX15" fmla="*/ 555625 w 1854454"/>
              <a:gd name="connsiteY15" fmla="*/ 26924 h 76200"/>
              <a:gd name="connsiteX16" fmla="*/ 711200 w 1854454"/>
              <a:gd name="connsiteY16" fmla="*/ 49149 h 76200"/>
              <a:gd name="connsiteX17" fmla="*/ 622300 w 1854454"/>
              <a:gd name="connsiteY17" fmla="*/ 49149 h 76200"/>
              <a:gd name="connsiteX18" fmla="*/ 622300 w 1854454"/>
              <a:gd name="connsiteY18" fmla="*/ 26924 h 76200"/>
              <a:gd name="connsiteX19" fmla="*/ 711200 w 1854454"/>
              <a:gd name="connsiteY19" fmla="*/ 26924 h 76200"/>
              <a:gd name="connsiteX20" fmla="*/ 866775 w 1854454"/>
              <a:gd name="connsiteY20" fmla="*/ 49149 h 76200"/>
              <a:gd name="connsiteX21" fmla="*/ 777875 w 1854454"/>
              <a:gd name="connsiteY21" fmla="*/ 49149 h 76200"/>
              <a:gd name="connsiteX22" fmla="*/ 777875 w 1854454"/>
              <a:gd name="connsiteY22" fmla="*/ 26924 h 76200"/>
              <a:gd name="connsiteX23" fmla="*/ 866775 w 1854454"/>
              <a:gd name="connsiteY23" fmla="*/ 26924 h 76200"/>
              <a:gd name="connsiteX24" fmla="*/ 1022350 w 1854454"/>
              <a:gd name="connsiteY24" fmla="*/ 49149 h 76200"/>
              <a:gd name="connsiteX25" fmla="*/ 933450 w 1854454"/>
              <a:gd name="connsiteY25" fmla="*/ 49149 h 76200"/>
              <a:gd name="connsiteX26" fmla="*/ 933450 w 1854454"/>
              <a:gd name="connsiteY26" fmla="*/ 26924 h 76200"/>
              <a:gd name="connsiteX27" fmla="*/ 1022350 w 1854454"/>
              <a:gd name="connsiteY27" fmla="*/ 26924 h 76200"/>
              <a:gd name="connsiteX28" fmla="*/ 1177925 w 1854454"/>
              <a:gd name="connsiteY28" fmla="*/ 49149 h 76200"/>
              <a:gd name="connsiteX29" fmla="*/ 1089025 w 1854454"/>
              <a:gd name="connsiteY29" fmla="*/ 49149 h 76200"/>
              <a:gd name="connsiteX30" fmla="*/ 1089025 w 1854454"/>
              <a:gd name="connsiteY30" fmla="*/ 26924 h 76200"/>
              <a:gd name="connsiteX31" fmla="*/ 1177925 w 1854454"/>
              <a:gd name="connsiteY31" fmla="*/ 26924 h 76200"/>
              <a:gd name="connsiteX32" fmla="*/ 1333500 w 1854454"/>
              <a:gd name="connsiteY32" fmla="*/ 49149 h 76200"/>
              <a:gd name="connsiteX33" fmla="*/ 1244600 w 1854454"/>
              <a:gd name="connsiteY33" fmla="*/ 49149 h 76200"/>
              <a:gd name="connsiteX34" fmla="*/ 1244600 w 1854454"/>
              <a:gd name="connsiteY34" fmla="*/ 26924 h 76200"/>
              <a:gd name="connsiteX35" fmla="*/ 1333500 w 1854454"/>
              <a:gd name="connsiteY35" fmla="*/ 26924 h 76200"/>
              <a:gd name="connsiteX36" fmla="*/ 1489075 w 1854454"/>
              <a:gd name="connsiteY36" fmla="*/ 49149 h 76200"/>
              <a:gd name="connsiteX37" fmla="*/ 1400175 w 1854454"/>
              <a:gd name="connsiteY37" fmla="*/ 49149 h 76200"/>
              <a:gd name="connsiteX38" fmla="*/ 1400175 w 1854454"/>
              <a:gd name="connsiteY38" fmla="*/ 26924 h 76200"/>
              <a:gd name="connsiteX39" fmla="*/ 1489075 w 1854454"/>
              <a:gd name="connsiteY39" fmla="*/ 26924 h 76200"/>
              <a:gd name="connsiteX40" fmla="*/ 1644650 w 1854454"/>
              <a:gd name="connsiteY40" fmla="*/ 49149 h 76200"/>
              <a:gd name="connsiteX41" fmla="*/ 1555750 w 1854454"/>
              <a:gd name="connsiteY41" fmla="*/ 49149 h 76200"/>
              <a:gd name="connsiteX42" fmla="*/ 1555750 w 1854454"/>
              <a:gd name="connsiteY42" fmla="*/ 26924 h 76200"/>
              <a:gd name="connsiteX43" fmla="*/ 1644650 w 1854454"/>
              <a:gd name="connsiteY43" fmla="*/ 26924 h 76200"/>
              <a:gd name="connsiteX44" fmla="*/ 1816354 w 1854454"/>
              <a:gd name="connsiteY44" fmla="*/ 76200 h 76200"/>
              <a:gd name="connsiteX45" fmla="*/ 1801560 w 1854454"/>
              <a:gd name="connsiteY45" fmla="*/ 73211 h 76200"/>
              <a:gd name="connsiteX46" fmla="*/ 1789445 w 1854454"/>
              <a:gd name="connsiteY46" fmla="*/ 65055 h 76200"/>
              <a:gd name="connsiteX47" fmla="*/ 1781260 w 1854454"/>
              <a:gd name="connsiteY47" fmla="*/ 52947 h 76200"/>
              <a:gd name="connsiteX48" fmla="*/ 1780491 w 1854454"/>
              <a:gd name="connsiteY48" fmla="*/ 49149 h 76200"/>
              <a:gd name="connsiteX49" fmla="*/ 1711325 w 1854454"/>
              <a:gd name="connsiteY49" fmla="*/ 49149 h 76200"/>
              <a:gd name="connsiteX50" fmla="*/ 1711325 w 1854454"/>
              <a:gd name="connsiteY50" fmla="*/ 26924 h 76200"/>
              <a:gd name="connsiteX51" fmla="*/ 1780516 w 1854454"/>
              <a:gd name="connsiteY51" fmla="*/ 26924 h 76200"/>
              <a:gd name="connsiteX52" fmla="*/ 1778254 w 1854454"/>
              <a:gd name="connsiteY52" fmla="*/ 38100 h 76200"/>
              <a:gd name="connsiteX53" fmla="*/ 1781260 w 1854454"/>
              <a:gd name="connsiteY53" fmla="*/ 23252 h 76200"/>
              <a:gd name="connsiteX54" fmla="*/ 1789445 w 1854454"/>
              <a:gd name="connsiteY54" fmla="*/ 11144 h 76200"/>
              <a:gd name="connsiteX55" fmla="*/ 1801560 w 1854454"/>
              <a:gd name="connsiteY55" fmla="*/ 2988 h 76200"/>
              <a:gd name="connsiteX56" fmla="*/ 1816354 w 1854454"/>
              <a:gd name="connsiteY56" fmla="*/ 0 h 76200"/>
              <a:gd name="connsiteX57" fmla="*/ 1831201 w 1854454"/>
              <a:gd name="connsiteY57" fmla="*/ 2988 h 76200"/>
              <a:gd name="connsiteX58" fmla="*/ 1843309 w 1854454"/>
              <a:gd name="connsiteY58" fmla="*/ 11144 h 76200"/>
              <a:gd name="connsiteX59" fmla="*/ 1851465 w 1854454"/>
              <a:gd name="connsiteY59" fmla="*/ 23252 h 76200"/>
              <a:gd name="connsiteX60" fmla="*/ 1852204 w 1854454"/>
              <a:gd name="connsiteY60" fmla="*/ 26924 h 76200"/>
              <a:gd name="connsiteX61" fmla="*/ 1854454 w 1854454"/>
              <a:gd name="connsiteY61" fmla="*/ 38100 h 76200"/>
              <a:gd name="connsiteX62" fmla="*/ 1852230 w 1854454"/>
              <a:gd name="connsiteY62" fmla="*/ 49149 h 76200"/>
              <a:gd name="connsiteX63" fmla="*/ 1851465 w 1854454"/>
              <a:gd name="connsiteY63" fmla="*/ 52947 h 76200"/>
              <a:gd name="connsiteX64" fmla="*/ 1843309 w 1854454"/>
              <a:gd name="connsiteY64" fmla="*/ 65055 h 76200"/>
              <a:gd name="connsiteX65" fmla="*/ 1831201 w 1854454"/>
              <a:gd name="connsiteY65" fmla="*/ 73211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854454" h="76200">
                <a:moveTo>
                  <a:pt x="88900" y="49149"/>
                </a:moveTo>
                <a:lnTo>
                  <a:pt x="0" y="49149"/>
                </a:lnTo>
                <a:lnTo>
                  <a:pt x="0" y="26924"/>
                </a:lnTo>
                <a:lnTo>
                  <a:pt x="88900" y="26924"/>
                </a:lnTo>
                <a:close/>
                <a:moveTo>
                  <a:pt x="244475" y="49149"/>
                </a:moveTo>
                <a:lnTo>
                  <a:pt x="155575" y="49149"/>
                </a:lnTo>
                <a:lnTo>
                  <a:pt x="155575" y="26924"/>
                </a:lnTo>
                <a:lnTo>
                  <a:pt x="244475" y="26924"/>
                </a:lnTo>
                <a:close/>
                <a:moveTo>
                  <a:pt x="400050" y="49149"/>
                </a:moveTo>
                <a:lnTo>
                  <a:pt x="311150" y="49149"/>
                </a:lnTo>
                <a:lnTo>
                  <a:pt x="311150" y="26924"/>
                </a:lnTo>
                <a:lnTo>
                  <a:pt x="400050" y="26924"/>
                </a:lnTo>
                <a:close/>
                <a:moveTo>
                  <a:pt x="555625" y="49149"/>
                </a:moveTo>
                <a:lnTo>
                  <a:pt x="466725" y="49149"/>
                </a:lnTo>
                <a:lnTo>
                  <a:pt x="466725" y="26924"/>
                </a:lnTo>
                <a:lnTo>
                  <a:pt x="555625" y="26924"/>
                </a:lnTo>
                <a:close/>
                <a:moveTo>
                  <a:pt x="711200" y="49149"/>
                </a:moveTo>
                <a:lnTo>
                  <a:pt x="622300" y="49149"/>
                </a:lnTo>
                <a:lnTo>
                  <a:pt x="622300" y="26924"/>
                </a:lnTo>
                <a:lnTo>
                  <a:pt x="711200" y="26924"/>
                </a:lnTo>
                <a:close/>
                <a:moveTo>
                  <a:pt x="866775" y="49149"/>
                </a:moveTo>
                <a:lnTo>
                  <a:pt x="777875" y="49149"/>
                </a:lnTo>
                <a:lnTo>
                  <a:pt x="777875" y="26924"/>
                </a:lnTo>
                <a:lnTo>
                  <a:pt x="866775" y="26924"/>
                </a:lnTo>
                <a:close/>
                <a:moveTo>
                  <a:pt x="1022350" y="49149"/>
                </a:moveTo>
                <a:lnTo>
                  <a:pt x="933450" y="49149"/>
                </a:lnTo>
                <a:lnTo>
                  <a:pt x="933450" y="26924"/>
                </a:lnTo>
                <a:lnTo>
                  <a:pt x="1022350" y="26924"/>
                </a:lnTo>
                <a:close/>
                <a:moveTo>
                  <a:pt x="1177925" y="49149"/>
                </a:moveTo>
                <a:lnTo>
                  <a:pt x="1089025" y="49149"/>
                </a:lnTo>
                <a:lnTo>
                  <a:pt x="1089025" y="26924"/>
                </a:lnTo>
                <a:lnTo>
                  <a:pt x="1177925" y="26924"/>
                </a:lnTo>
                <a:close/>
                <a:moveTo>
                  <a:pt x="1333500" y="49149"/>
                </a:moveTo>
                <a:lnTo>
                  <a:pt x="1244600" y="49149"/>
                </a:lnTo>
                <a:lnTo>
                  <a:pt x="1244600" y="26924"/>
                </a:lnTo>
                <a:lnTo>
                  <a:pt x="1333500" y="26924"/>
                </a:lnTo>
                <a:close/>
                <a:moveTo>
                  <a:pt x="1489075" y="49149"/>
                </a:moveTo>
                <a:lnTo>
                  <a:pt x="1400175" y="49149"/>
                </a:lnTo>
                <a:lnTo>
                  <a:pt x="1400175" y="26924"/>
                </a:lnTo>
                <a:lnTo>
                  <a:pt x="1489075" y="26924"/>
                </a:lnTo>
                <a:close/>
                <a:moveTo>
                  <a:pt x="1644650" y="49149"/>
                </a:moveTo>
                <a:lnTo>
                  <a:pt x="1555750" y="49149"/>
                </a:lnTo>
                <a:lnTo>
                  <a:pt x="1555750" y="26924"/>
                </a:lnTo>
                <a:lnTo>
                  <a:pt x="1644650" y="26924"/>
                </a:lnTo>
                <a:close/>
                <a:moveTo>
                  <a:pt x="1816354" y="76200"/>
                </a:moveTo>
                <a:lnTo>
                  <a:pt x="1801560" y="73211"/>
                </a:lnTo>
                <a:lnTo>
                  <a:pt x="1789445" y="65055"/>
                </a:lnTo>
                <a:lnTo>
                  <a:pt x="1781260" y="52947"/>
                </a:lnTo>
                <a:lnTo>
                  <a:pt x="1780491" y="49149"/>
                </a:lnTo>
                <a:lnTo>
                  <a:pt x="1711325" y="49149"/>
                </a:lnTo>
                <a:lnTo>
                  <a:pt x="1711325" y="26924"/>
                </a:lnTo>
                <a:lnTo>
                  <a:pt x="1780516" y="26924"/>
                </a:lnTo>
                <a:lnTo>
                  <a:pt x="1778254" y="38100"/>
                </a:lnTo>
                <a:lnTo>
                  <a:pt x="1781260" y="23252"/>
                </a:lnTo>
                <a:lnTo>
                  <a:pt x="1789445" y="11144"/>
                </a:lnTo>
                <a:lnTo>
                  <a:pt x="1801560" y="2988"/>
                </a:lnTo>
                <a:lnTo>
                  <a:pt x="1816354" y="0"/>
                </a:lnTo>
                <a:lnTo>
                  <a:pt x="1831201" y="2988"/>
                </a:lnTo>
                <a:lnTo>
                  <a:pt x="1843309" y="11144"/>
                </a:lnTo>
                <a:lnTo>
                  <a:pt x="1851465" y="23252"/>
                </a:lnTo>
                <a:lnTo>
                  <a:pt x="1852204" y="26924"/>
                </a:lnTo>
                <a:lnTo>
                  <a:pt x="1854454" y="38100"/>
                </a:lnTo>
                <a:lnTo>
                  <a:pt x="1852230" y="49149"/>
                </a:lnTo>
                <a:lnTo>
                  <a:pt x="1851465" y="52947"/>
                </a:lnTo>
                <a:lnTo>
                  <a:pt x="1843309" y="65055"/>
                </a:lnTo>
                <a:lnTo>
                  <a:pt x="1831201" y="73211"/>
                </a:lnTo>
                <a:close/>
              </a:path>
            </a:pathLst>
          </a:custGeom>
          <a:solidFill>
            <a:srgbClr val="FFF293"/>
          </a:solidFill>
          <a:ln>
            <a:solidFill>
              <a:srgbClr val="FFF29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">
            <a:extLst>
              <a:ext uri="{FF2B5EF4-FFF2-40B4-BE49-F238E27FC236}">
                <a16:creationId xmlns:a16="http://schemas.microsoft.com/office/drawing/2014/main" id="{82CA5497-C249-4259-A0AB-F9FF00D9D4AF}"/>
              </a:ext>
            </a:extLst>
          </p:cNvPr>
          <p:cNvSpPr txBox="1"/>
          <p:nvPr/>
        </p:nvSpPr>
        <p:spPr>
          <a:xfrm>
            <a:off x="10515600" y="334457"/>
            <a:ext cx="5386135" cy="49757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l">
              <a:lnSpc>
                <a:spcPts val="1870"/>
              </a:lnSpc>
              <a:spcBef>
                <a:spcPts val="105"/>
              </a:spcBef>
            </a:pPr>
            <a:r>
              <a:rPr lang="ru-RU" sz="1400" spc="120" dirty="0">
                <a:solidFill>
                  <a:srgbClr val="DADAD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Температура</a:t>
            </a:r>
          </a:p>
          <a:p>
            <a:pPr marL="12700" algn="l">
              <a:lnSpc>
                <a:spcPts val="1870"/>
              </a:lnSpc>
              <a:spcBef>
                <a:spcPts val="105"/>
              </a:spcBef>
            </a:pPr>
            <a:r>
              <a:rPr lang="ru-RU" sz="1400" spc="120" dirty="0">
                <a:solidFill>
                  <a:srgbClr val="DADAD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воздуха</a:t>
            </a: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413CEB65-CEA0-400F-BFB4-1F0BAE0E2D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03593" y="366090"/>
            <a:ext cx="465939" cy="465939"/>
          </a:xfrm>
          <a:prstGeom prst="rect">
            <a:avLst/>
          </a:prstGeom>
        </p:spPr>
      </p:pic>
      <p:sp>
        <p:nvSpPr>
          <p:cNvPr id="39" name="object 21">
            <a:extLst>
              <a:ext uri="{FF2B5EF4-FFF2-40B4-BE49-F238E27FC236}">
                <a16:creationId xmlns:a16="http://schemas.microsoft.com/office/drawing/2014/main" id="{FF04CAC8-E0D2-4437-A1D6-059A8606C389}"/>
              </a:ext>
            </a:extLst>
          </p:cNvPr>
          <p:cNvSpPr txBox="1"/>
          <p:nvPr/>
        </p:nvSpPr>
        <p:spPr>
          <a:xfrm>
            <a:off x="11109452" y="6407866"/>
            <a:ext cx="751840" cy="22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lang="ru-RU" sz="1400" dirty="0">
                <a:solidFill>
                  <a:srgbClr val="FFF293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16 </a:t>
            </a:r>
            <a:r>
              <a:rPr sz="1400" spc="65" dirty="0">
                <a:solidFill>
                  <a:srgbClr val="FFF293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|</a:t>
            </a:r>
            <a:r>
              <a:rPr sz="1400" spc="215" dirty="0">
                <a:solidFill>
                  <a:srgbClr val="FFF293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 </a:t>
            </a:r>
            <a:r>
              <a:rPr lang="ru-RU" sz="1400" spc="165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19</a:t>
            </a:r>
            <a:endParaRPr sz="1400" dirty="0">
              <a:solidFill>
                <a:schemeClr val="bg1">
                  <a:lumMod val="95000"/>
                </a:schemeClr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Microsoft Sans Serif"/>
            </a:endParaRPr>
          </a:p>
        </p:txBody>
      </p:sp>
      <p:sp>
        <p:nvSpPr>
          <p:cNvPr id="41" name="object 24">
            <a:extLst>
              <a:ext uri="{FF2B5EF4-FFF2-40B4-BE49-F238E27FC236}">
                <a16:creationId xmlns:a16="http://schemas.microsoft.com/office/drawing/2014/main" id="{6A8A3DCA-A845-4B1C-88A1-89DCBE43CC82}"/>
              </a:ext>
            </a:extLst>
          </p:cNvPr>
          <p:cNvSpPr txBox="1"/>
          <p:nvPr/>
        </p:nvSpPr>
        <p:spPr>
          <a:xfrm>
            <a:off x="573765" y="5928593"/>
            <a:ext cx="3116410" cy="310983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25"/>
              </a:spcBef>
            </a:pPr>
            <a:r>
              <a:rPr lang="ru-RU" sz="2000" b="1" spc="80" dirty="0">
                <a:solidFill>
                  <a:srgbClr val="FFFFFF"/>
                </a:solidFill>
                <a:latin typeface="Tahoma"/>
                <a:cs typeface="Tahoma"/>
              </a:rPr>
              <a:t>Пояса мороза</a:t>
            </a:r>
            <a:endParaRPr sz="2000" b="1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1583089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C61B6BA2-91FF-49AB-8A31-3F3CB9DD62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80" y="0"/>
            <a:ext cx="12192000" cy="6858000"/>
          </a:xfrm>
          <a:prstGeom prst="rect">
            <a:avLst/>
          </a:prstGeom>
        </p:spPr>
      </p:pic>
      <p:sp>
        <p:nvSpPr>
          <p:cNvPr id="10" name="object 7">
            <a:extLst>
              <a:ext uri="{FF2B5EF4-FFF2-40B4-BE49-F238E27FC236}">
                <a16:creationId xmlns:a16="http://schemas.microsoft.com/office/drawing/2014/main" id="{DF10AFED-A296-44B6-975E-509DD0BD57B5}"/>
              </a:ext>
            </a:extLst>
          </p:cNvPr>
          <p:cNvSpPr/>
          <p:nvPr/>
        </p:nvSpPr>
        <p:spPr>
          <a:xfrm>
            <a:off x="3767795" y="1691122"/>
            <a:ext cx="7586005" cy="4734569"/>
          </a:xfrm>
          <a:custGeom>
            <a:avLst/>
            <a:gdLst/>
            <a:ahLst/>
            <a:cxnLst/>
            <a:rect l="l" t="t" r="r" b="b"/>
            <a:pathLst>
              <a:path w="7806055" h="4579620">
                <a:moveTo>
                  <a:pt x="7487665" y="0"/>
                </a:moveTo>
                <a:lnTo>
                  <a:pt x="318262" y="0"/>
                </a:lnTo>
                <a:lnTo>
                  <a:pt x="271232" y="3450"/>
                </a:lnTo>
                <a:lnTo>
                  <a:pt x="226344" y="13475"/>
                </a:lnTo>
                <a:lnTo>
                  <a:pt x="184092" y="29580"/>
                </a:lnTo>
                <a:lnTo>
                  <a:pt x="144966" y="51274"/>
                </a:lnTo>
                <a:lnTo>
                  <a:pt x="109460" y="78065"/>
                </a:lnTo>
                <a:lnTo>
                  <a:pt x="78065" y="109460"/>
                </a:lnTo>
                <a:lnTo>
                  <a:pt x="51274" y="144966"/>
                </a:lnTo>
                <a:lnTo>
                  <a:pt x="29580" y="184092"/>
                </a:lnTo>
                <a:lnTo>
                  <a:pt x="13475" y="226344"/>
                </a:lnTo>
                <a:lnTo>
                  <a:pt x="3450" y="271232"/>
                </a:lnTo>
                <a:lnTo>
                  <a:pt x="0" y="318262"/>
                </a:lnTo>
                <a:lnTo>
                  <a:pt x="0" y="4261383"/>
                </a:lnTo>
                <a:lnTo>
                  <a:pt x="3450" y="4308409"/>
                </a:lnTo>
                <a:lnTo>
                  <a:pt x="13475" y="4353293"/>
                </a:lnTo>
                <a:lnTo>
                  <a:pt x="29580" y="4395543"/>
                </a:lnTo>
                <a:lnTo>
                  <a:pt x="51274" y="4434665"/>
                </a:lnTo>
                <a:lnTo>
                  <a:pt x="78065" y="4470169"/>
                </a:lnTo>
                <a:lnTo>
                  <a:pt x="109460" y="4501561"/>
                </a:lnTo>
                <a:lnTo>
                  <a:pt x="144966" y="4528349"/>
                </a:lnTo>
                <a:lnTo>
                  <a:pt x="184092" y="4550041"/>
                </a:lnTo>
                <a:lnTo>
                  <a:pt x="226344" y="4566146"/>
                </a:lnTo>
                <a:lnTo>
                  <a:pt x="271232" y="4576169"/>
                </a:lnTo>
                <a:lnTo>
                  <a:pt x="318262" y="4579620"/>
                </a:lnTo>
                <a:lnTo>
                  <a:pt x="7487665" y="4579620"/>
                </a:lnTo>
                <a:lnTo>
                  <a:pt x="7534695" y="4576169"/>
                </a:lnTo>
                <a:lnTo>
                  <a:pt x="7579583" y="4566146"/>
                </a:lnTo>
                <a:lnTo>
                  <a:pt x="7621835" y="4550041"/>
                </a:lnTo>
                <a:lnTo>
                  <a:pt x="7660961" y="4528349"/>
                </a:lnTo>
                <a:lnTo>
                  <a:pt x="7696467" y="4501561"/>
                </a:lnTo>
                <a:lnTo>
                  <a:pt x="7727862" y="4470169"/>
                </a:lnTo>
                <a:lnTo>
                  <a:pt x="7754653" y="4434665"/>
                </a:lnTo>
                <a:lnTo>
                  <a:pt x="7776347" y="4395543"/>
                </a:lnTo>
                <a:lnTo>
                  <a:pt x="7792452" y="4353293"/>
                </a:lnTo>
                <a:lnTo>
                  <a:pt x="7802477" y="4308409"/>
                </a:lnTo>
                <a:lnTo>
                  <a:pt x="7805928" y="4261383"/>
                </a:lnTo>
                <a:lnTo>
                  <a:pt x="7805928" y="318262"/>
                </a:lnTo>
                <a:lnTo>
                  <a:pt x="7802477" y="271232"/>
                </a:lnTo>
                <a:lnTo>
                  <a:pt x="7792452" y="226344"/>
                </a:lnTo>
                <a:lnTo>
                  <a:pt x="7776347" y="184092"/>
                </a:lnTo>
                <a:lnTo>
                  <a:pt x="7754653" y="144966"/>
                </a:lnTo>
                <a:lnTo>
                  <a:pt x="7727862" y="109460"/>
                </a:lnTo>
                <a:lnTo>
                  <a:pt x="7696467" y="78065"/>
                </a:lnTo>
                <a:lnTo>
                  <a:pt x="7660961" y="51274"/>
                </a:lnTo>
                <a:lnTo>
                  <a:pt x="7621835" y="29580"/>
                </a:lnTo>
                <a:lnTo>
                  <a:pt x="7579583" y="13475"/>
                </a:lnTo>
                <a:lnTo>
                  <a:pt x="7534695" y="3450"/>
                </a:lnTo>
                <a:lnTo>
                  <a:pt x="7487665" y="0"/>
                </a:lnTo>
                <a:close/>
              </a:path>
            </a:pathLst>
          </a:custGeom>
          <a:solidFill>
            <a:srgbClr val="2D2D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3">
            <a:extLst>
              <a:ext uri="{FF2B5EF4-FFF2-40B4-BE49-F238E27FC236}">
                <a16:creationId xmlns:a16="http://schemas.microsoft.com/office/drawing/2014/main" id="{A287F483-2CC7-4869-A3E5-C49AD0C72492}"/>
              </a:ext>
            </a:extLst>
          </p:cNvPr>
          <p:cNvSpPr/>
          <p:nvPr/>
        </p:nvSpPr>
        <p:spPr>
          <a:xfrm rot="5400000">
            <a:off x="8698682" y="1764914"/>
            <a:ext cx="678815" cy="127000"/>
          </a:xfrm>
          <a:custGeom>
            <a:avLst/>
            <a:gdLst/>
            <a:ahLst/>
            <a:cxnLst/>
            <a:rect l="l" t="t" r="r" b="b"/>
            <a:pathLst>
              <a:path w="678814" h="127000">
                <a:moveTo>
                  <a:pt x="614807" y="0"/>
                </a:moveTo>
                <a:lnTo>
                  <a:pt x="590097" y="4992"/>
                </a:lnTo>
                <a:lnTo>
                  <a:pt x="569912" y="18605"/>
                </a:lnTo>
                <a:lnTo>
                  <a:pt x="556299" y="38790"/>
                </a:lnTo>
                <a:lnTo>
                  <a:pt x="551307" y="63500"/>
                </a:lnTo>
                <a:lnTo>
                  <a:pt x="556299" y="88209"/>
                </a:lnTo>
                <a:lnTo>
                  <a:pt x="569912" y="108394"/>
                </a:lnTo>
                <a:lnTo>
                  <a:pt x="590097" y="122007"/>
                </a:lnTo>
                <a:lnTo>
                  <a:pt x="614807" y="127000"/>
                </a:lnTo>
                <a:lnTo>
                  <a:pt x="639570" y="122007"/>
                </a:lnTo>
                <a:lnTo>
                  <a:pt x="659749" y="108394"/>
                </a:lnTo>
                <a:lnTo>
                  <a:pt x="673332" y="88209"/>
                </a:lnTo>
                <a:lnTo>
                  <a:pt x="676082" y="74549"/>
                </a:lnTo>
                <a:lnTo>
                  <a:pt x="614807" y="74549"/>
                </a:lnTo>
                <a:lnTo>
                  <a:pt x="614807" y="52324"/>
                </a:lnTo>
                <a:lnTo>
                  <a:pt x="676056" y="52324"/>
                </a:lnTo>
                <a:lnTo>
                  <a:pt x="673332" y="38790"/>
                </a:lnTo>
                <a:lnTo>
                  <a:pt x="659749" y="18605"/>
                </a:lnTo>
                <a:lnTo>
                  <a:pt x="639570" y="4992"/>
                </a:lnTo>
                <a:lnTo>
                  <a:pt x="614807" y="0"/>
                </a:lnTo>
                <a:close/>
              </a:path>
              <a:path w="678814" h="127000">
                <a:moveTo>
                  <a:pt x="553565" y="52324"/>
                </a:moveTo>
                <a:lnTo>
                  <a:pt x="525907" y="52324"/>
                </a:lnTo>
                <a:lnTo>
                  <a:pt x="525907" y="74549"/>
                </a:lnTo>
                <a:lnTo>
                  <a:pt x="553539" y="74549"/>
                </a:lnTo>
                <a:lnTo>
                  <a:pt x="551307" y="63500"/>
                </a:lnTo>
                <a:lnTo>
                  <a:pt x="553565" y="52324"/>
                </a:lnTo>
                <a:close/>
              </a:path>
              <a:path w="678814" h="127000">
                <a:moveTo>
                  <a:pt x="676056" y="52324"/>
                </a:moveTo>
                <a:lnTo>
                  <a:pt x="614807" y="52324"/>
                </a:lnTo>
                <a:lnTo>
                  <a:pt x="614807" y="74549"/>
                </a:lnTo>
                <a:lnTo>
                  <a:pt x="676082" y="74549"/>
                </a:lnTo>
                <a:lnTo>
                  <a:pt x="678307" y="63500"/>
                </a:lnTo>
                <a:lnTo>
                  <a:pt x="676056" y="52324"/>
                </a:lnTo>
                <a:close/>
              </a:path>
              <a:path w="678814" h="127000">
                <a:moveTo>
                  <a:pt x="459232" y="52324"/>
                </a:moveTo>
                <a:lnTo>
                  <a:pt x="370332" y="52324"/>
                </a:lnTo>
                <a:lnTo>
                  <a:pt x="370332" y="74549"/>
                </a:lnTo>
                <a:lnTo>
                  <a:pt x="459232" y="74549"/>
                </a:lnTo>
                <a:lnTo>
                  <a:pt x="459232" y="52324"/>
                </a:lnTo>
                <a:close/>
              </a:path>
              <a:path w="678814" h="127000">
                <a:moveTo>
                  <a:pt x="303657" y="52324"/>
                </a:moveTo>
                <a:lnTo>
                  <a:pt x="214757" y="52324"/>
                </a:lnTo>
                <a:lnTo>
                  <a:pt x="214757" y="74549"/>
                </a:lnTo>
                <a:lnTo>
                  <a:pt x="303657" y="74549"/>
                </a:lnTo>
                <a:lnTo>
                  <a:pt x="303657" y="52324"/>
                </a:lnTo>
                <a:close/>
              </a:path>
              <a:path w="678814" h="127000">
                <a:moveTo>
                  <a:pt x="63500" y="0"/>
                </a:moveTo>
                <a:lnTo>
                  <a:pt x="38790" y="4992"/>
                </a:lnTo>
                <a:lnTo>
                  <a:pt x="18605" y="18605"/>
                </a:lnTo>
                <a:lnTo>
                  <a:pt x="4992" y="38790"/>
                </a:lnTo>
                <a:lnTo>
                  <a:pt x="0" y="63500"/>
                </a:lnTo>
                <a:lnTo>
                  <a:pt x="4992" y="88209"/>
                </a:lnTo>
                <a:lnTo>
                  <a:pt x="18605" y="108394"/>
                </a:lnTo>
                <a:lnTo>
                  <a:pt x="38790" y="122007"/>
                </a:lnTo>
                <a:lnTo>
                  <a:pt x="63500" y="127000"/>
                </a:lnTo>
                <a:lnTo>
                  <a:pt x="88209" y="122007"/>
                </a:lnTo>
                <a:lnTo>
                  <a:pt x="108394" y="108394"/>
                </a:lnTo>
                <a:lnTo>
                  <a:pt x="122007" y="88209"/>
                </a:lnTo>
                <a:lnTo>
                  <a:pt x="124741" y="74675"/>
                </a:lnTo>
                <a:lnTo>
                  <a:pt x="63500" y="74675"/>
                </a:lnTo>
                <a:lnTo>
                  <a:pt x="63500" y="52324"/>
                </a:lnTo>
                <a:lnTo>
                  <a:pt x="124741" y="52324"/>
                </a:lnTo>
                <a:lnTo>
                  <a:pt x="122007" y="38790"/>
                </a:lnTo>
                <a:lnTo>
                  <a:pt x="108394" y="18605"/>
                </a:lnTo>
                <a:lnTo>
                  <a:pt x="88209" y="4992"/>
                </a:lnTo>
                <a:lnTo>
                  <a:pt x="63500" y="0"/>
                </a:lnTo>
                <a:close/>
              </a:path>
              <a:path w="678814" h="127000">
                <a:moveTo>
                  <a:pt x="124741" y="52324"/>
                </a:moveTo>
                <a:lnTo>
                  <a:pt x="63500" y="52324"/>
                </a:lnTo>
                <a:lnTo>
                  <a:pt x="63500" y="74675"/>
                </a:lnTo>
                <a:lnTo>
                  <a:pt x="124741" y="74675"/>
                </a:lnTo>
                <a:lnTo>
                  <a:pt x="127000" y="63500"/>
                </a:lnTo>
                <a:lnTo>
                  <a:pt x="124741" y="52324"/>
                </a:lnTo>
                <a:close/>
              </a:path>
              <a:path w="678814" h="127000">
                <a:moveTo>
                  <a:pt x="148082" y="52324"/>
                </a:moveTo>
                <a:lnTo>
                  <a:pt x="124741" y="52324"/>
                </a:lnTo>
                <a:lnTo>
                  <a:pt x="127000" y="63500"/>
                </a:lnTo>
                <a:lnTo>
                  <a:pt x="124741" y="74675"/>
                </a:lnTo>
                <a:lnTo>
                  <a:pt x="148082" y="74675"/>
                </a:lnTo>
                <a:lnTo>
                  <a:pt x="148082" y="52324"/>
                </a:lnTo>
                <a:close/>
              </a:path>
            </a:pathLst>
          </a:custGeom>
          <a:solidFill>
            <a:srgbClr val="DFBB8F"/>
          </a:solidFill>
          <a:ln>
            <a:solidFill>
              <a:srgbClr val="DFBB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23">
            <a:extLst>
              <a:ext uri="{FF2B5EF4-FFF2-40B4-BE49-F238E27FC236}">
                <a16:creationId xmlns:a16="http://schemas.microsoft.com/office/drawing/2014/main" id="{15294AD4-85E2-4932-B9D3-D7B477828746}"/>
              </a:ext>
            </a:extLst>
          </p:cNvPr>
          <p:cNvSpPr/>
          <p:nvPr/>
        </p:nvSpPr>
        <p:spPr>
          <a:xfrm rot="16200000">
            <a:off x="6850744" y="6145639"/>
            <a:ext cx="678815" cy="127000"/>
          </a:xfrm>
          <a:custGeom>
            <a:avLst/>
            <a:gdLst/>
            <a:ahLst/>
            <a:cxnLst/>
            <a:rect l="l" t="t" r="r" b="b"/>
            <a:pathLst>
              <a:path w="678814" h="127000">
                <a:moveTo>
                  <a:pt x="614807" y="0"/>
                </a:moveTo>
                <a:lnTo>
                  <a:pt x="590097" y="4992"/>
                </a:lnTo>
                <a:lnTo>
                  <a:pt x="569912" y="18605"/>
                </a:lnTo>
                <a:lnTo>
                  <a:pt x="556299" y="38790"/>
                </a:lnTo>
                <a:lnTo>
                  <a:pt x="551307" y="63500"/>
                </a:lnTo>
                <a:lnTo>
                  <a:pt x="556299" y="88209"/>
                </a:lnTo>
                <a:lnTo>
                  <a:pt x="569912" y="108394"/>
                </a:lnTo>
                <a:lnTo>
                  <a:pt x="590097" y="122007"/>
                </a:lnTo>
                <a:lnTo>
                  <a:pt x="614807" y="127000"/>
                </a:lnTo>
                <a:lnTo>
                  <a:pt x="639570" y="122007"/>
                </a:lnTo>
                <a:lnTo>
                  <a:pt x="659749" y="108394"/>
                </a:lnTo>
                <a:lnTo>
                  <a:pt x="673332" y="88209"/>
                </a:lnTo>
                <a:lnTo>
                  <a:pt x="676082" y="74549"/>
                </a:lnTo>
                <a:lnTo>
                  <a:pt x="614807" y="74549"/>
                </a:lnTo>
                <a:lnTo>
                  <a:pt x="614807" y="52324"/>
                </a:lnTo>
                <a:lnTo>
                  <a:pt x="676056" y="52324"/>
                </a:lnTo>
                <a:lnTo>
                  <a:pt x="673332" y="38790"/>
                </a:lnTo>
                <a:lnTo>
                  <a:pt x="659749" y="18605"/>
                </a:lnTo>
                <a:lnTo>
                  <a:pt x="639570" y="4992"/>
                </a:lnTo>
                <a:lnTo>
                  <a:pt x="614807" y="0"/>
                </a:lnTo>
                <a:close/>
              </a:path>
              <a:path w="678814" h="127000">
                <a:moveTo>
                  <a:pt x="553565" y="52324"/>
                </a:moveTo>
                <a:lnTo>
                  <a:pt x="525907" y="52324"/>
                </a:lnTo>
                <a:lnTo>
                  <a:pt x="525907" y="74549"/>
                </a:lnTo>
                <a:lnTo>
                  <a:pt x="553539" y="74549"/>
                </a:lnTo>
                <a:lnTo>
                  <a:pt x="551307" y="63500"/>
                </a:lnTo>
                <a:lnTo>
                  <a:pt x="553565" y="52324"/>
                </a:lnTo>
                <a:close/>
              </a:path>
              <a:path w="678814" h="127000">
                <a:moveTo>
                  <a:pt x="676056" y="52324"/>
                </a:moveTo>
                <a:lnTo>
                  <a:pt x="614807" y="52324"/>
                </a:lnTo>
                <a:lnTo>
                  <a:pt x="614807" y="74549"/>
                </a:lnTo>
                <a:lnTo>
                  <a:pt x="676082" y="74549"/>
                </a:lnTo>
                <a:lnTo>
                  <a:pt x="678307" y="63500"/>
                </a:lnTo>
                <a:lnTo>
                  <a:pt x="676056" y="52324"/>
                </a:lnTo>
                <a:close/>
              </a:path>
              <a:path w="678814" h="127000">
                <a:moveTo>
                  <a:pt x="459232" y="52324"/>
                </a:moveTo>
                <a:lnTo>
                  <a:pt x="370332" y="52324"/>
                </a:lnTo>
                <a:lnTo>
                  <a:pt x="370332" y="74549"/>
                </a:lnTo>
                <a:lnTo>
                  <a:pt x="459232" y="74549"/>
                </a:lnTo>
                <a:lnTo>
                  <a:pt x="459232" y="52324"/>
                </a:lnTo>
                <a:close/>
              </a:path>
              <a:path w="678814" h="127000">
                <a:moveTo>
                  <a:pt x="303657" y="52324"/>
                </a:moveTo>
                <a:lnTo>
                  <a:pt x="214757" y="52324"/>
                </a:lnTo>
                <a:lnTo>
                  <a:pt x="214757" y="74549"/>
                </a:lnTo>
                <a:lnTo>
                  <a:pt x="303657" y="74549"/>
                </a:lnTo>
                <a:lnTo>
                  <a:pt x="303657" y="52324"/>
                </a:lnTo>
                <a:close/>
              </a:path>
              <a:path w="678814" h="127000">
                <a:moveTo>
                  <a:pt x="63500" y="0"/>
                </a:moveTo>
                <a:lnTo>
                  <a:pt x="38790" y="4992"/>
                </a:lnTo>
                <a:lnTo>
                  <a:pt x="18605" y="18605"/>
                </a:lnTo>
                <a:lnTo>
                  <a:pt x="4992" y="38790"/>
                </a:lnTo>
                <a:lnTo>
                  <a:pt x="0" y="63500"/>
                </a:lnTo>
                <a:lnTo>
                  <a:pt x="4992" y="88209"/>
                </a:lnTo>
                <a:lnTo>
                  <a:pt x="18605" y="108394"/>
                </a:lnTo>
                <a:lnTo>
                  <a:pt x="38790" y="122007"/>
                </a:lnTo>
                <a:lnTo>
                  <a:pt x="63500" y="127000"/>
                </a:lnTo>
                <a:lnTo>
                  <a:pt x="88209" y="122007"/>
                </a:lnTo>
                <a:lnTo>
                  <a:pt x="108394" y="108394"/>
                </a:lnTo>
                <a:lnTo>
                  <a:pt x="122007" y="88209"/>
                </a:lnTo>
                <a:lnTo>
                  <a:pt x="124741" y="74675"/>
                </a:lnTo>
                <a:lnTo>
                  <a:pt x="63500" y="74675"/>
                </a:lnTo>
                <a:lnTo>
                  <a:pt x="63500" y="52324"/>
                </a:lnTo>
                <a:lnTo>
                  <a:pt x="124741" y="52324"/>
                </a:lnTo>
                <a:lnTo>
                  <a:pt x="122007" y="38790"/>
                </a:lnTo>
                <a:lnTo>
                  <a:pt x="108394" y="18605"/>
                </a:lnTo>
                <a:lnTo>
                  <a:pt x="88209" y="4992"/>
                </a:lnTo>
                <a:lnTo>
                  <a:pt x="63500" y="0"/>
                </a:lnTo>
                <a:close/>
              </a:path>
              <a:path w="678814" h="127000">
                <a:moveTo>
                  <a:pt x="124741" y="52324"/>
                </a:moveTo>
                <a:lnTo>
                  <a:pt x="63500" y="52324"/>
                </a:lnTo>
                <a:lnTo>
                  <a:pt x="63500" y="74675"/>
                </a:lnTo>
                <a:lnTo>
                  <a:pt x="124741" y="74675"/>
                </a:lnTo>
                <a:lnTo>
                  <a:pt x="127000" y="63500"/>
                </a:lnTo>
                <a:lnTo>
                  <a:pt x="124741" y="52324"/>
                </a:lnTo>
                <a:close/>
              </a:path>
              <a:path w="678814" h="127000">
                <a:moveTo>
                  <a:pt x="148082" y="52324"/>
                </a:moveTo>
                <a:lnTo>
                  <a:pt x="124741" y="52324"/>
                </a:lnTo>
                <a:lnTo>
                  <a:pt x="127000" y="63500"/>
                </a:lnTo>
                <a:lnTo>
                  <a:pt x="124741" y="74675"/>
                </a:lnTo>
                <a:lnTo>
                  <a:pt x="148082" y="74675"/>
                </a:lnTo>
                <a:lnTo>
                  <a:pt x="148082" y="52324"/>
                </a:lnTo>
                <a:close/>
              </a:path>
            </a:pathLst>
          </a:custGeom>
          <a:solidFill>
            <a:srgbClr val="DFBB8F"/>
          </a:solidFill>
          <a:ln>
            <a:solidFill>
              <a:srgbClr val="DFBB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Полилиния: фигура 30">
            <a:extLst>
              <a:ext uri="{FF2B5EF4-FFF2-40B4-BE49-F238E27FC236}">
                <a16:creationId xmlns:a16="http://schemas.microsoft.com/office/drawing/2014/main" id="{F9B935B1-4935-4F0C-9AFE-999EF58E1109}"/>
              </a:ext>
            </a:extLst>
          </p:cNvPr>
          <p:cNvSpPr/>
          <p:nvPr/>
        </p:nvSpPr>
        <p:spPr>
          <a:xfrm>
            <a:off x="3416881" y="6044642"/>
            <a:ext cx="283444" cy="127000"/>
          </a:xfrm>
          <a:custGeom>
            <a:avLst/>
            <a:gdLst>
              <a:gd name="connsiteX0" fmla="*/ 214757 w 283444"/>
              <a:gd name="connsiteY0" fmla="*/ 52324 h 127000"/>
              <a:gd name="connsiteX1" fmla="*/ 283444 w 283444"/>
              <a:gd name="connsiteY1" fmla="*/ 52324 h 127000"/>
              <a:gd name="connsiteX2" fmla="*/ 283444 w 283444"/>
              <a:gd name="connsiteY2" fmla="*/ 74549 h 127000"/>
              <a:gd name="connsiteX3" fmla="*/ 214757 w 283444"/>
              <a:gd name="connsiteY3" fmla="*/ 74549 h 127000"/>
              <a:gd name="connsiteX4" fmla="*/ 63500 w 283444"/>
              <a:gd name="connsiteY4" fmla="*/ 0 h 127000"/>
              <a:gd name="connsiteX5" fmla="*/ 88209 w 283444"/>
              <a:gd name="connsiteY5" fmla="*/ 4992 h 127000"/>
              <a:gd name="connsiteX6" fmla="*/ 108394 w 283444"/>
              <a:gd name="connsiteY6" fmla="*/ 18605 h 127000"/>
              <a:gd name="connsiteX7" fmla="*/ 122007 w 283444"/>
              <a:gd name="connsiteY7" fmla="*/ 38790 h 127000"/>
              <a:gd name="connsiteX8" fmla="*/ 124741 w 283444"/>
              <a:gd name="connsiteY8" fmla="*/ 52324 h 127000"/>
              <a:gd name="connsiteX9" fmla="*/ 148082 w 283444"/>
              <a:gd name="connsiteY9" fmla="*/ 52324 h 127000"/>
              <a:gd name="connsiteX10" fmla="*/ 148082 w 283444"/>
              <a:gd name="connsiteY10" fmla="*/ 74675 h 127000"/>
              <a:gd name="connsiteX11" fmla="*/ 124741 w 283444"/>
              <a:gd name="connsiteY11" fmla="*/ 74675 h 127000"/>
              <a:gd name="connsiteX12" fmla="*/ 122007 w 283444"/>
              <a:gd name="connsiteY12" fmla="*/ 88209 h 127000"/>
              <a:gd name="connsiteX13" fmla="*/ 108394 w 283444"/>
              <a:gd name="connsiteY13" fmla="*/ 108394 h 127000"/>
              <a:gd name="connsiteX14" fmla="*/ 88209 w 283444"/>
              <a:gd name="connsiteY14" fmla="*/ 122007 h 127000"/>
              <a:gd name="connsiteX15" fmla="*/ 63500 w 283444"/>
              <a:gd name="connsiteY15" fmla="*/ 127000 h 127000"/>
              <a:gd name="connsiteX16" fmla="*/ 38790 w 283444"/>
              <a:gd name="connsiteY16" fmla="*/ 122007 h 127000"/>
              <a:gd name="connsiteX17" fmla="*/ 18605 w 283444"/>
              <a:gd name="connsiteY17" fmla="*/ 108394 h 127000"/>
              <a:gd name="connsiteX18" fmla="*/ 4992 w 283444"/>
              <a:gd name="connsiteY18" fmla="*/ 88209 h 127000"/>
              <a:gd name="connsiteX19" fmla="*/ 0 w 283444"/>
              <a:gd name="connsiteY19" fmla="*/ 63500 h 127000"/>
              <a:gd name="connsiteX20" fmla="*/ 4992 w 283444"/>
              <a:gd name="connsiteY20" fmla="*/ 38790 h 127000"/>
              <a:gd name="connsiteX21" fmla="*/ 18605 w 283444"/>
              <a:gd name="connsiteY21" fmla="*/ 18605 h 127000"/>
              <a:gd name="connsiteX22" fmla="*/ 38790 w 283444"/>
              <a:gd name="connsiteY22" fmla="*/ 4992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83444" h="127000">
                <a:moveTo>
                  <a:pt x="214757" y="52324"/>
                </a:moveTo>
                <a:lnTo>
                  <a:pt x="283444" y="52324"/>
                </a:lnTo>
                <a:lnTo>
                  <a:pt x="283444" y="74549"/>
                </a:lnTo>
                <a:lnTo>
                  <a:pt x="214757" y="74549"/>
                </a:lnTo>
                <a:close/>
                <a:moveTo>
                  <a:pt x="63500" y="0"/>
                </a:moveTo>
                <a:lnTo>
                  <a:pt x="88209" y="4992"/>
                </a:lnTo>
                <a:lnTo>
                  <a:pt x="108394" y="18605"/>
                </a:lnTo>
                <a:lnTo>
                  <a:pt x="122007" y="38790"/>
                </a:lnTo>
                <a:lnTo>
                  <a:pt x="124741" y="52324"/>
                </a:lnTo>
                <a:lnTo>
                  <a:pt x="148082" y="52324"/>
                </a:lnTo>
                <a:lnTo>
                  <a:pt x="148082" y="74675"/>
                </a:lnTo>
                <a:lnTo>
                  <a:pt x="124741" y="74675"/>
                </a:lnTo>
                <a:lnTo>
                  <a:pt x="122007" y="88209"/>
                </a:lnTo>
                <a:lnTo>
                  <a:pt x="108394" y="108394"/>
                </a:lnTo>
                <a:lnTo>
                  <a:pt x="88209" y="122007"/>
                </a:lnTo>
                <a:lnTo>
                  <a:pt x="63500" y="127000"/>
                </a:lnTo>
                <a:lnTo>
                  <a:pt x="38790" y="122007"/>
                </a:lnTo>
                <a:lnTo>
                  <a:pt x="18605" y="108394"/>
                </a:lnTo>
                <a:lnTo>
                  <a:pt x="4992" y="88209"/>
                </a:lnTo>
                <a:lnTo>
                  <a:pt x="0" y="63500"/>
                </a:lnTo>
                <a:lnTo>
                  <a:pt x="4992" y="38790"/>
                </a:lnTo>
                <a:lnTo>
                  <a:pt x="18605" y="18605"/>
                </a:lnTo>
                <a:lnTo>
                  <a:pt x="38790" y="4992"/>
                </a:lnTo>
                <a:close/>
              </a:path>
            </a:pathLst>
          </a:custGeom>
          <a:solidFill>
            <a:srgbClr val="DFBB8F"/>
          </a:solidFill>
          <a:ln>
            <a:solidFill>
              <a:srgbClr val="DFBB8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443268"/>
            <a:ext cx="12192000" cy="72390"/>
          </a:xfrm>
          <a:custGeom>
            <a:avLst/>
            <a:gdLst/>
            <a:ahLst/>
            <a:cxnLst/>
            <a:rect l="l" t="t" r="r" b="b"/>
            <a:pathLst>
              <a:path w="12192000" h="72389">
                <a:moveTo>
                  <a:pt x="12192000" y="0"/>
                </a:moveTo>
                <a:lnTo>
                  <a:pt x="0" y="54436"/>
                </a:lnTo>
                <a:lnTo>
                  <a:pt x="0" y="71835"/>
                </a:lnTo>
                <a:lnTo>
                  <a:pt x="12192000" y="17273"/>
                </a:lnTo>
                <a:lnTo>
                  <a:pt x="12192000" y="0"/>
                </a:lnTo>
                <a:close/>
              </a:path>
            </a:pathLst>
          </a:custGeom>
          <a:solidFill>
            <a:srgbClr val="939393">
              <a:alpha val="588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16">
            <a:extLst>
              <a:ext uri="{FF2B5EF4-FFF2-40B4-BE49-F238E27FC236}">
                <a16:creationId xmlns:a16="http://schemas.microsoft.com/office/drawing/2014/main" id="{A685F420-7AEC-4E98-B55A-50B2C6BA20CC}"/>
              </a:ext>
            </a:extLst>
          </p:cNvPr>
          <p:cNvSpPr/>
          <p:nvPr/>
        </p:nvSpPr>
        <p:spPr>
          <a:xfrm>
            <a:off x="361060" y="1820255"/>
            <a:ext cx="3091180" cy="1915216"/>
          </a:xfrm>
          <a:custGeom>
            <a:avLst/>
            <a:gdLst/>
            <a:ahLst/>
            <a:cxnLst/>
            <a:rect l="l" t="t" r="r" b="b"/>
            <a:pathLst>
              <a:path w="3091179" h="652779">
                <a:moveTo>
                  <a:pt x="3007995" y="0"/>
                </a:moveTo>
                <a:lnTo>
                  <a:pt x="82740" y="0"/>
                </a:lnTo>
                <a:lnTo>
                  <a:pt x="50534" y="6506"/>
                </a:lnTo>
                <a:lnTo>
                  <a:pt x="24234" y="24241"/>
                </a:lnTo>
                <a:lnTo>
                  <a:pt x="6502" y="50524"/>
                </a:lnTo>
                <a:lnTo>
                  <a:pt x="0" y="82676"/>
                </a:lnTo>
                <a:lnTo>
                  <a:pt x="0" y="569594"/>
                </a:lnTo>
                <a:lnTo>
                  <a:pt x="6502" y="601763"/>
                </a:lnTo>
                <a:lnTo>
                  <a:pt x="24234" y="628045"/>
                </a:lnTo>
                <a:lnTo>
                  <a:pt x="50534" y="645770"/>
                </a:lnTo>
                <a:lnTo>
                  <a:pt x="82740" y="652271"/>
                </a:lnTo>
                <a:lnTo>
                  <a:pt x="3007995" y="652271"/>
                </a:lnTo>
                <a:lnTo>
                  <a:pt x="3040147" y="645770"/>
                </a:lnTo>
                <a:lnTo>
                  <a:pt x="3066430" y="628045"/>
                </a:lnTo>
                <a:lnTo>
                  <a:pt x="3084165" y="601763"/>
                </a:lnTo>
                <a:lnTo>
                  <a:pt x="3090672" y="569594"/>
                </a:lnTo>
                <a:lnTo>
                  <a:pt x="3090672" y="82676"/>
                </a:lnTo>
                <a:lnTo>
                  <a:pt x="3084165" y="50524"/>
                </a:lnTo>
                <a:lnTo>
                  <a:pt x="3066430" y="24241"/>
                </a:lnTo>
                <a:lnTo>
                  <a:pt x="3040147" y="6506"/>
                </a:lnTo>
                <a:lnTo>
                  <a:pt x="3007995" y="0"/>
                </a:lnTo>
                <a:close/>
              </a:path>
            </a:pathLst>
          </a:custGeom>
          <a:solidFill>
            <a:srgbClr val="2D2D2D"/>
          </a:solidFill>
        </p:spPr>
        <p:txBody>
          <a:bodyPr wrap="square" lIns="0" tIns="0" rIns="0" bIns="0" rtlCol="0" anchor="ctr"/>
          <a:lstStyle/>
          <a:p>
            <a:endParaRPr/>
          </a:p>
        </p:txBody>
      </p:sp>
      <p:sp>
        <p:nvSpPr>
          <p:cNvPr id="7" name="object 18">
            <a:extLst>
              <a:ext uri="{FF2B5EF4-FFF2-40B4-BE49-F238E27FC236}">
                <a16:creationId xmlns:a16="http://schemas.microsoft.com/office/drawing/2014/main" id="{B967FCED-09F2-42D4-AD5A-EA9F2D5ED4B1}"/>
              </a:ext>
            </a:extLst>
          </p:cNvPr>
          <p:cNvSpPr/>
          <p:nvPr/>
        </p:nvSpPr>
        <p:spPr>
          <a:xfrm>
            <a:off x="367496" y="5854169"/>
            <a:ext cx="3091180" cy="492979"/>
          </a:xfrm>
          <a:custGeom>
            <a:avLst/>
            <a:gdLst/>
            <a:ahLst/>
            <a:cxnLst/>
            <a:rect l="l" t="t" r="r" b="b"/>
            <a:pathLst>
              <a:path w="3091179" h="652779">
                <a:moveTo>
                  <a:pt x="3007995" y="0"/>
                </a:moveTo>
                <a:lnTo>
                  <a:pt x="82740" y="0"/>
                </a:lnTo>
                <a:lnTo>
                  <a:pt x="50534" y="6502"/>
                </a:lnTo>
                <a:lnTo>
                  <a:pt x="24234" y="24234"/>
                </a:lnTo>
                <a:lnTo>
                  <a:pt x="6502" y="50534"/>
                </a:lnTo>
                <a:lnTo>
                  <a:pt x="0" y="82740"/>
                </a:lnTo>
                <a:lnTo>
                  <a:pt x="0" y="569531"/>
                </a:lnTo>
                <a:lnTo>
                  <a:pt x="6502" y="601737"/>
                </a:lnTo>
                <a:lnTo>
                  <a:pt x="24234" y="628037"/>
                </a:lnTo>
                <a:lnTo>
                  <a:pt x="50534" y="645769"/>
                </a:lnTo>
                <a:lnTo>
                  <a:pt x="82740" y="652272"/>
                </a:lnTo>
                <a:lnTo>
                  <a:pt x="3007995" y="652272"/>
                </a:lnTo>
                <a:lnTo>
                  <a:pt x="3040147" y="645769"/>
                </a:lnTo>
                <a:lnTo>
                  <a:pt x="3066430" y="628037"/>
                </a:lnTo>
                <a:lnTo>
                  <a:pt x="3084165" y="601737"/>
                </a:lnTo>
                <a:lnTo>
                  <a:pt x="3090672" y="569531"/>
                </a:lnTo>
                <a:lnTo>
                  <a:pt x="3090672" y="82740"/>
                </a:lnTo>
                <a:lnTo>
                  <a:pt x="3084165" y="50534"/>
                </a:lnTo>
                <a:lnTo>
                  <a:pt x="3066430" y="24234"/>
                </a:lnTo>
                <a:lnTo>
                  <a:pt x="3040147" y="6502"/>
                </a:lnTo>
                <a:lnTo>
                  <a:pt x="3007995" y="0"/>
                </a:lnTo>
                <a:close/>
              </a:path>
            </a:pathLst>
          </a:custGeom>
          <a:solidFill>
            <a:srgbClr val="2D2D2D"/>
          </a:solidFill>
        </p:spPr>
        <p:txBody>
          <a:bodyPr wrap="square" lIns="0" tIns="0" rIns="0" bIns="0" rtlCol="0" anchor="ctr"/>
          <a:lstStyle/>
          <a:p>
            <a:endParaRPr/>
          </a:p>
        </p:txBody>
      </p:sp>
      <p:sp>
        <p:nvSpPr>
          <p:cNvPr id="9" name="object 10">
            <a:extLst>
              <a:ext uri="{FF2B5EF4-FFF2-40B4-BE49-F238E27FC236}">
                <a16:creationId xmlns:a16="http://schemas.microsoft.com/office/drawing/2014/main" id="{37FBB9A9-B01D-4258-9ACD-F1694B982A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1060" y="791695"/>
            <a:ext cx="794474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b="1" spc="26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Тепловые пояса</a:t>
            </a:r>
          </a:p>
        </p:txBody>
      </p:sp>
      <p:sp>
        <p:nvSpPr>
          <p:cNvPr id="17" name="object 18">
            <a:extLst>
              <a:ext uri="{FF2B5EF4-FFF2-40B4-BE49-F238E27FC236}">
                <a16:creationId xmlns:a16="http://schemas.microsoft.com/office/drawing/2014/main" id="{EA3AD7A1-64BF-40CA-9DEA-89679A12C5AF}"/>
              </a:ext>
            </a:extLst>
          </p:cNvPr>
          <p:cNvSpPr/>
          <p:nvPr/>
        </p:nvSpPr>
        <p:spPr>
          <a:xfrm>
            <a:off x="348479" y="5212533"/>
            <a:ext cx="3091180" cy="492979"/>
          </a:xfrm>
          <a:custGeom>
            <a:avLst/>
            <a:gdLst/>
            <a:ahLst/>
            <a:cxnLst/>
            <a:rect l="l" t="t" r="r" b="b"/>
            <a:pathLst>
              <a:path w="3091179" h="652779">
                <a:moveTo>
                  <a:pt x="3007995" y="0"/>
                </a:moveTo>
                <a:lnTo>
                  <a:pt x="82740" y="0"/>
                </a:lnTo>
                <a:lnTo>
                  <a:pt x="50534" y="6502"/>
                </a:lnTo>
                <a:lnTo>
                  <a:pt x="24234" y="24234"/>
                </a:lnTo>
                <a:lnTo>
                  <a:pt x="6502" y="50534"/>
                </a:lnTo>
                <a:lnTo>
                  <a:pt x="0" y="82740"/>
                </a:lnTo>
                <a:lnTo>
                  <a:pt x="0" y="569531"/>
                </a:lnTo>
                <a:lnTo>
                  <a:pt x="6502" y="601737"/>
                </a:lnTo>
                <a:lnTo>
                  <a:pt x="24234" y="628037"/>
                </a:lnTo>
                <a:lnTo>
                  <a:pt x="50534" y="645769"/>
                </a:lnTo>
                <a:lnTo>
                  <a:pt x="82740" y="652272"/>
                </a:lnTo>
                <a:lnTo>
                  <a:pt x="3007995" y="652272"/>
                </a:lnTo>
                <a:lnTo>
                  <a:pt x="3040147" y="645769"/>
                </a:lnTo>
                <a:lnTo>
                  <a:pt x="3066430" y="628037"/>
                </a:lnTo>
                <a:lnTo>
                  <a:pt x="3084165" y="601737"/>
                </a:lnTo>
                <a:lnTo>
                  <a:pt x="3090672" y="569531"/>
                </a:lnTo>
                <a:lnTo>
                  <a:pt x="3090672" y="82740"/>
                </a:lnTo>
                <a:lnTo>
                  <a:pt x="3084165" y="50534"/>
                </a:lnTo>
                <a:lnTo>
                  <a:pt x="3066430" y="24234"/>
                </a:lnTo>
                <a:lnTo>
                  <a:pt x="3040147" y="6502"/>
                </a:lnTo>
                <a:lnTo>
                  <a:pt x="3007995" y="0"/>
                </a:lnTo>
                <a:close/>
              </a:path>
            </a:pathLst>
          </a:custGeom>
          <a:solidFill>
            <a:srgbClr val="2D2D2D"/>
          </a:solidFill>
        </p:spPr>
        <p:txBody>
          <a:bodyPr wrap="square" lIns="0" tIns="0" rIns="0" bIns="0" rtlCol="0" anchor="ctr"/>
          <a:lstStyle/>
          <a:p>
            <a:endParaRPr/>
          </a:p>
        </p:txBody>
      </p:sp>
      <p:sp>
        <p:nvSpPr>
          <p:cNvPr id="19" name="object 18">
            <a:extLst>
              <a:ext uri="{FF2B5EF4-FFF2-40B4-BE49-F238E27FC236}">
                <a16:creationId xmlns:a16="http://schemas.microsoft.com/office/drawing/2014/main" id="{9056FFFA-67DA-4C5B-8BC7-3E6CCD6A1000}"/>
              </a:ext>
            </a:extLst>
          </p:cNvPr>
          <p:cNvSpPr/>
          <p:nvPr/>
        </p:nvSpPr>
        <p:spPr>
          <a:xfrm>
            <a:off x="348479" y="4555806"/>
            <a:ext cx="3091180" cy="492979"/>
          </a:xfrm>
          <a:custGeom>
            <a:avLst/>
            <a:gdLst/>
            <a:ahLst/>
            <a:cxnLst/>
            <a:rect l="l" t="t" r="r" b="b"/>
            <a:pathLst>
              <a:path w="3091179" h="652779">
                <a:moveTo>
                  <a:pt x="3007995" y="0"/>
                </a:moveTo>
                <a:lnTo>
                  <a:pt x="82740" y="0"/>
                </a:lnTo>
                <a:lnTo>
                  <a:pt x="50534" y="6502"/>
                </a:lnTo>
                <a:lnTo>
                  <a:pt x="24234" y="24234"/>
                </a:lnTo>
                <a:lnTo>
                  <a:pt x="6502" y="50534"/>
                </a:lnTo>
                <a:lnTo>
                  <a:pt x="0" y="82740"/>
                </a:lnTo>
                <a:lnTo>
                  <a:pt x="0" y="569531"/>
                </a:lnTo>
                <a:lnTo>
                  <a:pt x="6502" y="601737"/>
                </a:lnTo>
                <a:lnTo>
                  <a:pt x="24234" y="628037"/>
                </a:lnTo>
                <a:lnTo>
                  <a:pt x="50534" y="645769"/>
                </a:lnTo>
                <a:lnTo>
                  <a:pt x="82740" y="652272"/>
                </a:lnTo>
                <a:lnTo>
                  <a:pt x="3007995" y="652272"/>
                </a:lnTo>
                <a:lnTo>
                  <a:pt x="3040147" y="645769"/>
                </a:lnTo>
                <a:lnTo>
                  <a:pt x="3066430" y="628037"/>
                </a:lnTo>
                <a:lnTo>
                  <a:pt x="3084165" y="601737"/>
                </a:lnTo>
                <a:lnTo>
                  <a:pt x="3090672" y="569531"/>
                </a:lnTo>
                <a:lnTo>
                  <a:pt x="3090672" y="82740"/>
                </a:lnTo>
                <a:lnTo>
                  <a:pt x="3084165" y="50534"/>
                </a:lnTo>
                <a:lnTo>
                  <a:pt x="3066430" y="24234"/>
                </a:lnTo>
                <a:lnTo>
                  <a:pt x="3040147" y="6502"/>
                </a:lnTo>
                <a:lnTo>
                  <a:pt x="3007995" y="0"/>
                </a:lnTo>
                <a:close/>
              </a:path>
            </a:pathLst>
          </a:custGeom>
          <a:solidFill>
            <a:srgbClr val="2D2D2D"/>
          </a:solidFill>
        </p:spPr>
        <p:txBody>
          <a:bodyPr wrap="square" lIns="0" tIns="0" rIns="0" bIns="0" rtlCol="0" anchor="ctr"/>
          <a:lstStyle/>
          <a:p>
            <a:endParaRPr/>
          </a:p>
        </p:txBody>
      </p:sp>
      <p:sp>
        <p:nvSpPr>
          <p:cNvPr id="21" name="object 18">
            <a:extLst>
              <a:ext uri="{FF2B5EF4-FFF2-40B4-BE49-F238E27FC236}">
                <a16:creationId xmlns:a16="http://schemas.microsoft.com/office/drawing/2014/main" id="{95110876-73C5-4E4B-A0E5-D7A7B8E104F2}"/>
              </a:ext>
            </a:extLst>
          </p:cNvPr>
          <p:cNvSpPr/>
          <p:nvPr/>
        </p:nvSpPr>
        <p:spPr>
          <a:xfrm>
            <a:off x="348479" y="3911124"/>
            <a:ext cx="3091180" cy="492979"/>
          </a:xfrm>
          <a:custGeom>
            <a:avLst/>
            <a:gdLst/>
            <a:ahLst/>
            <a:cxnLst/>
            <a:rect l="l" t="t" r="r" b="b"/>
            <a:pathLst>
              <a:path w="3091179" h="652779">
                <a:moveTo>
                  <a:pt x="3007995" y="0"/>
                </a:moveTo>
                <a:lnTo>
                  <a:pt x="82740" y="0"/>
                </a:lnTo>
                <a:lnTo>
                  <a:pt x="50534" y="6502"/>
                </a:lnTo>
                <a:lnTo>
                  <a:pt x="24234" y="24234"/>
                </a:lnTo>
                <a:lnTo>
                  <a:pt x="6502" y="50534"/>
                </a:lnTo>
                <a:lnTo>
                  <a:pt x="0" y="82740"/>
                </a:lnTo>
                <a:lnTo>
                  <a:pt x="0" y="569531"/>
                </a:lnTo>
                <a:lnTo>
                  <a:pt x="6502" y="601737"/>
                </a:lnTo>
                <a:lnTo>
                  <a:pt x="24234" y="628037"/>
                </a:lnTo>
                <a:lnTo>
                  <a:pt x="50534" y="645769"/>
                </a:lnTo>
                <a:lnTo>
                  <a:pt x="82740" y="652272"/>
                </a:lnTo>
                <a:lnTo>
                  <a:pt x="3007995" y="652272"/>
                </a:lnTo>
                <a:lnTo>
                  <a:pt x="3040147" y="645769"/>
                </a:lnTo>
                <a:lnTo>
                  <a:pt x="3066430" y="628037"/>
                </a:lnTo>
                <a:lnTo>
                  <a:pt x="3084165" y="601737"/>
                </a:lnTo>
                <a:lnTo>
                  <a:pt x="3090672" y="569531"/>
                </a:lnTo>
                <a:lnTo>
                  <a:pt x="3090672" y="82740"/>
                </a:lnTo>
                <a:lnTo>
                  <a:pt x="3084165" y="50534"/>
                </a:lnTo>
                <a:lnTo>
                  <a:pt x="3066430" y="24234"/>
                </a:lnTo>
                <a:lnTo>
                  <a:pt x="3040147" y="6502"/>
                </a:lnTo>
                <a:lnTo>
                  <a:pt x="3007995" y="0"/>
                </a:lnTo>
                <a:close/>
              </a:path>
            </a:pathLst>
          </a:custGeom>
          <a:solidFill>
            <a:srgbClr val="2D2D2D"/>
          </a:solidFill>
        </p:spPr>
        <p:txBody>
          <a:bodyPr wrap="square" lIns="0" tIns="0" rIns="0" bIns="0" rtlCol="0" anchor="ctr"/>
          <a:lstStyle/>
          <a:p>
            <a:endParaRPr/>
          </a:p>
        </p:txBody>
      </p:sp>
      <p:sp>
        <p:nvSpPr>
          <p:cNvPr id="27" name="object 24">
            <a:extLst>
              <a:ext uri="{FF2B5EF4-FFF2-40B4-BE49-F238E27FC236}">
                <a16:creationId xmlns:a16="http://schemas.microsoft.com/office/drawing/2014/main" id="{F33FA3E5-837A-4D57-A296-C5811895AAA3}"/>
              </a:ext>
            </a:extLst>
          </p:cNvPr>
          <p:cNvSpPr txBox="1"/>
          <p:nvPr/>
        </p:nvSpPr>
        <p:spPr>
          <a:xfrm>
            <a:off x="587790" y="3990244"/>
            <a:ext cx="3116410" cy="310983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25"/>
              </a:spcBef>
            </a:pPr>
            <a:r>
              <a:rPr lang="ru-RU" sz="2000" b="1" spc="80" dirty="0">
                <a:solidFill>
                  <a:srgbClr val="FFFFFF"/>
                </a:solidFill>
                <a:latin typeface="Tahoma"/>
                <a:cs typeface="Tahoma"/>
              </a:rPr>
              <a:t>Жаркий пояс</a:t>
            </a:r>
            <a:endParaRPr sz="2000" b="1" dirty="0">
              <a:latin typeface="Tahoma"/>
              <a:cs typeface="Tahoma"/>
            </a:endParaRPr>
          </a:p>
        </p:txBody>
      </p:sp>
      <p:sp>
        <p:nvSpPr>
          <p:cNvPr id="23" name="Google Shape;680;p52">
            <a:extLst>
              <a:ext uri="{FF2B5EF4-FFF2-40B4-BE49-F238E27FC236}">
                <a16:creationId xmlns:a16="http://schemas.microsoft.com/office/drawing/2014/main" id="{E45D29C5-899C-4B50-BDFB-A074DCACEAF1}"/>
              </a:ext>
            </a:extLst>
          </p:cNvPr>
          <p:cNvSpPr txBox="1"/>
          <p:nvPr/>
        </p:nvSpPr>
        <p:spPr>
          <a:xfrm>
            <a:off x="418878" y="1976361"/>
            <a:ext cx="3188582" cy="1737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Россия расположена в умеренном и холодном поясе освещённости, поэтому её климат характеризуется сменой сезонов</a:t>
            </a:r>
          </a:p>
        </p:txBody>
      </p:sp>
      <p:sp>
        <p:nvSpPr>
          <p:cNvPr id="20" name="object 24">
            <a:extLst>
              <a:ext uri="{FF2B5EF4-FFF2-40B4-BE49-F238E27FC236}">
                <a16:creationId xmlns:a16="http://schemas.microsoft.com/office/drawing/2014/main" id="{40E973C4-923C-4DC9-BDCD-034DCFC67F4D}"/>
              </a:ext>
            </a:extLst>
          </p:cNvPr>
          <p:cNvSpPr txBox="1"/>
          <p:nvPr/>
        </p:nvSpPr>
        <p:spPr>
          <a:xfrm>
            <a:off x="587790" y="4627816"/>
            <a:ext cx="3116410" cy="310983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25"/>
              </a:spcBef>
            </a:pPr>
            <a:r>
              <a:rPr lang="ru-RU" sz="2000" b="1" spc="80" dirty="0">
                <a:solidFill>
                  <a:srgbClr val="FFFFFF"/>
                </a:solidFill>
                <a:latin typeface="Tahoma"/>
                <a:cs typeface="Tahoma"/>
              </a:rPr>
              <a:t>Умеренные пояса</a:t>
            </a:r>
            <a:endParaRPr sz="2000" b="1" dirty="0">
              <a:latin typeface="Tahoma"/>
              <a:cs typeface="Tahoma"/>
            </a:endParaRPr>
          </a:p>
        </p:txBody>
      </p:sp>
      <p:sp>
        <p:nvSpPr>
          <p:cNvPr id="22" name="object 24">
            <a:extLst>
              <a:ext uri="{FF2B5EF4-FFF2-40B4-BE49-F238E27FC236}">
                <a16:creationId xmlns:a16="http://schemas.microsoft.com/office/drawing/2014/main" id="{46E55033-2297-4091-B89C-04AB12507F61}"/>
              </a:ext>
            </a:extLst>
          </p:cNvPr>
          <p:cNvSpPr txBox="1"/>
          <p:nvPr/>
        </p:nvSpPr>
        <p:spPr>
          <a:xfrm>
            <a:off x="573765" y="5299585"/>
            <a:ext cx="3116410" cy="310983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25"/>
              </a:spcBef>
            </a:pPr>
            <a:r>
              <a:rPr lang="ru-RU" sz="2000" b="1" spc="80" dirty="0">
                <a:solidFill>
                  <a:srgbClr val="FFFFFF"/>
                </a:solidFill>
                <a:latin typeface="Tahoma"/>
                <a:cs typeface="Tahoma"/>
              </a:rPr>
              <a:t>Холодные пояса</a:t>
            </a:r>
            <a:endParaRPr sz="2000" b="1" dirty="0">
              <a:latin typeface="Tahoma"/>
              <a:cs typeface="Tahoma"/>
            </a:endParaRPr>
          </a:p>
        </p:txBody>
      </p:sp>
      <p:sp>
        <p:nvSpPr>
          <p:cNvPr id="37" name="Полилиния: фигура 36">
            <a:extLst>
              <a:ext uri="{FF2B5EF4-FFF2-40B4-BE49-F238E27FC236}">
                <a16:creationId xmlns:a16="http://schemas.microsoft.com/office/drawing/2014/main" id="{0F58F049-C9DC-42B7-A17D-A2CDD3F38797}"/>
              </a:ext>
            </a:extLst>
          </p:cNvPr>
          <p:cNvSpPr/>
          <p:nvPr/>
        </p:nvSpPr>
        <p:spPr>
          <a:xfrm rot="5400000">
            <a:off x="1265667" y="3993162"/>
            <a:ext cx="4901003" cy="22225"/>
          </a:xfrm>
          <a:custGeom>
            <a:avLst/>
            <a:gdLst>
              <a:gd name="connsiteX0" fmla="*/ 4812103 w 4901003"/>
              <a:gd name="connsiteY0" fmla="*/ 22225 h 22225"/>
              <a:gd name="connsiteX1" fmla="*/ 4812103 w 4901003"/>
              <a:gd name="connsiteY1" fmla="*/ 0 h 22225"/>
              <a:gd name="connsiteX2" fmla="*/ 4901003 w 4901003"/>
              <a:gd name="connsiteY2" fmla="*/ 0 h 22225"/>
              <a:gd name="connsiteX3" fmla="*/ 4901003 w 4901003"/>
              <a:gd name="connsiteY3" fmla="*/ 22225 h 22225"/>
              <a:gd name="connsiteX4" fmla="*/ 4656528 w 4901003"/>
              <a:gd name="connsiteY4" fmla="*/ 22225 h 22225"/>
              <a:gd name="connsiteX5" fmla="*/ 4656528 w 4901003"/>
              <a:gd name="connsiteY5" fmla="*/ 0 h 22225"/>
              <a:gd name="connsiteX6" fmla="*/ 4745428 w 4901003"/>
              <a:gd name="connsiteY6" fmla="*/ 0 h 22225"/>
              <a:gd name="connsiteX7" fmla="*/ 4745428 w 4901003"/>
              <a:gd name="connsiteY7" fmla="*/ 22225 h 22225"/>
              <a:gd name="connsiteX8" fmla="*/ 4500953 w 4901003"/>
              <a:gd name="connsiteY8" fmla="*/ 22225 h 22225"/>
              <a:gd name="connsiteX9" fmla="*/ 4500953 w 4901003"/>
              <a:gd name="connsiteY9" fmla="*/ 0 h 22225"/>
              <a:gd name="connsiteX10" fmla="*/ 4589853 w 4901003"/>
              <a:gd name="connsiteY10" fmla="*/ 0 h 22225"/>
              <a:gd name="connsiteX11" fmla="*/ 4589853 w 4901003"/>
              <a:gd name="connsiteY11" fmla="*/ 22225 h 22225"/>
              <a:gd name="connsiteX12" fmla="*/ 4345378 w 4901003"/>
              <a:gd name="connsiteY12" fmla="*/ 22225 h 22225"/>
              <a:gd name="connsiteX13" fmla="*/ 4345378 w 4901003"/>
              <a:gd name="connsiteY13" fmla="*/ 0 h 22225"/>
              <a:gd name="connsiteX14" fmla="*/ 4434278 w 4901003"/>
              <a:gd name="connsiteY14" fmla="*/ 0 h 22225"/>
              <a:gd name="connsiteX15" fmla="*/ 4434278 w 4901003"/>
              <a:gd name="connsiteY15" fmla="*/ 22225 h 22225"/>
              <a:gd name="connsiteX16" fmla="*/ 4189803 w 4901003"/>
              <a:gd name="connsiteY16" fmla="*/ 22225 h 22225"/>
              <a:gd name="connsiteX17" fmla="*/ 4189803 w 4901003"/>
              <a:gd name="connsiteY17" fmla="*/ 0 h 22225"/>
              <a:gd name="connsiteX18" fmla="*/ 4278703 w 4901003"/>
              <a:gd name="connsiteY18" fmla="*/ 0 h 22225"/>
              <a:gd name="connsiteX19" fmla="*/ 4278703 w 4901003"/>
              <a:gd name="connsiteY19" fmla="*/ 22225 h 22225"/>
              <a:gd name="connsiteX20" fmla="*/ 4034228 w 4901003"/>
              <a:gd name="connsiteY20" fmla="*/ 22225 h 22225"/>
              <a:gd name="connsiteX21" fmla="*/ 4034228 w 4901003"/>
              <a:gd name="connsiteY21" fmla="*/ 0 h 22225"/>
              <a:gd name="connsiteX22" fmla="*/ 4123128 w 4901003"/>
              <a:gd name="connsiteY22" fmla="*/ 0 h 22225"/>
              <a:gd name="connsiteX23" fmla="*/ 4123128 w 4901003"/>
              <a:gd name="connsiteY23" fmla="*/ 22225 h 22225"/>
              <a:gd name="connsiteX24" fmla="*/ 3878653 w 4901003"/>
              <a:gd name="connsiteY24" fmla="*/ 22225 h 22225"/>
              <a:gd name="connsiteX25" fmla="*/ 3878653 w 4901003"/>
              <a:gd name="connsiteY25" fmla="*/ 0 h 22225"/>
              <a:gd name="connsiteX26" fmla="*/ 3967553 w 4901003"/>
              <a:gd name="connsiteY26" fmla="*/ 0 h 22225"/>
              <a:gd name="connsiteX27" fmla="*/ 3967553 w 4901003"/>
              <a:gd name="connsiteY27" fmla="*/ 22225 h 22225"/>
              <a:gd name="connsiteX28" fmla="*/ 3723078 w 4901003"/>
              <a:gd name="connsiteY28" fmla="*/ 22225 h 22225"/>
              <a:gd name="connsiteX29" fmla="*/ 3723078 w 4901003"/>
              <a:gd name="connsiteY29" fmla="*/ 0 h 22225"/>
              <a:gd name="connsiteX30" fmla="*/ 3811978 w 4901003"/>
              <a:gd name="connsiteY30" fmla="*/ 0 h 22225"/>
              <a:gd name="connsiteX31" fmla="*/ 3811978 w 4901003"/>
              <a:gd name="connsiteY31" fmla="*/ 22225 h 22225"/>
              <a:gd name="connsiteX32" fmla="*/ 3567503 w 4901003"/>
              <a:gd name="connsiteY32" fmla="*/ 22225 h 22225"/>
              <a:gd name="connsiteX33" fmla="*/ 3567503 w 4901003"/>
              <a:gd name="connsiteY33" fmla="*/ 0 h 22225"/>
              <a:gd name="connsiteX34" fmla="*/ 3656403 w 4901003"/>
              <a:gd name="connsiteY34" fmla="*/ 0 h 22225"/>
              <a:gd name="connsiteX35" fmla="*/ 3656403 w 4901003"/>
              <a:gd name="connsiteY35" fmla="*/ 22225 h 22225"/>
              <a:gd name="connsiteX36" fmla="*/ 3411928 w 4901003"/>
              <a:gd name="connsiteY36" fmla="*/ 22225 h 22225"/>
              <a:gd name="connsiteX37" fmla="*/ 3411928 w 4901003"/>
              <a:gd name="connsiteY37" fmla="*/ 0 h 22225"/>
              <a:gd name="connsiteX38" fmla="*/ 3500828 w 4901003"/>
              <a:gd name="connsiteY38" fmla="*/ 0 h 22225"/>
              <a:gd name="connsiteX39" fmla="*/ 3500828 w 4901003"/>
              <a:gd name="connsiteY39" fmla="*/ 22225 h 22225"/>
              <a:gd name="connsiteX40" fmla="*/ 3256353 w 4901003"/>
              <a:gd name="connsiteY40" fmla="*/ 22225 h 22225"/>
              <a:gd name="connsiteX41" fmla="*/ 3256353 w 4901003"/>
              <a:gd name="connsiteY41" fmla="*/ 0 h 22225"/>
              <a:gd name="connsiteX42" fmla="*/ 3345253 w 4901003"/>
              <a:gd name="connsiteY42" fmla="*/ 0 h 22225"/>
              <a:gd name="connsiteX43" fmla="*/ 3345253 w 4901003"/>
              <a:gd name="connsiteY43" fmla="*/ 22225 h 22225"/>
              <a:gd name="connsiteX44" fmla="*/ 3100778 w 4901003"/>
              <a:gd name="connsiteY44" fmla="*/ 22225 h 22225"/>
              <a:gd name="connsiteX45" fmla="*/ 3100778 w 4901003"/>
              <a:gd name="connsiteY45" fmla="*/ 0 h 22225"/>
              <a:gd name="connsiteX46" fmla="*/ 3189678 w 4901003"/>
              <a:gd name="connsiteY46" fmla="*/ 0 h 22225"/>
              <a:gd name="connsiteX47" fmla="*/ 3189678 w 4901003"/>
              <a:gd name="connsiteY47" fmla="*/ 22225 h 22225"/>
              <a:gd name="connsiteX48" fmla="*/ 2945203 w 4901003"/>
              <a:gd name="connsiteY48" fmla="*/ 22225 h 22225"/>
              <a:gd name="connsiteX49" fmla="*/ 2945203 w 4901003"/>
              <a:gd name="connsiteY49" fmla="*/ 0 h 22225"/>
              <a:gd name="connsiteX50" fmla="*/ 3034103 w 4901003"/>
              <a:gd name="connsiteY50" fmla="*/ 0 h 22225"/>
              <a:gd name="connsiteX51" fmla="*/ 3034103 w 4901003"/>
              <a:gd name="connsiteY51" fmla="*/ 22225 h 22225"/>
              <a:gd name="connsiteX52" fmla="*/ 2789628 w 4901003"/>
              <a:gd name="connsiteY52" fmla="*/ 22225 h 22225"/>
              <a:gd name="connsiteX53" fmla="*/ 2789628 w 4901003"/>
              <a:gd name="connsiteY53" fmla="*/ 0 h 22225"/>
              <a:gd name="connsiteX54" fmla="*/ 2878528 w 4901003"/>
              <a:gd name="connsiteY54" fmla="*/ 0 h 22225"/>
              <a:gd name="connsiteX55" fmla="*/ 2878528 w 4901003"/>
              <a:gd name="connsiteY55" fmla="*/ 22225 h 22225"/>
              <a:gd name="connsiteX56" fmla="*/ 2634053 w 4901003"/>
              <a:gd name="connsiteY56" fmla="*/ 22225 h 22225"/>
              <a:gd name="connsiteX57" fmla="*/ 2634053 w 4901003"/>
              <a:gd name="connsiteY57" fmla="*/ 0 h 22225"/>
              <a:gd name="connsiteX58" fmla="*/ 2722953 w 4901003"/>
              <a:gd name="connsiteY58" fmla="*/ 0 h 22225"/>
              <a:gd name="connsiteX59" fmla="*/ 2722953 w 4901003"/>
              <a:gd name="connsiteY59" fmla="*/ 22225 h 22225"/>
              <a:gd name="connsiteX60" fmla="*/ 2478478 w 4901003"/>
              <a:gd name="connsiteY60" fmla="*/ 22225 h 22225"/>
              <a:gd name="connsiteX61" fmla="*/ 2478478 w 4901003"/>
              <a:gd name="connsiteY61" fmla="*/ 0 h 22225"/>
              <a:gd name="connsiteX62" fmla="*/ 2567378 w 4901003"/>
              <a:gd name="connsiteY62" fmla="*/ 0 h 22225"/>
              <a:gd name="connsiteX63" fmla="*/ 2567378 w 4901003"/>
              <a:gd name="connsiteY63" fmla="*/ 22225 h 22225"/>
              <a:gd name="connsiteX64" fmla="*/ 2322903 w 4901003"/>
              <a:gd name="connsiteY64" fmla="*/ 22225 h 22225"/>
              <a:gd name="connsiteX65" fmla="*/ 2322903 w 4901003"/>
              <a:gd name="connsiteY65" fmla="*/ 0 h 22225"/>
              <a:gd name="connsiteX66" fmla="*/ 2411803 w 4901003"/>
              <a:gd name="connsiteY66" fmla="*/ 0 h 22225"/>
              <a:gd name="connsiteX67" fmla="*/ 2411803 w 4901003"/>
              <a:gd name="connsiteY67" fmla="*/ 22225 h 22225"/>
              <a:gd name="connsiteX68" fmla="*/ 2167328 w 4901003"/>
              <a:gd name="connsiteY68" fmla="*/ 22225 h 22225"/>
              <a:gd name="connsiteX69" fmla="*/ 2167328 w 4901003"/>
              <a:gd name="connsiteY69" fmla="*/ 0 h 22225"/>
              <a:gd name="connsiteX70" fmla="*/ 2256228 w 4901003"/>
              <a:gd name="connsiteY70" fmla="*/ 0 h 22225"/>
              <a:gd name="connsiteX71" fmla="*/ 2256228 w 4901003"/>
              <a:gd name="connsiteY71" fmla="*/ 22225 h 22225"/>
              <a:gd name="connsiteX72" fmla="*/ 2011753 w 4901003"/>
              <a:gd name="connsiteY72" fmla="*/ 22225 h 22225"/>
              <a:gd name="connsiteX73" fmla="*/ 2011753 w 4901003"/>
              <a:gd name="connsiteY73" fmla="*/ 0 h 22225"/>
              <a:gd name="connsiteX74" fmla="*/ 2100653 w 4901003"/>
              <a:gd name="connsiteY74" fmla="*/ 0 h 22225"/>
              <a:gd name="connsiteX75" fmla="*/ 2100653 w 4901003"/>
              <a:gd name="connsiteY75" fmla="*/ 22225 h 22225"/>
              <a:gd name="connsiteX76" fmla="*/ 1856178 w 4901003"/>
              <a:gd name="connsiteY76" fmla="*/ 22225 h 22225"/>
              <a:gd name="connsiteX77" fmla="*/ 1856178 w 4901003"/>
              <a:gd name="connsiteY77" fmla="*/ 0 h 22225"/>
              <a:gd name="connsiteX78" fmla="*/ 1945078 w 4901003"/>
              <a:gd name="connsiteY78" fmla="*/ 0 h 22225"/>
              <a:gd name="connsiteX79" fmla="*/ 1945078 w 4901003"/>
              <a:gd name="connsiteY79" fmla="*/ 22225 h 22225"/>
              <a:gd name="connsiteX80" fmla="*/ 1700603 w 4901003"/>
              <a:gd name="connsiteY80" fmla="*/ 22225 h 22225"/>
              <a:gd name="connsiteX81" fmla="*/ 1700603 w 4901003"/>
              <a:gd name="connsiteY81" fmla="*/ 0 h 22225"/>
              <a:gd name="connsiteX82" fmla="*/ 1789503 w 4901003"/>
              <a:gd name="connsiteY82" fmla="*/ 0 h 22225"/>
              <a:gd name="connsiteX83" fmla="*/ 1789503 w 4901003"/>
              <a:gd name="connsiteY83" fmla="*/ 22225 h 22225"/>
              <a:gd name="connsiteX84" fmla="*/ 1545028 w 4901003"/>
              <a:gd name="connsiteY84" fmla="*/ 22225 h 22225"/>
              <a:gd name="connsiteX85" fmla="*/ 1545028 w 4901003"/>
              <a:gd name="connsiteY85" fmla="*/ 0 h 22225"/>
              <a:gd name="connsiteX86" fmla="*/ 1633928 w 4901003"/>
              <a:gd name="connsiteY86" fmla="*/ 0 h 22225"/>
              <a:gd name="connsiteX87" fmla="*/ 1633928 w 4901003"/>
              <a:gd name="connsiteY87" fmla="*/ 22225 h 22225"/>
              <a:gd name="connsiteX88" fmla="*/ 1389453 w 4901003"/>
              <a:gd name="connsiteY88" fmla="*/ 22225 h 22225"/>
              <a:gd name="connsiteX89" fmla="*/ 1389453 w 4901003"/>
              <a:gd name="connsiteY89" fmla="*/ 0 h 22225"/>
              <a:gd name="connsiteX90" fmla="*/ 1478353 w 4901003"/>
              <a:gd name="connsiteY90" fmla="*/ 0 h 22225"/>
              <a:gd name="connsiteX91" fmla="*/ 1478353 w 4901003"/>
              <a:gd name="connsiteY91" fmla="*/ 22225 h 22225"/>
              <a:gd name="connsiteX92" fmla="*/ 1233881 w 4901003"/>
              <a:gd name="connsiteY92" fmla="*/ 22225 h 22225"/>
              <a:gd name="connsiteX93" fmla="*/ 1233881 w 4901003"/>
              <a:gd name="connsiteY93" fmla="*/ 0 h 22225"/>
              <a:gd name="connsiteX94" fmla="*/ 1322780 w 4901003"/>
              <a:gd name="connsiteY94" fmla="*/ 0 h 22225"/>
              <a:gd name="connsiteX95" fmla="*/ 1322780 w 4901003"/>
              <a:gd name="connsiteY95" fmla="*/ 22225 h 22225"/>
              <a:gd name="connsiteX96" fmla="*/ 1078306 w 4901003"/>
              <a:gd name="connsiteY96" fmla="*/ 22225 h 22225"/>
              <a:gd name="connsiteX97" fmla="*/ 1078306 w 4901003"/>
              <a:gd name="connsiteY97" fmla="*/ 0 h 22225"/>
              <a:gd name="connsiteX98" fmla="*/ 1167206 w 4901003"/>
              <a:gd name="connsiteY98" fmla="*/ 0 h 22225"/>
              <a:gd name="connsiteX99" fmla="*/ 1167206 w 4901003"/>
              <a:gd name="connsiteY99" fmla="*/ 22225 h 22225"/>
              <a:gd name="connsiteX100" fmla="*/ 922731 w 4901003"/>
              <a:gd name="connsiteY100" fmla="*/ 22225 h 22225"/>
              <a:gd name="connsiteX101" fmla="*/ 922731 w 4901003"/>
              <a:gd name="connsiteY101" fmla="*/ 0 h 22225"/>
              <a:gd name="connsiteX102" fmla="*/ 1011630 w 4901003"/>
              <a:gd name="connsiteY102" fmla="*/ 0 h 22225"/>
              <a:gd name="connsiteX103" fmla="*/ 1011630 w 4901003"/>
              <a:gd name="connsiteY103" fmla="*/ 22225 h 22225"/>
              <a:gd name="connsiteX104" fmla="*/ 767155 w 4901003"/>
              <a:gd name="connsiteY104" fmla="*/ 22225 h 22225"/>
              <a:gd name="connsiteX105" fmla="*/ 767155 w 4901003"/>
              <a:gd name="connsiteY105" fmla="*/ 0 h 22225"/>
              <a:gd name="connsiteX106" fmla="*/ 856056 w 4901003"/>
              <a:gd name="connsiteY106" fmla="*/ 0 h 22225"/>
              <a:gd name="connsiteX107" fmla="*/ 856056 w 4901003"/>
              <a:gd name="connsiteY107" fmla="*/ 22225 h 22225"/>
              <a:gd name="connsiteX108" fmla="*/ 611579 w 4901003"/>
              <a:gd name="connsiteY108" fmla="*/ 22225 h 22225"/>
              <a:gd name="connsiteX109" fmla="*/ 611579 w 4901003"/>
              <a:gd name="connsiteY109" fmla="*/ 0 h 22225"/>
              <a:gd name="connsiteX110" fmla="*/ 700481 w 4901003"/>
              <a:gd name="connsiteY110" fmla="*/ 0 h 22225"/>
              <a:gd name="connsiteX111" fmla="*/ 700481 w 4901003"/>
              <a:gd name="connsiteY111" fmla="*/ 22225 h 22225"/>
              <a:gd name="connsiteX112" fmla="*/ 456006 w 4901003"/>
              <a:gd name="connsiteY112" fmla="*/ 22225 h 22225"/>
              <a:gd name="connsiteX113" fmla="*/ 456006 w 4901003"/>
              <a:gd name="connsiteY113" fmla="*/ 0 h 22225"/>
              <a:gd name="connsiteX114" fmla="*/ 544906 w 4901003"/>
              <a:gd name="connsiteY114" fmla="*/ 0 h 22225"/>
              <a:gd name="connsiteX115" fmla="*/ 544906 w 4901003"/>
              <a:gd name="connsiteY115" fmla="*/ 22225 h 22225"/>
              <a:gd name="connsiteX116" fmla="*/ 300432 w 4901003"/>
              <a:gd name="connsiteY116" fmla="*/ 22225 h 22225"/>
              <a:gd name="connsiteX117" fmla="*/ 300432 w 4901003"/>
              <a:gd name="connsiteY117" fmla="*/ 0 h 22225"/>
              <a:gd name="connsiteX118" fmla="*/ 389330 w 4901003"/>
              <a:gd name="connsiteY118" fmla="*/ 0 h 22225"/>
              <a:gd name="connsiteX119" fmla="*/ 389330 w 4901003"/>
              <a:gd name="connsiteY119" fmla="*/ 22225 h 22225"/>
              <a:gd name="connsiteX120" fmla="*/ 144855 w 4901003"/>
              <a:gd name="connsiteY120" fmla="*/ 22225 h 22225"/>
              <a:gd name="connsiteX121" fmla="*/ 144855 w 4901003"/>
              <a:gd name="connsiteY121" fmla="*/ 0 h 22225"/>
              <a:gd name="connsiteX122" fmla="*/ 233756 w 4901003"/>
              <a:gd name="connsiteY122" fmla="*/ 0 h 22225"/>
              <a:gd name="connsiteX123" fmla="*/ 233756 w 4901003"/>
              <a:gd name="connsiteY123" fmla="*/ 22225 h 22225"/>
              <a:gd name="connsiteX124" fmla="*/ 0 w 4901003"/>
              <a:gd name="connsiteY124" fmla="*/ 22225 h 22225"/>
              <a:gd name="connsiteX125" fmla="*/ 0 w 4901003"/>
              <a:gd name="connsiteY125" fmla="*/ 0 h 22225"/>
              <a:gd name="connsiteX126" fmla="*/ 78180 w 4901003"/>
              <a:gd name="connsiteY126" fmla="*/ 0 h 22225"/>
              <a:gd name="connsiteX127" fmla="*/ 78180 w 4901003"/>
              <a:gd name="connsiteY127" fmla="*/ 22225 h 22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4901003" h="22225">
                <a:moveTo>
                  <a:pt x="4812103" y="22225"/>
                </a:moveTo>
                <a:lnTo>
                  <a:pt x="4812103" y="0"/>
                </a:lnTo>
                <a:lnTo>
                  <a:pt x="4901003" y="0"/>
                </a:lnTo>
                <a:lnTo>
                  <a:pt x="4901003" y="22225"/>
                </a:lnTo>
                <a:close/>
                <a:moveTo>
                  <a:pt x="4656528" y="22225"/>
                </a:moveTo>
                <a:lnTo>
                  <a:pt x="4656528" y="0"/>
                </a:lnTo>
                <a:lnTo>
                  <a:pt x="4745428" y="0"/>
                </a:lnTo>
                <a:lnTo>
                  <a:pt x="4745428" y="22225"/>
                </a:lnTo>
                <a:close/>
                <a:moveTo>
                  <a:pt x="4500953" y="22225"/>
                </a:moveTo>
                <a:lnTo>
                  <a:pt x="4500953" y="0"/>
                </a:lnTo>
                <a:lnTo>
                  <a:pt x="4589853" y="0"/>
                </a:lnTo>
                <a:lnTo>
                  <a:pt x="4589853" y="22225"/>
                </a:lnTo>
                <a:close/>
                <a:moveTo>
                  <a:pt x="4345378" y="22225"/>
                </a:moveTo>
                <a:lnTo>
                  <a:pt x="4345378" y="0"/>
                </a:lnTo>
                <a:lnTo>
                  <a:pt x="4434278" y="0"/>
                </a:lnTo>
                <a:lnTo>
                  <a:pt x="4434278" y="22225"/>
                </a:lnTo>
                <a:close/>
                <a:moveTo>
                  <a:pt x="4189803" y="22225"/>
                </a:moveTo>
                <a:lnTo>
                  <a:pt x="4189803" y="0"/>
                </a:lnTo>
                <a:lnTo>
                  <a:pt x="4278703" y="0"/>
                </a:lnTo>
                <a:lnTo>
                  <a:pt x="4278703" y="22225"/>
                </a:lnTo>
                <a:close/>
                <a:moveTo>
                  <a:pt x="4034228" y="22225"/>
                </a:moveTo>
                <a:lnTo>
                  <a:pt x="4034228" y="0"/>
                </a:lnTo>
                <a:lnTo>
                  <a:pt x="4123128" y="0"/>
                </a:lnTo>
                <a:lnTo>
                  <a:pt x="4123128" y="22225"/>
                </a:lnTo>
                <a:close/>
                <a:moveTo>
                  <a:pt x="3878653" y="22225"/>
                </a:moveTo>
                <a:lnTo>
                  <a:pt x="3878653" y="0"/>
                </a:lnTo>
                <a:lnTo>
                  <a:pt x="3967553" y="0"/>
                </a:lnTo>
                <a:lnTo>
                  <a:pt x="3967553" y="22225"/>
                </a:lnTo>
                <a:close/>
                <a:moveTo>
                  <a:pt x="3723078" y="22225"/>
                </a:moveTo>
                <a:lnTo>
                  <a:pt x="3723078" y="0"/>
                </a:lnTo>
                <a:lnTo>
                  <a:pt x="3811978" y="0"/>
                </a:lnTo>
                <a:lnTo>
                  <a:pt x="3811978" y="22225"/>
                </a:lnTo>
                <a:close/>
                <a:moveTo>
                  <a:pt x="3567503" y="22225"/>
                </a:moveTo>
                <a:lnTo>
                  <a:pt x="3567503" y="0"/>
                </a:lnTo>
                <a:lnTo>
                  <a:pt x="3656403" y="0"/>
                </a:lnTo>
                <a:lnTo>
                  <a:pt x="3656403" y="22225"/>
                </a:lnTo>
                <a:close/>
                <a:moveTo>
                  <a:pt x="3411928" y="22225"/>
                </a:moveTo>
                <a:lnTo>
                  <a:pt x="3411928" y="0"/>
                </a:lnTo>
                <a:lnTo>
                  <a:pt x="3500828" y="0"/>
                </a:lnTo>
                <a:lnTo>
                  <a:pt x="3500828" y="22225"/>
                </a:lnTo>
                <a:close/>
                <a:moveTo>
                  <a:pt x="3256353" y="22225"/>
                </a:moveTo>
                <a:lnTo>
                  <a:pt x="3256353" y="0"/>
                </a:lnTo>
                <a:lnTo>
                  <a:pt x="3345253" y="0"/>
                </a:lnTo>
                <a:lnTo>
                  <a:pt x="3345253" y="22225"/>
                </a:lnTo>
                <a:close/>
                <a:moveTo>
                  <a:pt x="3100778" y="22225"/>
                </a:moveTo>
                <a:lnTo>
                  <a:pt x="3100778" y="0"/>
                </a:lnTo>
                <a:lnTo>
                  <a:pt x="3189678" y="0"/>
                </a:lnTo>
                <a:lnTo>
                  <a:pt x="3189678" y="22225"/>
                </a:lnTo>
                <a:close/>
                <a:moveTo>
                  <a:pt x="2945203" y="22225"/>
                </a:moveTo>
                <a:lnTo>
                  <a:pt x="2945203" y="0"/>
                </a:lnTo>
                <a:lnTo>
                  <a:pt x="3034103" y="0"/>
                </a:lnTo>
                <a:lnTo>
                  <a:pt x="3034103" y="22225"/>
                </a:lnTo>
                <a:close/>
                <a:moveTo>
                  <a:pt x="2789628" y="22225"/>
                </a:moveTo>
                <a:lnTo>
                  <a:pt x="2789628" y="0"/>
                </a:lnTo>
                <a:lnTo>
                  <a:pt x="2878528" y="0"/>
                </a:lnTo>
                <a:lnTo>
                  <a:pt x="2878528" y="22225"/>
                </a:lnTo>
                <a:close/>
                <a:moveTo>
                  <a:pt x="2634053" y="22225"/>
                </a:moveTo>
                <a:lnTo>
                  <a:pt x="2634053" y="0"/>
                </a:lnTo>
                <a:lnTo>
                  <a:pt x="2722953" y="0"/>
                </a:lnTo>
                <a:lnTo>
                  <a:pt x="2722953" y="22225"/>
                </a:lnTo>
                <a:close/>
                <a:moveTo>
                  <a:pt x="2478478" y="22225"/>
                </a:moveTo>
                <a:lnTo>
                  <a:pt x="2478478" y="0"/>
                </a:lnTo>
                <a:lnTo>
                  <a:pt x="2567378" y="0"/>
                </a:lnTo>
                <a:lnTo>
                  <a:pt x="2567378" y="22225"/>
                </a:lnTo>
                <a:close/>
                <a:moveTo>
                  <a:pt x="2322903" y="22225"/>
                </a:moveTo>
                <a:lnTo>
                  <a:pt x="2322903" y="0"/>
                </a:lnTo>
                <a:lnTo>
                  <a:pt x="2411803" y="0"/>
                </a:lnTo>
                <a:lnTo>
                  <a:pt x="2411803" y="22225"/>
                </a:lnTo>
                <a:close/>
                <a:moveTo>
                  <a:pt x="2167328" y="22225"/>
                </a:moveTo>
                <a:lnTo>
                  <a:pt x="2167328" y="0"/>
                </a:lnTo>
                <a:lnTo>
                  <a:pt x="2256228" y="0"/>
                </a:lnTo>
                <a:lnTo>
                  <a:pt x="2256228" y="22225"/>
                </a:lnTo>
                <a:close/>
                <a:moveTo>
                  <a:pt x="2011753" y="22225"/>
                </a:moveTo>
                <a:lnTo>
                  <a:pt x="2011753" y="0"/>
                </a:lnTo>
                <a:lnTo>
                  <a:pt x="2100653" y="0"/>
                </a:lnTo>
                <a:lnTo>
                  <a:pt x="2100653" y="22225"/>
                </a:lnTo>
                <a:close/>
                <a:moveTo>
                  <a:pt x="1856178" y="22225"/>
                </a:moveTo>
                <a:lnTo>
                  <a:pt x="1856178" y="0"/>
                </a:lnTo>
                <a:lnTo>
                  <a:pt x="1945078" y="0"/>
                </a:lnTo>
                <a:lnTo>
                  <a:pt x="1945078" y="22225"/>
                </a:lnTo>
                <a:close/>
                <a:moveTo>
                  <a:pt x="1700603" y="22225"/>
                </a:moveTo>
                <a:lnTo>
                  <a:pt x="1700603" y="0"/>
                </a:lnTo>
                <a:lnTo>
                  <a:pt x="1789503" y="0"/>
                </a:lnTo>
                <a:lnTo>
                  <a:pt x="1789503" y="22225"/>
                </a:lnTo>
                <a:close/>
                <a:moveTo>
                  <a:pt x="1545028" y="22225"/>
                </a:moveTo>
                <a:lnTo>
                  <a:pt x="1545028" y="0"/>
                </a:lnTo>
                <a:lnTo>
                  <a:pt x="1633928" y="0"/>
                </a:lnTo>
                <a:lnTo>
                  <a:pt x="1633928" y="22225"/>
                </a:lnTo>
                <a:close/>
                <a:moveTo>
                  <a:pt x="1389453" y="22225"/>
                </a:moveTo>
                <a:lnTo>
                  <a:pt x="1389453" y="0"/>
                </a:lnTo>
                <a:lnTo>
                  <a:pt x="1478353" y="0"/>
                </a:lnTo>
                <a:lnTo>
                  <a:pt x="1478353" y="22225"/>
                </a:lnTo>
                <a:close/>
                <a:moveTo>
                  <a:pt x="1233881" y="22225"/>
                </a:moveTo>
                <a:lnTo>
                  <a:pt x="1233881" y="0"/>
                </a:lnTo>
                <a:lnTo>
                  <a:pt x="1322780" y="0"/>
                </a:lnTo>
                <a:lnTo>
                  <a:pt x="1322780" y="22225"/>
                </a:lnTo>
                <a:close/>
                <a:moveTo>
                  <a:pt x="1078306" y="22225"/>
                </a:moveTo>
                <a:lnTo>
                  <a:pt x="1078306" y="0"/>
                </a:lnTo>
                <a:lnTo>
                  <a:pt x="1167206" y="0"/>
                </a:lnTo>
                <a:lnTo>
                  <a:pt x="1167206" y="22225"/>
                </a:lnTo>
                <a:close/>
                <a:moveTo>
                  <a:pt x="922731" y="22225"/>
                </a:moveTo>
                <a:lnTo>
                  <a:pt x="922731" y="0"/>
                </a:lnTo>
                <a:lnTo>
                  <a:pt x="1011630" y="0"/>
                </a:lnTo>
                <a:lnTo>
                  <a:pt x="1011630" y="22225"/>
                </a:lnTo>
                <a:close/>
                <a:moveTo>
                  <a:pt x="767155" y="22225"/>
                </a:moveTo>
                <a:lnTo>
                  <a:pt x="767155" y="0"/>
                </a:lnTo>
                <a:lnTo>
                  <a:pt x="856056" y="0"/>
                </a:lnTo>
                <a:lnTo>
                  <a:pt x="856056" y="22225"/>
                </a:lnTo>
                <a:close/>
                <a:moveTo>
                  <a:pt x="611579" y="22225"/>
                </a:moveTo>
                <a:lnTo>
                  <a:pt x="611579" y="0"/>
                </a:lnTo>
                <a:lnTo>
                  <a:pt x="700481" y="0"/>
                </a:lnTo>
                <a:lnTo>
                  <a:pt x="700481" y="22225"/>
                </a:lnTo>
                <a:close/>
                <a:moveTo>
                  <a:pt x="456006" y="22225"/>
                </a:moveTo>
                <a:lnTo>
                  <a:pt x="456006" y="0"/>
                </a:lnTo>
                <a:lnTo>
                  <a:pt x="544906" y="0"/>
                </a:lnTo>
                <a:lnTo>
                  <a:pt x="544906" y="22225"/>
                </a:lnTo>
                <a:close/>
                <a:moveTo>
                  <a:pt x="300432" y="22225"/>
                </a:moveTo>
                <a:lnTo>
                  <a:pt x="300432" y="0"/>
                </a:lnTo>
                <a:lnTo>
                  <a:pt x="389330" y="0"/>
                </a:lnTo>
                <a:lnTo>
                  <a:pt x="389330" y="22225"/>
                </a:lnTo>
                <a:close/>
                <a:moveTo>
                  <a:pt x="144855" y="22225"/>
                </a:moveTo>
                <a:lnTo>
                  <a:pt x="144855" y="0"/>
                </a:lnTo>
                <a:lnTo>
                  <a:pt x="233756" y="0"/>
                </a:lnTo>
                <a:lnTo>
                  <a:pt x="233756" y="22225"/>
                </a:lnTo>
                <a:close/>
                <a:moveTo>
                  <a:pt x="0" y="22225"/>
                </a:moveTo>
                <a:lnTo>
                  <a:pt x="0" y="0"/>
                </a:lnTo>
                <a:lnTo>
                  <a:pt x="78180" y="0"/>
                </a:lnTo>
                <a:lnTo>
                  <a:pt x="78180" y="22225"/>
                </a:lnTo>
                <a:close/>
              </a:path>
            </a:pathLst>
          </a:custGeom>
          <a:solidFill>
            <a:srgbClr val="DFBB8F"/>
          </a:solidFill>
          <a:ln>
            <a:solidFill>
              <a:srgbClr val="DFBB8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Полилиния: фигура 42">
            <a:extLst>
              <a:ext uri="{FF2B5EF4-FFF2-40B4-BE49-F238E27FC236}">
                <a16:creationId xmlns:a16="http://schemas.microsoft.com/office/drawing/2014/main" id="{B99C5CDA-E927-44C4-A02D-C4A012D63442}"/>
              </a:ext>
            </a:extLst>
          </p:cNvPr>
          <p:cNvSpPr/>
          <p:nvPr/>
        </p:nvSpPr>
        <p:spPr>
          <a:xfrm>
            <a:off x="3708729" y="1548964"/>
            <a:ext cx="5288848" cy="22225"/>
          </a:xfrm>
          <a:custGeom>
            <a:avLst/>
            <a:gdLst>
              <a:gd name="connsiteX0" fmla="*/ 5251726 w 5288848"/>
              <a:gd name="connsiteY0" fmla="*/ 0 h 22225"/>
              <a:gd name="connsiteX1" fmla="*/ 5288848 w 5288848"/>
              <a:gd name="connsiteY1" fmla="*/ 0 h 22225"/>
              <a:gd name="connsiteX2" fmla="*/ 5288848 w 5288848"/>
              <a:gd name="connsiteY2" fmla="*/ 22225 h 22225"/>
              <a:gd name="connsiteX3" fmla="*/ 5251726 w 5288848"/>
              <a:gd name="connsiteY3" fmla="*/ 22225 h 22225"/>
              <a:gd name="connsiteX4" fmla="*/ 5096151 w 5288848"/>
              <a:gd name="connsiteY4" fmla="*/ 0 h 22225"/>
              <a:gd name="connsiteX5" fmla="*/ 5185051 w 5288848"/>
              <a:gd name="connsiteY5" fmla="*/ 0 h 22225"/>
              <a:gd name="connsiteX6" fmla="*/ 5185051 w 5288848"/>
              <a:gd name="connsiteY6" fmla="*/ 22225 h 22225"/>
              <a:gd name="connsiteX7" fmla="*/ 5096151 w 5288848"/>
              <a:gd name="connsiteY7" fmla="*/ 22225 h 22225"/>
              <a:gd name="connsiteX8" fmla="*/ 4940576 w 5288848"/>
              <a:gd name="connsiteY8" fmla="*/ 0 h 22225"/>
              <a:gd name="connsiteX9" fmla="*/ 5029476 w 5288848"/>
              <a:gd name="connsiteY9" fmla="*/ 0 h 22225"/>
              <a:gd name="connsiteX10" fmla="*/ 5029476 w 5288848"/>
              <a:gd name="connsiteY10" fmla="*/ 22225 h 22225"/>
              <a:gd name="connsiteX11" fmla="*/ 4940576 w 5288848"/>
              <a:gd name="connsiteY11" fmla="*/ 22225 h 22225"/>
              <a:gd name="connsiteX12" fmla="*/ 4785001 w 5288848"/>
              <a:gd name="connsiteY12" fmla="*/ 0 h 22225"/>
              <a:gd name="connsiteX13" fmla="*/ 4873901 w 5288848"/>
              <a:gd name="connsiteY13" fmla="*/ 0 h 22225"/>
              <a:gd name="connsiteX14" fmla="*/ 4873901 w 5288848"/>
              <a:gd name="connsiteY14" fmla="*/ 22225 h 22225"/>
              <a:gd name="connsiteX15" fmla="*/ 4785001 w 5288848"/>
              <a:gd name="connsiteY15" fmla="*/ 22225 h 22225"/>
              <a:gd name="connsiteX16" fmla="*/ 4629426 w 5288848"/>
              <a:gd name="connsiteY16" fmla="*/ 0 h 22225"/>
              <a:gd name="connsiteX17" fmla="*/ 4718326 w 5288848"/>
              <a:gd name="connsiteY17" fmla="*/ 0 h 22225"/>
              <a:gd name="connsiteX18" fmla="*/ 4718326 w 5288848"/>
              <a:gd name="connsiteY18" fmla="*/ 22225 h 22225"/>
              <a:gd name="connsiteX19" fmla="*/ 4629426 w 5288848"/>
              <a:gd name="connsiteY19" fmla="*/ 22225 h 22225"/>
              <a:gd name="connsiteX20" fmla="*/ 4473851 w 5288848"/>
              <a:gd name="connsiteY20" fmla="*/ 0 h 22225"/>
              <a:gd name="connsiteX21" fmla="*/ 4562751 w 5288848"/>
              <a:gd name="connsiteY21" fmla="*/ 0 h 22225"/>
              <a:gd name="connsiteX22" fmla="*/ 4562751 w 5288848"/>
              <a:gd name="connsiteY22" fmla="*/ 22225 h 22225"/>
              <a:gd name="connsiteX23" fmla="*/ 4473851 w 5288848"/>
              <a:gd name="connsiteY23" fmla="*/ 22225 h 22225"/>
              <a:gd name="connsiteX24" fmla="*/ 4318276 w 5288848"/>
              <a:gd name="connsiteY24" fmla="*/ 0 h 22225"/>
              <a:gd name="connsiteX25" fmla="*/ 4407176 w 5288848"/>
              <a:gd name="connsiteY25" fmla="*/ 0 h 22225"/>
              <a:gd name="connsiteX26" fmla="*/ 4407176 w 5288848"/>
              <a:gd name="connsiteY26" fmla="*/ 22225 h 22225"/>
              <a:gd name="connsiteX27" fmla="*/ 4318276 w 5288848"/>
              <a:gd name="connsiteY27" fmla="*/ 22225 h 22225"/>
              <a:gd name="connsiteX28" fmla="*/ 4162701 w 5288848"/>
              <a:gd name="connsiteY28" fmla="*/ 0 h 22225"/>
              <a:gd name="connsiteX29" fmla="*/ 4251601 w 5288848"/>
              <a:gd name="connsiteY29" fmla="*/ 0 h 22225"/>
              <a:gd name="connsiteX30" fmla="*/ 4251601 w 5288848"/>
              <a:gd name="connsiteY30" fmla="*/ 22225 h 22225"/>
              <a:gd name="connsiteX31" fmla="*/ 4162701 w 5288848"/>
              <a:gd name="connsiteY31" fmla="*/ 22225 h 22225"/>
              <a:gd name="connsiteX32" fmla="*/ 4007126 w 5288848"/>
              <a:gd name="connsiteY32" fmla="*/ 0 h 22225"/>
              <a:gd name="connsiteX33" fmla="*/ 4096026 w 5288848"/>
              <a:gd name="connsiteY33" fmla="*/ 0 h 22225"/>
              <a:gd name="connsiteX34" fmla="*/ 4096026 w 5288848"/>
              <a:gd name="connsiteY34" fmla="*/ 22225 h 22225"/>
              <a:gd name="connsiteX35" fmla="*/ 4007126 w 5288848"/>
              <a:gd name="connsiteY35" fmla="*/ 22225 h 22225"/>
              <a:gd name="connsiteX36" fmla="*/ 3851553 w 5288848"/>
              <a:gd name="connsiteY36" fmla="*/ 0 h 22225"/>
              <a:gd name="connsiteX37" fmla="*/ 3940453 w 5288848"/>
              <a:gd name="connsiteY37" fmla="*/ 0 h 22225"/>
              <a:gd name="connsiteX38" fmla="*/ 3940453 w 5288848"/>
              <a:gd name="connsiteY38" fmla="*/ 22225 h 22225"/>
              <a:gd name="connsiteX39" fmla="*/ 3851553 w 5288848"/>
              <a:gd name="connsiteY39" fmla="*/ 22225 h 22225"/>
              <a:gd name="connsiteX40" fmla="*/ 3695979 w 5288848"/>
              <a:gd name="connsiteY40" fmla="*/ 0 h 22225"/>
              <a:gd name="connsiteX41" fmla="*/ 3784879 w 5288848"/>
              <a:gd name="connsiteY41" fmla="*/ 0 h 22225"/>
              <a:gd name="connsiteX42" fmla="*/ 3784879 w 5288848"/>
              <a:gd name="connsiteY42" fmla="*/ 22225 h 22225"/>
              <a:gd name="connsiteX43" fmla="*/ 3695979 w 5288848"/>
              <a:gd name="connsiteY43" fmla="*/ 22225 h 22225"/>
              <a:gd name="connsiteX44" fmla="*/ 3540404 w 5288848"/>
              <a:gd name="connsiteY44" fmla="*/ 0 h 22225"/>
              <a:gd name="connsiteX45" fmla="*/ 3629303 w 5288848"/>
              <a:gd name="connsiteY45" fmla="*/ 0 h 22225"/>
              <a:gd name="connsiteX46" fmla="*/ 3629303 w 5288848"/>
              <a:gd name="connsiteY46" fmla="*/ 22225 h 22225"/>
              <a:gd name="connsiteX47" fmla="*/ 3540404 w 5288848"/>
              <a:gd name="connsiteY47" fmla="*/ 22225 h 22225"/>
              <a:gd name="connsiteX48" fmla="*/ 3384828 w 5288848"/>
              <a:gd name="connsiteY48" fmla="*/ 0 h 22225"/>
              <a:gd name="connsiteX49" fmla="*/ 3473728 w 5288848"/>
              <a:gd name="connsiteY49" fmla="*/ 0 h 22225"/>
              <a:gd name="connsiteX50" fmla="*/ 3473728 w 5288848"/>
              <a:gd name="connsiteY50" fmla="*/ 22225 h 22225"/>
              <a:gd name="connsiteX51" fmla="*/ 3384828 w 5288848"/>
              <a:gd name="connsiteY51" fmla="*/ 22225 h 22225"/>
              <a:gd name="connsiteX52" fmla="*/ 3229252 w 5288848"/>
              <a:gd name="connsiteY52" fmla="*/ 0 h 22225"/>
              <a:gd name="connsiteX53" fmla="*/ 3318154 w 5288848"/>
              <a:gd name="connsiteY53" fmla="*/ 0 h 22225"/>
              <a:gd name="connsiteX54" fmla="*/ 3318154 w 5288848"/>
              <a:gd name="connsiteY54" fmla="*/ 22225 h 22225"/>
              <a:gd name="connsiteX55" fmla="*/ 3229252 w 5288848"/>
              <a:gd name="connsiteY55" fmla="*/ 22225 h 22225"/>
              <a:gd name="connsiteX56" fmla="*/ 3073679 w 5288848"/>
              <a:gd name="connsiteY56" fmla="*/ 0 h 22225"/>
              <a:gd name="connsiteX57" fmla="*/ 3162579 w 5288848"/>
              <a:gd name="connsiteY57" fmla="*/ 0 h 22225"/>
              <a:gd name="connsiteX58" fmla="*/ 3162579 w 5288848"/>
              <a:gd name="connsiteY58" fmla="*/ 22225 h 22225"/>
              <a:gd name="connsiteX59" fmla="*/ 3073679 w 5288848"/>
              <a:gd name="connsiteY59" fmla="*/ 22225 h 22225"/>
              <a:gd name="connsiteX60" fmla="*/ 2918104 w 5288848"/>
              <a:gd name="connsiteY60" fmla="*/ 0 h 22225"/>
              <a:gd name="connsiteX61" fmla="*/ 3007003 w 5288848"/>
              <a:gd name="connsiteY61" fmla="*/ 0 h 22225"/>
              <a:gd name="connsiteX62" fmla="*/ 3007003 w 5288848"/>
              <a:gd name="connsiteY62" fmla="*/ 22225 h 22225"/>
              <a:gd name="connsiteX63" fmla="*/ 2918104 w 5288848"/>
              <a:gd name="connsiteY63" fmla="*/ 22225 h 22225"/>
              <a:gd name="connsiteX64" fmla="*/ 2762528 w 5288848"/>
              <a:gd name="connsiteY64" fmla="*/ 0 h 22225"/>
              <a:gd name="connsiteX65" fmla="*/ 2851429 w 5288848"/>
              <a:gd name="connsiteY65" fmla="*/ 0 h 22225"/>
              <a:gd name="connsiteX66" fmla="*/ 2851429 w 5288848"/>
              <a:gd name="connsiteY66" fmla="*/ 22225 h 22225"/>
              <a:gd name="connsiteX67" fmla="*/ 2762528 w 5288848"/>
              <a:gd name="connsiteY67" fmla="*/ 22225 h 22225"/>
              <a:gd name="connsiteX68" fmla="*/ 2606954 w 5288848"/>
              <a:gd name="connsiteY68" fmla="*/ 0 h 22225"/>
              <a:gd name="connsiteX69" fmla="*/ 2695853 w 5288848"/>
              <a:gd name="connsiteY69" fmla="*/ 0 h 22225"/>
              <a:gd name="connsiteX70" fmla="*/ 2695853 w 5288848"/>
              <a:gd name="connsiteY70" fmla="*/ 22225 h 22225"/>
              <a:gd name="connsiteX71" fmla="*/ 2606954 w 5288848"/>
              <a:gd name="connsiteY71" fmla="*/ 22225 h 22225"/>
              <a:gd name="connsiteX72" fmla="*/ 2451379 w 5288848"/>
              <a:gd name="connsiteY72" fmla="*/ 0 h 22225"/>
              <a:gd name="connsiteX73" fmla="*/ 2540280 w 5288848"/>
              <a:gd name="connsiteY73" fmla="*/ 0 h 22225"/>
              <a:gd name="connsiteX74" fmla="*/ 2540280 w 5288848"/>
              <a:gd name="connsiteY74" fmla="*/ 22225 h 22225"/>
              <a:gd name="connsiteX75" fmla="*/ 2451379 w 5288848"/>
              <a:gd name="connsiteY75" fmla="*/ 22225 h 22225"/>
              <a:gd name="connsiteX76" fmla="*/ 2295804 w 5288848"/>
              <a:gd name="connsiteY76" fmla="*/ 0 h 22225"/>
              <a:gd name="connsiteX77" fmla="*/ 2384704 w 5288848"/>
              <a:gd name="connsiteY77" fmla="*/ 0 h 22225"/>
              <a:gd name="connsiteX78" fmla="*/ 2384704 w 5288848"/>
              <a:gd name="connsiteY78" fmla="*/ 22225 h 22225"/>
              <a:gd name="connsiteX79" fmla="*/ 2295804 w 5288848"/>
              <a:gd name="connsiteY79" fmla="*/ 22225 h 22225"/>
              <a:gd name="connsiteX80" fmla="*/ 2140229 w 5288848"/>
              <a:gd name="connsiteY80" fmla="*/ 0 h 22225"/>
              <a:gd name="connsiteX81" fmla="*/ 2229129 w 5288848"/>
              <a:gd name="connsiteY81" fmla="*/ 0 h 22225"/>
              <a:gd name="connsiteX82" fmla="*/ 2229129 w 5288848"/>
              <a:gd name="connsiteY82" fmla="*/ 22225 h 22225"/>
              <a:gd name="connsiteX83" fmla="*/ 2140229 w 5288848"/>
              <a:gd name="connsiteY83" fmla="*/ 22225 h 22225"/>
              <a:gd name="connsiteX84" fmla="*/ 1984654 w 5288848"/>
              <a:gd name="connsiteY84" fmla="*/ 0 h 22225"/>
              <a:gd name="connsiteX85" fmla="*/ 2073554 w 5288848"/>
              <a:gd name="connsiteY85" fmla="*/ 0 h 22225"/>
              <a:gd name="connsiteX86" fmla="*/ 2073554 w 5288848"/>
              <a:gd name="connsiteY86" fmla="*/ 22225 h 22225"/>
              <a:gd name="connsiteX87" fmla="*/ 1984654 w 5288848"/>
              <a:gd name="connsiteY87" fmla="*/ 22225 h 22225"/>
              <a:gd name="connsiteX88" fmla="*/ 1829081 w 5288848"/>
              <a:gd name="connsiteY88" fmla="*/ 0 h 22225"/>
              <a:gd name="connsiteX89" fmla="*/ 1917979 w 5288848"/>
              <a:gd name="connsiteY89" fmla="*/ 0 h 22225"/>
              <a:gd name="connsiteX90" fmla="*/ 1917979 w 5288848"/>
              <a:gd name="connsiteY90" fmla="*/ 22225 h 22225"/>
              <a:gd name="connsiteX91" fmla="*/ 1829081 w 5288848"/>
              <a:gd name="connsiteY91" fmla="*/ 22225 h 22225"/>
              <a:gd name="connsiteX92" fmla="*/ 1673505 w 5288848"/>
              <a:gd name="connsiteY92" fmla="*/ 0 h 22225"/>
              <a:gd name="connsiteX93" fmla="*/ 1762406 w 5288848"/>
              <a:gd name="connsiteY93" fmla="*/ 0 h 22225"/>
              <a:gd name="connsiteX94" fmla="*/ 1762406 w 5288848"/>
              <a:gd name="connsiteY94" fmla="*/ 22225 h 22225"/>
              <a:gd name="connsiteX95" fmla="*/ 1673505 w 5288848"/>
              <a:gd name="connsiteY95" fmla="*/ 22225 h 22225"/>
              <a:gd name="connsiteX96" fmla="*/ 1517931 w 5288848"/>
              <a:gd name="connsiteY96" fmla="*/ 0 h 22225"/>
              <a:gd name="connsiteX97" fmla="*/ 1606831 w 5288848"/>
              <a:gd name="connsiteY97" fmla="*/ 0 h 22225"/>
              <a:gd name="connsiteX98" fmla="*/ 1606831 w 5288848"/>
              <a:gd name="connsiteY98" fmla="*/ 22225 h 22225"/>
              <a:gd name="connsiteX99" fmla="*/ 1517931 w 5288848"/>
              <a:gd name="connsiteY99" fmla="*/ 22225 h 22225"/>
              <a:gd name="connsiteX100" fmla="*/ 1362355 w 5288848"/>
              <a:gd name="connsiteY100" fmla="*/ 0 h 22225"/>
              <a:gd name="connsiteX101" fmla="*/ 1451256 w 5288848"/>
              <a:gd name="connsiteY101" fmla="*/ 0 h 22225"/>
              <a:gd name="connsiteX102" fmla="*/ 1451256 w 5288848"/>
              <a:gd name="connsiteY102" fmla="*/ 22225 h 22225"/>
              <a:gd name="connsiteX103" fmla="*/ 1362355 w 5288848"/>
              <a:gd name="connsiteY103" fmla="*/ 22225 h 22225"/>
              <a:gd name="connsiteX104" fmla="*/ 1206780 w 5288848"/>
              <a:gd name="connsiteY104" fmla="*/ 0 h 22225"/>
              <a:gd name="connsiteX105" fmla="*/ 1295680 w 5288848"/>
              <a:gd name="connsiteY105" fmla="*/ 0 h 22225"/>
              <a:gd name="connsiteX106" fmla="*/ 1295680 w 5288848"/>
              <a:gd name="connsiteY106" fmla="*/ 22225 h 22225"/>
              <a:gd name="connsiteX107" fmla="*/ 1206780 w 5288848"/>
              <a:gd name="connsiteY107" fmla="*/ 22225 h 22225"/>
              <a:gd name="connsiteX108" fmla="*/ 1051205 w 5288848"/>
              <a:gd name="connsiteY108" fmla="*/ 0 h 22225"/>
              <a:gd name="connsiteX109" fmla="*/ 1140104 w 5288848"/>
              <a:gd name="connsiteY109" fmla="*/ 0 h 22225"/>
              <a:gd name="connsiteX110" fmla="*/ 1140104 w 5288848"/>
              <a:gd name="connsiteY110" fmla="*/ 22225 h 22225"/>
              <a:gd name="connsiteX111" fmla="*/ 1051205 w 5288848"/>
              <a:gd name="connsiteY111" fmla="*/ 22225 h 22225"/>
              <a:gd name="connsiteX112" fmla="*/ 895631 w 5288848"/>
              <a:gd name="connsiteY112" fmla="*/ 0 h 22225"/>
              <a:gd name="connsiteX113" fmla="*/ 984531 w 5288848"/>
              <a:gd name="connsiteY113" fmla="*/ 0 h 22225"/>
              <a:gd name="connsiteX114" fmla="*/ 984531 w 5288848"/>
              <a:gd name="connsiteY114" fmla="*/ 22225 h 22225"/>
              <a:gd name="connsiteX115" fmla="*/ 895631 w 5288848"/>
              <a:gd name="connsiteY115" fmla="*/ 22225 h 22225"/>
              <a:gd name="connsiteX116" fmla="*/ 740056 w 5288848"/>
              <a:gd name="connsiteY116" fmla="*/ 0 h 22225"/>
              <a:gd name="connsiteX117" fmla="*/ 828956 w 5288848"/>
              <a:gd name="connsiteY117" fmla="*/ 0 h 22225"/>
              <a:gd name="connsiteX118" fmla="*/ 828956 w 5288848"/>
              <a:gd name="connsiteY118" fmla="*/ 22225 h 22225"/>
              <a:gd name="connsiteX119" fmla="*/ 740056 w 5288848"/>
              <a:gd name="connsiteY119" fmla="*/ 22225 h 22225"/>
              <a:gd name="connsiteX120" fmla="*/ 584481 w 5288848"/>
              <a:gd name="connsiteY120" fmla="*/ 0 h 22225"/>
              <a:gd name="connsiteX121" fmla="*/ 673381 w 5288848"/>
              <a:gd name="connsiteY121" fmla="*/ 0 h 22225"/>
              <a:gd name="connsiteX122" fmla="*/ 673381 w 5288848"/>
              <a:gd name="connsiteY122" fmla="*/ 22225 h 22225"/>
              <a:gd name="connsiteX123" fmla="*/ 584481 w 5288848"/>
              <a:gd name="connsiteY123" fmla="*/ 22225 h 22225"/>
              <a:gd name="connsiteX124" fmla="*/ 428906 w 5288848"/>
              <a:gd name="connsiteY124" fmla="*/ 0 h 22225"/>
              <a:gd name="connsiteX125" fmla="*/ 517806 w 5288848"/>
              <a:gd name="connsiteY125" fmla="*/ 0 h 22225"/>
              <a:gd name="connsiteX126" fmla="*/ 517806 w 5288848"/>
              <a:gd name="connsiteY126" fmla="*/ 22225 h 22225"/>
              <a:gd name="connsiteX127" fmla="*/ 428906 w 5288848"/>
              <a:gd name="connsiteY127" fmla="*/ 22225 h 22225"/>
              <a:gd name="connsiteX128" fmla="*/ 273331 w 5288848"/>
              <a:gd name="connsiteY128" fmla="*/ 0 h 22225"/>
              <a:gd name="connsiteX129" fmla="*/ 362231 w 5288848"/>
              <a:gd name="connsiteY129" fmla="*/ 0 h 22225"/>
              <a:gd name="connsiteX130" fmla="*/ 362231 w 5288848"/>
              <a:gd name="connsiteY130" fmla="*/ 22225 h 22225"/>
              <a:gd name="connsiteX131" fmla="*/ 273331 w 5288848"/>
              <a:gd name="connsiteY131" fmla="*/ 22225 h 22225"/>
              <a:gd name="connsiteX132" fmla="*/ 117756 w 5288848"/>
              <a:gd name="connsiteY132" fmla="*/ 0 h 22225"/>
              <a:gd name="connsiteX133" fmla="*/ 206656 w 5288848"/>
              <a:gd name="connsiteY133" fmla="*/ 0 h 22225"/>
              <a:gd name="connsiteX134" fmla="*/ 206656 w 5288848"/>
              <a:gd name="connsiteY134" fmla="*/ 22225 h 22225"/>
              <a:gd name="connsiteX135" fmla="*/ 117756 w 5288848"/>
              <a:gd name="connsiteY135" fmla="*/ 22225 h 22225"/>
              <a:gd name="connsiteX136" fmla="*/ 0 w 5288848"/>
              <a:gd name="connsiteY136" fmla="*/ 0 h 22225"/>
              <a:gd name="connsiteX137" fmla="*/ 51081 w 5288848"/>
              <a:gd name="connsiteY137" fmla="*/ 0 h 22225"/>
              <a:gd name="connsiteX138" fmla="*/ 51081 w 5288848"/>
              <a:gd name="connsiteY138" fmla="*/ 22225 h 22225"/>
              <a:gd name="connsiteX139" fmla="*/ 0 w 5288848"/>
              <a:gd name="connsiteY139" fmla="*/ 22225 h 22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</a:cxnLst>
            <a:rect l="l" t="t" r="r" b="b"/>
            <a:pathLst>
              <a:path w="5288848" h="22225">
                <a:moveTo>
                  <a:pt x="5251726" y="0"/>
                </a:moveTo>
                <a:lnTo>
                  <a:pt x="5288848" y="0"/>
                </a:lnTo>
                <a:lnTo>
                  <a:pt x="5288848" y="22225"/>
                </a:lnTo>
                <a:lnTo>
                  <a:pt x="5251726" y="22225"/>
                </a:lnTo>
                <a:close/>
                <a:moveTo>
                  <a:pt x="5096151" y="0"/>
                </a:moveTo>
                <a:lnTo>
                  <a:pt x="5185051" y="0"/>
                </a:lnTo>
                <a:lnTo>
                  <a:pt x="5185051" y="22225"/>
                </a:lnTo>
                <a:lnTo>
                  <a:pt x="5096151" y="22225"/>
                </a:lnTo>
                <a:close/>
                <a:moveTo>
                  <a:pt x="4940576" y="0"/>
                </a:moveTo>
                <a:lnTo>
                  <a:pt x="5029476" y="0"/>
                </a:lnTo>
                <a:lnTo>
                  <a:pt x="5029476" y="22225"/>
                </a:lnTo>
                <a:lnTo>
                  <a:pt x="4940576" y="22225"/>
                </a:lnTo>
                <a:close/>
                <a:moveTo>
                  <a:pt x="4785001" y="0"/>
                </a:moveTo>
                <a:lnTo>
                  <a:pt x="4873901" y="0"/>
                </a:lnTo>
                <a:lnTo>
                  <a:pt x="4873901" y="22225"/>
                </a:lnTo>
                <a:lnTo>
                  <a:pt x="4785001" y="22225"/>
                </a:lnTo>
                <a:close/>
                <a:moveTo>
                  <a:pt x="4629426" y="0"/>
                </a:moveTo>
                <a:lnTo>
                  <a:pt x="4718326" y="0"/>
                </a:lnTo>
                <a:lnTo>
                  <a:pt x="4718326" y="22225"/>
                </a:lnTo>
                <a:lnTo>
                  <a:pt x="4629426" y="22225"/>
                </a:lnTo>
                <a:close/>
                <a:moveTo>
                  <a:pt x="4473851" y="0"/>
                </a:moveTo>
                <a:lnTo>
                  <a:pt x="4562751" y="0"/>
                </a:lnTo>
                <a:lnTo>
                  <a:pt x="4562751" y="22225"/>
                </a:lnTo>
                <a:lnTo>
                  <a:pt x="4473851" y="22225"/>
                </a:lnTo>
                <a:close/>
                <a:moveTo>
                  <a:pt x="4318276" y="0"/>
                </a:moveTo>
                <a:lnTo>
                  <a:pt x="4407176" y="0"/>
                </a:lnTo>
                <a:lnTo>
                  <a:pt x="4407176" y="22225"/>
                </a:lnTo>
                <a:lnTo>
                  <a:pt x="4318276" y="22225"/>
                </a:lnTo>
                <a:close/>
                <a:moveTo>
                  <a:pt x="4162701" y="0"/>
                </a:moveTo>
                <a:lnTo>
                  <a:pt x="4251601" y="0"/>
                </a:lnTo>
                <a:lnTo>
                  <a:pt x="4251601" y="22225"/>
                </a:lnTo>
                <a:lnTo>
                  <a:pt x="4162701" y="22225"/>
                </a:lnTo>
                <a:close/>
                <a:moveTo>
                  <a:pt x="4007126" y="0"/>
                </a:moveTo>
                <a:lnTo>
                  <a:pt x="4096026" y="0"/>
                </a:lnTo>
                <a:lnTo>
                  <a:pt x="4096026" y="22225"/>
                </a:lnTo>
                <a:lnTo>
                  <a:pt x="4007126" y="22225"/>
                </a:lnTo>
                <a:close/>
                <a:moveTo>
                  <a:pt x="3851553" y="0"/>
                </a:moveTo>
                <a:lnTo>
                  <a:pt x="3940453" y="0"/>
                </a:lnTo>
                <a:lnTo>
                  <a:pt x="3940453" y="22225"/>
                </a:lnTo>
                <a:lnTo>
                  <a:pt x="3851553" y="22225"/>
                </a:lnTo>
                <a:close/>
                <a:moveTo>
                  <a:pt x="3695979" y="0"/>
                </a:moveTo>
                <a:lnTo>
                  <a:pt x="3784879" y="0"/>
                </a:lnTo>
                <a:lnTo>
                  <a:pt x="3784879" y="22225"/>
                </a:lnTo>
                <a:lnTo>
                  <a:pt x="3695979" y="22225"/>
                </a:lnTo>
                <a:close/>
                <a:moveTo>
                  <a:pt x="3540404" y="0"/>
                </a:moveTo>
                <a:lnTo>
                  <a:pt x="3629303" y="0"/>
                </a:lnTo>
                <a:lnTo>
                  <a:pt x="3629303" y="22225"/>
                </a:lnTo>
                <a:lnTo>
                  <a:pt x="3540404" y="22225"/>
                </a:lnTo>
                <a:close/>
                <a:moveTo>
                  <a:pt x="3384828" y="0"/>
                </a:moveTo>
                <a:lnTo>
                  <a:pt x="3473728" y="0"/>
                </a:lnTo>
                <a:lnTo>
                  <a:pt x="3473728" y="22225"/>
                </a:lnTo>
                <a:lnTo>
                  <a:pt x="3384828" y="22225"/>
                </a:lnTo>
                <a:close/>
                <a:moveTo>
                  <a:pt x="3229252" y="0"/>
                </a:moveTo>
                <a:lnTo>
                  <a:pt x="3318154" y="0"/>
                </a:lnTo>
                <a:lnTo>
                  <a:pt x="3318154" y="22225"/>
                </a:lnTo>
                <a:lnTo>
                  <a:pt x="3229252" y="22225"/>
                </a:lnTo>
                <a:close/>
                <a:moveTo>
                  <a:pt x="3073679" y="0"/>
                </a:moveTo>
                <a:lnTo>
                  <a:pt x="3162579" y="0"/>
                </a:lnTo>
                <a:lnTo>
                  <a:pt x="3162579" y="22225"/>
                </a:lnTo>
                <a:lnTo>
                  <a:pt x="3073679" y="22225"/>
                </a:lnTo>
                <a:close/>
                <a:moveTo>
                  <a:pt x="2918104" y="0"/>
                </a:moveTo>
                <a:lnTo>
                  <a:pt x="3007003" y="0"/>
                </a:lnTo>
                <a:lnTo>
                  <a:pt x="3007003" y="22225"/>
                </a:lnTo>
                <a:lnTo>
                  <a:pt x="2918104" y="22225"/>
                </a:lnTo>
                <a:close/>
                <a:moveTo>
                  <a:pt x="2762528" y="0"/>
                </a:moveTo>
                <a:lnTo>
                  <a:pt x="2851429" y="0"/>
                </a:lnTo>
                <a:lnTo>
                  <a:pt x="2851429" y="22225"/>
                </a:lnTo>
                <a:lnTo>
                  <a:pt x="2762528" y="22225"/>
                </a:lnTo>
                <a:close/>
                <a:moveTo>
                  <a:pt x="2606954" y="0"/>
                </a:moveTo>
                <a:lnTo>
                  <a:pt x="2695853" y="0"/>
                </a:lnTo>
                <a:lnTo>
                  <a:pt x="2695853" y="22225"/>
                </a:lnTo>
                <a:lnTo>
                  <a:pt x="2606954" y="22225"/>
                </a:lnTo>
                <a:close/>
                <a:moveTo>
                  <a:pt x="2451379" y="0"/>
                </a:moveTo>
                <a:lnTo>
                  <a:pt x="2540280" y="0"/>
                </a:lnTo>
                <a:lnTo>
                  <a:pt x="2540280" y="22225"/>
                </a:lnTo>
                <a:lnTo>
                  <a:pt x="2451379" y="22225"/>
                </a:lnTo>
                <a:close/>
                <a:moveTo>
                  <a:pt x="2295804" y="0"/>
                </a:moveTo>
                <a:lnTo>
                  <a:pt x="2384704" y="0"/>
                </a:lnTo>
                <a:lnTo>
                  <a:pt x="2384704" y="22225"/>
                </a:lnTo>
                <a:lnTo>
                  <a:pt x="2295804" y="22225"/>
                </a:lnTo>
                <a:close/>
                <a:moveTo>
                  <a:pt x="2140229" y="0"/>
                </a:moveTo>
                <a:lnTo>
                  <a:pt x="2229129" y="0"/>
                </a:lnTo>
                <a:lnTo>
                  <a:pt x="2229129" y="22225"/>
                </a:lnTo>
                <a:lnTo>
                  <a:pt x="2140229" y="22225"/>
                </a:lnTo>
                <a:close/>
                <a:moveTo>
                  <a:pt x="1984654" y="0"/>
                </a:moveTo>
                <a:lnTo>
                  <a:pt x="2073554" y="0"/>
                </a:lnTo>
                <a:lnTo>
                  <a:pt x="2073554" y="22225"/>
                </a:lnTo>
                <a:lnTo>
                  <a:pt x="1984654" y="22225"/>
                </a:lnTo>
                <a:close/>
                <a:moveTo>
                  <a:pt x="1829081" y="0"/>
                </a:moveTo>
                <a:lnTo>
                  <a:pt x="1917979" y="0"/>
                </a:lnTo>
                <a:lnTo>
                  <a:pt x="1917979" y="22225"/>
                </a:lnTo>
                <a:lnTo>
                  <a:pt x="1829081" y="22225"/>
                </a:lnTo>
                <a:close/>
                <a:moveTo>
                  <a:pt x="1673505" y="0"/>
                </a:moveTo>
                <a:lnTo>
                  <a:pt x="1762406" y="0"/>
                </a:lnTo>
                <a:lnTo>
                  <a:pt x="1762406" y="22225"/>
                </a:lnTo>
                <a:lnTo>
                  <a:pt x="1673505" y="22225"/>
                </a:lnTo>
                <a:close/>
                <a:moveTo>
                  <a:pt x="1517931" y="0"/>
                </a:moveTo>
                <a:lnTo>
                  <a:pt x="1606831" y="0"/>
                </a:lnTo>
                <a:lnTo>
                  <a:pt x="1606831" y="22225"/>
                </a:lnTo>
                <a:lnTo>
                  <a:pt x="1517931" y="22225"/>
                </a:lnTo>
                <a:close/>
                <a:moveTo>
                  <a:pt x="1362355" y="0"/>
                </a:moveTo>
                <a:lnTo>
                  <a:pt x="1451256" y="0"/>
                </a:lnTo>
                <a:lnTo>
                  <a:pt x="1451256" y="22225"/>
                </a:lnTo>
                <a:lnTo>
                  <a:pt x="1362355" y="22225"/>
                </a:lnTo>
                <a:close/>
                <a:moveTo>
                  <a:pt x="1206780" y="0"/>
                </a:moveTo>
                <a:lnTo>
                  <a:pt x="1295680" y="0"/>
                </a:lnTo>
                <a:lnTo>
                  <a:pt x="1295680" y="22225"/>
                </a:lnTo>
                <a:lnTo>
                  <a:pt x="1206780" y="22225"/>
                </a:lnTo>
                <a:close/>
                <a:moveTo>
                  <a:pt x="1051205" y="0"/>
                </a:moveTo>
                <a:lnTo>
                  <a:pt x="1140104" y="0"/>
                </a:lnTo>
                <a:lnTo>
                  <a:pt x="1140104" y="22225"/>
                </a:lnTo>
                <a:lnTo>
                  <a:pt x="1051205" y="22225"/>
                </a:lnTo>
                <a:close/>
                <a:moveTo>
                  <a:pt x="895631" y="0"/>
                </a:moveTo>
                <a:lnTo>
                  <a:pt x="984531" y="0"/>
                </a:lnTo>
                <a:lnTo>
                  <a:pt x="984531" y="22225"/>
                </a:lnTo>
                <a:lnTo>
                  <a:pt x="895631" y="22225"/>
                </a:lnTo>
                <a:close/>
                <a:moveTo>
                  <a:pt x="740056" y="0"/>
                </a:moveTo>
                <a:lnTo>
                  <a:pt x="828956" y="0"/>
                </a:lnTo>
                <a:lnTo>
                  <a:pt x="828956" y="22225"/>
                </a:lnTo>
                <a:lnTo>
                  <a:pt x="740056" y="22225"/>
                </a:lnTo>
                <a:close/>
                <a:moveTo>
                  <a:pt x="584481" y="0"/>
                </a:moveTo>
                <a:lnTo>
                  <a:pt x="673381" y="0"/>
                </a:lnTo>
                <a:lnTo>
                  <a:pt x="673381" y="22225"/>
                </a:lnTo>
                <a:lnTo>
                  <a:pt x="584481" y="22225"/>
                </a:lnTo>
                <a:close/>
                <a:moveTo>
                  <a:pt x="428906" y="0"/>
                </a:moveTo>
                <a:lnTo>
                  <a:pt x="517806" y="0"/>
                </a:lnTo>
                <a:lnTo>
                  <a:pt x="517806" y="22225"/>
                </a:lnTo>
                <a:lnTo>
                  <a:pt x="428906" y="22225"/>
                </a:lnTo>
                <a:close/>
                <a:moveTo>
                  <a:pt x="273331" y="0"/>
                </a:moveTo>
                <a:lnTo>
                  <a:pt x="362231" y="0"/>
                </a:lnTo>
                <a:lnTo>
                  <a:pt x="362231" y="22225"/>
                </a:lnTo>
                <a:lnTo>
                  <a:pt x="273331" y="22225"/>
                </a:lnTo>
                <a:close/>
                <a:moveTo>
                  <a:pt x="117756" y="0"/>
                </a:moveTo>
                <a:lnTo>
                  <a:pt x="206656" y="0"/>
                </a:lnTo>
                <a:lnTo>
                  <a:pt x="206656" y="22225"/>
                </a:lnTo>
                <a:lnTo>
                  <a:pt x="117756" y="22225"/>
                </a:lnTo>
                <a:close/>
                <a:moveTo>
                  <a:pt x="0" y="0"/>
                </a:moveTo>
                <a:lnTo>
                  <a:pt x="51081" y="0"/>
                </a:lnTo>
                <a:lnTo>
                  <a:pt x="51081" y="22225"/>
                </a:lnTo>
                <a:lnTo>
                  <a:pt x="0" y="22225"/>
                </a:lnTo>
                <a:close/>
              </a:path>
            </a:pathLst>
          </a:custGeom>
          <a:solidFill>
            <a:srgbClr val="DFBB8F"/>
          </a:solidFill>
          <a:ln>
            <a:solidFill>
              <a:srgbClr val="DFBB8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Полилиния: фигура 44">
            <a:extLst>
              <a:ext uri="{FF2B5EF4-FFF2-40B4-BE49-F238E27FC236}">
                <a16:creationId xmlns:a16="http://schemas.microsoft.com/office/drawing/2014/main" id="{BB6E13CA-E059-4CE5-89DE-75145481E760}"/>
              </a:ext>
            </a:extLst>
          </p:cNvPr>
          <p:cNvSpPr/>
          <p:nvPr/>
        </p:nvSpPr>
        <p:spPr>
          <a:xfrm>
            <a:off x="3708729" y="6476431"/>
            <a:ext cx="3390742" cy="22225"/>
          </a:xfrm>
          <a:custGeom>
            <a:avLst/>
            <a:gdLst>
              <a:gd name="connsiteX0" fmla="*/ 3384828 w 3390742"/>
              <a:gd name="connsiteY0" fmla="*/ 0 h 22225"/>
              <a:gd name="connsiteX1" fmla="*/ 3390742 w 3390742"/>
              <a:gd name="connsiteY1" fmla="*/ 0 h 22225"/>
              <a:gd name="connsiteX2" fmla="*/ 3390742 w 3390742"/>
              <a:gd name="connsiteY2" fmla="*/ 22225 h 22225"/>
              <a:gd name="connsiteX3" fmla="*/ 3384828 w 3390742"/>
              <a:gd name="connsiteY3" fmla="*/ 22225 h 22225"/>
              <a:gd name="connsiteX4" fmla="*/ 3229252 w 3390742"/>
              <a:gd name="connsiteY4" fmla="*/ 0 h 22225"/>
              <a:gd name="connsiteX5" fmla="*/ 3318154 w 3390742"/>
              <a:gd name="connsiteY5" fmla="*/ 0 h 22225"/>
              <a:gd name="connsiteX6" fmla="*/ 3318154 w 3390742"/>
              <a:gd name="connsiteY6" fmla="*/ 22225 h 22225"/>
              <a:gd name="connsiteX7" fmla="*/ 3229252 w 3390742"/>
              <a:gd name="connsiteY7" fmla="*/ 22225 h 22225"/>
              <a:gd name="connsiteX8" fmla="*/ 3073679 w 3390742"/>
              <a:gd name="connsiteY8" fmla="*/ 0 h 22225"/>
              <a:gd name="connsiteX9" fmla="*/ 3162579 w 3390742"/>
              <a:gd name="connsiteY9" fmla="*/ 0 h 22225"/>
              <a:gd name="connsiteX10" fmla="*/ 3162579 w 3390742"/>
              <a:gd name="connsiteY10" fmla="*/ 22225 h 22225"/>
              <a:gd name="connsiteX11" fmla="*/ 3073679 w 3390742"/>
              <a:gd name="connsiteY11" fmla="*/ 22225 h 22225"/>
              <a:gd name="connsiteX12" fmla="*/ 2918104 w 3390742"/>
              <a:gd name="connsiteY12" fmla="*/ 0 h 22225"/>
              <a:gd name="connsiteX13" fmla="*/ 3007003 w 3390742"/>
              <a:gd name="connsiteY13" fmla="*/ 0 h 22225"/>
              <a:gd name="connsiteX14" fmla="*/ 3007003 w 3390742"/>
              <a:gd name="connsiteY14" fmla="*/ 22225 h 22225"/>
              <a:gd name="connsiteX15" fmla="*/ 2918104 w 3390742"/>
              <a:gd name="connsiteY15" fmla="*/ 22225 h 22225"/>
              <a:gd name="connsiteX16" fmla="*/ 2762528 w 3390742"/>
              <a:gd name="connsiteY16" fmla="*/ 0 h 22225"/>
              <a:gd name="connsiteX17" fmla="*/ 2851429 w 3390742"/>
              <a:gd name="connsiteY17" fmla="*/ 0 h 22225"/>
              <a:gd name="connsiteX18" fmla="*/ 2851429 w 3390742"/>
              <a:gd name="connsiteY18" fmla="*/ 22225 h 22225"/>
              <a:gd name="connsiteX19" fmla="*/ 2762528 w 3390742"/>
              <a:gd name="connsiteY19" fmla="*/ 22225 h 22225"/>
              <a:gd name="connsiteX20" fmla="*/ 2606954 w 3390742"/>
              <a:gd name="connsiteY20" fmla="*/ 0 h 22225"/>
              <a:gd name="connsiteX21" fmla="*/ 2695853 w 3390742"/>
              <a:gd name="connsiteY21" fmla="*/ 0 h 22225"/>
              <a:gd name="connsiteX22" fmla="*/ 2695853 w 3390742"/>
              <a:gd name="connsiteY22" fmla="*/ 22225 h 22225"/>
              <a:gd name="connsiteX23" fmla="*/ 2606954 w 3390742"/>
              <a:gd name="connsiteY23" fmla="*/ 22225 h 22225"/>
              <a:gd name="connsiteX24" fmla="*/ 2451379 w 3390742"/>
              <a:gd name="connsiteY24" fmla="*/ 0 h 22225"/>
              <a:gd name="connsiteX25" fmla="*/ 2540280 w 3390742"/>
              <a:gd name="connsiteY25" fmla="*/ 0 h 22225"/>
              <a:gd name="connsiteX26" fmla="*/ 2540280 w 3390742"/>
              <a:gd name="connsiteY26" fmla="*/ 22225 h 22225"/>
              <a:gd name="connsiteX27" fmla="*/ 2451379 w 3390742"/>
              <a:gd name="connsiteY27" fmla="*/ 22225 h 22225"/>
              <a:gd name="connsiteX28" fmla="*/ 2295804 w 3390742"/>
              <a:gd name="connsiteY28" fmla="*/ 0 h 22225"/>
              <a:gd name="connsiteX29" fmla="*/ 2384704 w 3390742"/>
              <a:gd name="connsiteY29" fmla="*/ 0 h 22225"/>
              <a:gd name="connsiteX30" fmla="*/ 2384704 w 3390742"/>
              <a:gd name="connsiteY30" fmla="*/ 22225 h 22225"/>
              <a:gd name="connsiteX31" fmla="*/ 2295804 w 3390742"/>
              <a:gd name="connsiteY31" fmla="*/ 22225 h 22225"/>
              <a:gd name="connsiteX32" fmla="*/ 2140229 w 3390742"/>
              <a:gd name="connsiteY32" fmla="*/ 0 h 22225"/>
              <a:gd name="connsiteX33" fmla="*/ 2229129 w 3390742"/>
              <a:gd name="connsiteY33" fmla="*/ 0 h 22225"/>
              <a:gd name="connsiteX34" fmla="*/ 2229129 w 3390742"/>
              <a:gd name="connsiteY34" fmla="*/ 22225 h 22225"/>
              <a:gd name="connsiteX35" fmla="*/ 2140229 w 3390742"/>
              <a:gd name="connsiteY35" fmla="*/ 22225 h 22225"/>
              <a:gd name="connsiteX36" fmla="*/ 1984654 w 3390742"/>
              <a:gd name="connsiteY36" fmla="*/ 0 h 22225"/>
              <a:gd name="connsiteX37" fmla="*/ 2073554 w 3390742"/>
              <a:gd name="connsiteY37" fmla="*/ 0 h 22225"/>
              <a:gd name="connsiteX38" fmla="*/ 2073554 w 3390742"/>
              <a:gd name="connsiteY38" fmla="*/ 22225 h 22225"/>
              <a:gd name="connsiteX39" fmla="*/ 1984654 w 3390742"/>
              <a:gd name="connsiteY39" fmla="*/ 22225 h 22225"/>
              <a:gd name="connsiteX40" fmla="*/ 1829081 w 3390742"/>
              <a:gd name="connsiteY40" fmla="*/ 0 h 22225"/>
              <a:gd name="connsiteX41" fmla="*/ 1917979 w 3390742"/>
              <a:gd name="connsiteY41" fmla="*/ 0 h 22225"/>
              <a:gd name="connsiteX42" fmla="*/ 1917979 w 3390742"/>
              <a:gd name="connsiteY42" fmla="*/ 22225 h 22225"/>
              <a:gd name="connsiteX43" fmla="*/ 1829081 w 3390742"/>
              <a:gd name="connsiteY43" fmla="*/ 22225 h 22225"/>
              <a:gd name="connsiteX44" fmla="*/ 1673505 w 3390742"/>
              <a:gd name="connsiteY44" fmla="*/ 0 h 22225"/>
              <a:gd name="connsiteX45" fmla="*/ 1762406 w 3390742"/>
              <a:gd name="connsiteY45" fmla="*/ 0 h 22225"/>
              <a:gd name="connsiteX46" fmla="*/ 1762406 w 3390742"/>
              <a:gd name="connsiteY46" fmla="*/ 22225 h 22225"/>
              <a:gd name="connsiteX47" fmla="*/ 1673505 w 3390742"/>
              <a:gd name="connsiteY47" fmla="*/ 22225 h 22225"/>
              <a:gd name="connsiteX48" fmla="*/ 1517931 w 3390742"/>
              <a:gd name="connsiteY48" fmla="*/ 0 h 22225"/>
              <a:gd name="connsiteX49" fmla="*/ 1606831 w 3390742"/>
              <a:gd name="connsiteY49" fmla="*/ 0 h 22225"/>
              <a:gd name="connsiteX50" fmla="*/ 1606831 w 3390742"/>
              <a:gd name="connsiteY50" fmla="*/ 22225 h 22225"/>
              <a:gd name="connsiteX51" fmla="*/ 1517931 w 3390742"/>
              <a:gd name="connsiteY51" fmla="*/ 22225 h 22225"/>
              <a:gd name="connsiteX52" fmla="*/ 1362355 w 3390742"/>
              <a:gd name="connsiteY52" fmla="*/ 0 h 22225"/>
              <a:gd name="connsiteX53" fmla="*/ 1451256 w 3390742"/>
              <a:gd name="connsiteY53" fmla="*/ 0 h 22225"/>
              <a:gd name="connsiteX54" fmla="*/ 1451256 w 3390742"/>
              <a:gd name="connsiteY54" fmla="*/ 22225 h 22225"/>
              <a:gd name="connsiteX55" fmla="*/ 1362355 w 3390742"/>
              <a:gd name="connsiteY55" fmla="*/ 22225 h 22225"/>
              <a:gd name="connsiteX56" fmla="*/ 1206780 w 3390742"/>
              <a:gd name="connsiteY56" fmla="*/ 0 h 22225"/>
              <a:gd name="connsiteX57" fmla="*/ 1295680 w 3390742"/>
              <a:gd name="connsiteY57" fmla="*/ 0 h 22225"/>
              <a:gd name="connsiteX58" fmla="*/ 1295680 w 3390742"/>
              <a:gd name="connsiteY58" fmla="*/ 22225 h 22225"/>
              <a:gd name="connsiteX59" fmla="*/ 1206780 w 3390742"/>
              <a:gd name="connsiteY59" fmla="*/ 22225 h 22225"/>
              <a:gd name="connsiteX60" fmla="*/ 1051205 w 3390742"/>
              <a:gd name="connsiteY60" fmla="*/ 0 h 22225"/>
              <a:gd name="connsiteX61" fmla="*/ 1140104 w 3390742"/>
              <a:gd name="connsiteY61" fmla="*/ 0 h 22225"/>
              <a:gd name="connsiteX62" fmla="*/ 1140104 w 3390742"/>
              <a:gd name="connsiteY62" fmla="*/ 22225 h 22225"/>
              <a:gd name="connsiteX63" fmla="*/ 1051205 w 3390742"/>
              <a:gd name="connsiteY63" fmla="*/ 22225 h 22225"/>
              <a:gd name="connsiteX64" fmla="*/ 895631 w 3390742"/>
              <a:gd name="connsiteY64" fmla="*/ 0 h 22225"/>
              <a:gd name="connsiteX65" fmla="*/ 984531 w 3390742"/>
              <a:gd name="connsiteY65" fmla="*/ 0 h 22225"/>
              <a:gd name="connsiteX66" fmla="*/ 984531 w 3390742"/>
              <a:gd name="connsiteY66" fmla="*/ 22225 h 22225"/>
              <a:gd name="connsiteX67" fmla="*/ 895631 w 3390742"/>
              <a:gd name="connsiteY67" fmla="*/ 22225 h 22225"/>
              <a:gd name="connsiteX68" fmla="*/ 740056 w 3390742"/>
              <a:gd name="connsiteY68" fmla="*/ 0 h 22225"/>
              <a:gd name="connsiteX69" fmla="*/ 828956 w 3390742"/>
              <a:gd name="connsiteY69" fmla="*/ 0 h 22225"/>
              <a:gd name="connsiteX70" fmla="*/ 828956 w 3390742"/>
              <a:gd name="connsiteY70" fmla="*/ 22225 h 22225"/>
              <a:gd name="connsiteX71" fmla="*/ 740056 w 3390742"/>
              <a:gd name="connsiteY71" fmla="*/ 22225 h 22225"/>
              <a:gd name="connsiteX72" fmla="*/ 584481 w 3390742"/>
              <a:gd name="connsiteY72" fmla="*/ 0 h 22225"/>
              <a:gd name="connsiteX73" fmla="*/ 673381 w 3390742"/>
              <a:gd name="connsiteY73" fmla="*/ 0 h 22225"/>
              <a:gd name="connsiteX74" fmla="*/ 673381 w 3390742"/>
              <a:gd name="connsiteY74" fmla="*/ 22225 h 22225"/>
              <a:gd name="connsiteX75" fmla="*/ 584481 w 3390742"/>
              <a:gd name="connsiteY75" fmla="*/ 22225 h 22225"/>
              <a:gd name="connsiteX76" fmla="*/ 428906 w 3390742"/>
              <a:gd name="connsiteY76" fmla="*/ 0 h 22225"/>
              <a:gd name="connsiteX77" fmla="*/ 517806 w 3390742"/>
              <a:gd name="connsiteY77" fmla="*/ 0 h 22225"/>
              <a:gd name="connsiteX78" fmla="*/ 517806 w 3390742"/>
              <a:gd name="connsiteY78" fmla="*/ 22225 h 22225"/>
              <a:gd name="connsiteX79" fmla="*/ 428906 w 3390742"/>
              <a:gd name="connsiteY79" fmla="*/ 22225 h 22225"/>
              <a:gd name="connsiteX80" fmla="*/ 273331 w 3390742"/>
              <a:gd name="connsiteY80" fmla="*/ 0 h 22225"/>
              <a:gd name="connsiteX81" fmla="*/ 362231 w 3390742"/>
              <a:gd name="connsiteY81" fmla="*/ 0 h 22225"/>
              <a:gd name="connsiteX82" fmla="*/ 362231 w 3390742"/>
              <a:gd name="connsiteY82" fmla="*/ 22225 h 22225"/>
              <a:gd name="connsiteX83" fmla="*/ 273331 w 3390742"/>
              <a:gd name="connsiteY83" fmla="*/ 22225 h 22225"/>
              <a:gd name="connsiteX84" fmla="*/ 117756 w 3390742"/>
              <a:gd name="connsiteY84" fmla="*/ 0 h 22225"/>
              <a:gd name="connsiteX85" fmla="*/ 206656 w 3390742"/>
              <a:gd name="connsiteY85" fmla="*/ 0 h 22225"/>
              <a:gd name="connsiteX86" fmla="*/ 206656 w 3390742"/>
              <a:gd name="connsiteY86" fmla="*/ 22225 h 22225"/>
              <a:gd name="connsiteX87" fmla="*/ 117756 w 3390742"/>
              <a:gd name="connsiteY87" fmla="*/ 22225 h 22225"/>
              <a:gd name="connsiteX88" fmla="*/ 0 w 3390742"/>
              <a:gd name="connsiteY88" fmla="*/ 0 h 22225"/>
              <a:gd name="connsiteX89" fmla="*/ 51081 w 3390742"/>
              <a:gd name="connsiteY89" fmla="*/ 0 h 22225"/>
              <a:gd name="connsiteX90" fmla="*/ 51081 w 3390742"/>
              <a:gd name="connsiteY90" fmla="*/ 22225 h 22225"/>
              <a:gd name="connsiteX91" fmla="*/ 0 w 3390742"/>
              <a:gd name="connsiteY91" fmla="*/ 22225 h 22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3390742" h="22225">
                <a:moveTo>
                  <a:pt x="3384828" y="0"/>
                </a:moveTo>
                <a:lnTo>
                  <a:pt x="3390742" y="0"/>
                </a:lnTo>
                <a:lnTo>
                  <a:pt x="3390742" y="22225"/>
                </a:lnTo>
                <a:lnTo>
                  <a:pt x="3384828" y="22225"/>
                </a:lnTo>
                <a:close/>
                <a:moveTo>
                  <a:pt x="3229252" y="0"/>
                </a:moveTo>
                <a:lnTo>
                  <a:pt x="3318154" y="0"/>
                </a:lnTo>
                <a:lnTo>
                  <a:pt x="3318154" y="22225"/>
                </a:lnTo>
                <a:lnTo>
                  <a:pt x="3229252" y="22225"/>
                </a:lnTo>
                <a:close/>
                <a:moveTo>
                  <a:pt x="3073679" y="0"/>
                </a:moveTo>
                <a:lnTo>
                  <a:pt x="3162579" y="0"/>
                </a:lnTo>
                <a:lnTo>
                  <a:pt x="3162579" y="22225"/>
                </a:lnTo>
                <a:lnTo>
                  <a:pt x="3073679" y="22225"/>
                </a:lnTo>
                <a:close/>
                <a:moveTo>
                  <a:pt x="2918104" y="0"/>
                </a:moveTo>
                <a:lnTo>
                  <a:pt x="3007003" y="0"/>
                </a:lnTo>
                <a:lnTo>
                  <a:pt x="3007003" y="22225"/>
                </a:lnTo>
                <a:lnTo>
                  <a:pt x="2918104" y="22225"/>
                </a:lnTo>
                <a:close/>
                <a:moveTo>
                  <a:pt x="2762528" y="0"/>
                </a:moveTo>
                <a:lnTo>
                  <a:pt x="2851429" y="0"/>
                </a:lnTo>
                <a:lnTo>
                  <a:pt x="2851429" y="22225"/>
                </a:lnTo>
                <a:lnTo>
                  <a:pt x="2762528" y="22225"/>
                </a:lnTo>
                <a:close/>
                <a:moveTo>
                  <a:pt x="2606954" y="0"/>
                </a:moveTo>
                <a:lnTo>
                  <a:pt x="2695853" y="0"/>
                </a:lnTo>
                <a:lnTo>
                  <a:pt x="2695853" y="22225"/>
                </a:lnTo>
                <a:lnTo>
                  <a:pt x="2606954" y="22225"/>
                </a:lnTo>
                <a:close/>
                <a:moveTo>
                  <a:pt x="2451379" y="0"/>
                </a:moveTo>
                <a:lnTo>
                  <a:pt x="2540280" y="0"/>
                </a:lnTo>
                <a:lnTo>
                  <a:pt x="2540280" y="22225"/>
                </a:lnTo>
                <a:lnTo>
                  <a:pt x="2451379" y="22225"/>
                </a:lnTo>
                <a:close/>
                <a:moveTo>
                  <a:pt x="2295804" y="0"/>
                </a:moveTo>
                <a:lnTo>
                  <a:pt x="2384704" y="0"/>
                </a:lnTo>
                <a:lnTo>
                  <a:pt x="2384704" y="22225"/>
                </a:lnTo>
                <a:lnTo>
                  <a:pt x="2295804" y="22225"/>
                </a:lnTo>
                <a:close/>
                <a:moveTo>
                  <a:pt x="2140229" y="0"/>
                </a:moveTo>
                <a:lnTo>
                  <a:pt x="2229129" y="0"/>
                </a:lnTo>
                <a:lnTo>
                  <a:pt x="2229129" y="22225"/>
                </a:lnTo>
                <a:lnTo>
                  <a:pt x="2140229" y="22225"/>
                </a:lnTo>
                <a:close/>
                <a:moveTo>
                  <a:pt x="1984654" y="0"/>
                </a:moveTo>
                <a:lnTo>
                  <a:pt x="2073554" y="0"/>
                </a:lnTo>
                <a:lnTo>
                  <a:pt x="2073554" y="22225"/>
                </a:lnTo>
                <a:lnTo>
                  <a:pt x="1984654" y="22225"/>
                </a:lnTo>
                <a:close/>
                <a:moveTo>
                  <a:pt x="1829081" y="0"/>
                </a:moveTo>
                <a:lnTo>
                  <a:pt x="1917979" y="0"/>
                </a:lnTo>
                <a:lnTo>
                  <a:pt x="1917979" y="22225"/>
                </a:lnTo>
                <a:lnTo>
                  <a:pt x="1829081" y="22225"/>
                </a:lnTo>
                <a:close/>
                <a:moveTo>
                  <a:pt x="1673505" y="0"/>
                </a:moveTo>
                <a:lnTo>
                  <a:pt x="1762406" y="0"/>
                </a:lnTo>
                <a:lnTo>
                  <a:pt x="1762406" y="22225"/>
                </a:lnTo>
                <a:lnTo>
                  <a:pt x="1673505" y="22225"/>
                </a:lnTo>
                <a:close/>
                <a:moveTo>
                  <a:pt x="1517931" y="0"/>
                </a:moveTo>
                <a:lnTo>
                  <a:pt x="1606831" y="0"/>
                </a:lnTo>
                <a:lnTo>
                  <a:pt x="1606831" y="22225"/>
                </a:lnTo>
                <a:lnTo>
                  <a:pt x="1517931" y="22225"/>
                </a:lnTo>
                <a:close/>
                <a:moveTo>
                  <a:pt x="1362355" y="0"/>
                </a:moveTo>
                <a:lnTo>
                  <a:pt x="1451256" y="0"/>
                </a:lnTo>
                <a:lnTo>
                  <a:pt x="1451256" y="22225"/>
                </a:lnTo>
                <a:lnTo>
                  <a:pt x="1362355" y="22225"/>
                </a:lnTo>
                <a:close/>
                <a:moveTo>
                  <a:pt x="1206780" y="0"/>
                </a:moveTo>
                <a:lnTo>
                  <a:pt x="1295680" y="0"/>
                </a:lnTo>
                <a:lnTo>
                  <a:pt x="1295680" y="22225"/>
                </a:lnTo>
                <a:lnTo>
                  <a:pt x="1206780" y="22225"/>
                </a:lnTo>
                <a:close/>
                <a:moveTo>
                  <a:pt x="1051205" y="0"/>
                </a:moveTo>
                <a:lnTo>
                  <a:pt x="1140104" y="0"/>
                </a:lnTo>
                <a:lnTo>
                  <a:pt x="1140104" y="22225"/>
                </a:lnTo>
                <a:lnTo>
                  <a:pt x="1051205" y="22225"/>
                </a:lnTo>
                <a:close/>
                <a:moveTo>
                  <a:pt x="895631" y="0"/>
                </a:moveTo>
                <a:lnTo>
                  <a:pt x="984531" y="0"/>
                </a:lnTo>
                <a:lnTo>
                  <a:pt x="984531" y="22225"/>
                </a:lnTo>
                <a:lnTo>
                  <a:pt x="895631" y="22225"/>
                </a:lnTo>
                <a:close/>
                <a:moveTo>
                  <a:pt x="740056" y="0"/>
                </a:moveTo>
                <a:lnTo>
                  <a:pt x="828956" y="0"/>
                </a:lnTo>
                <a:lnTo>
                  <a:pt x="828956" y="22225"/>
                </a:lnTo>
                <a:lnTo>
                  <a:pt x="740056" y="22225"/>
                </a:lnTo>
                <a:close/>
                <a:moveTo>
                  <a:pt x="584481" y="0"/>
                </a:moveTo>
                <a:lnTo>
                  <a:pt x="673381" y="0"/>
                </a:lnTo>
                <a:lnTo>
                  <a:pt x="673381" y="22225"/>
                </a:lnTo>
                <a:lnTo>
                  <a:pt x="584481" y="22225"/>
                </a:lnTo>
                <a:close/>
                <a:moveTo>
                  <a:pt x="428906" y="0"/>
                </a:moveTo>
                <a:lnTo>
                  <a:pt x="517806" y="0"/>
                </a:lnTo>
                <a:lnTo>
                  <a:pt x="517806" y="22225"/>
                </a:lnTo>
                <a:lnTo>
                  <a:pt x="428906" y="22225"/>
                </a:lnTo>
                <a:close/>
                <a:moveTo>
                  <a:pt x="273331" y="0"/>
                </a:moveTo>
                <a:lnTo>
                  <a:pt x="362231" y="0"/>
                </a:lnTo>
                <a:lnTo>
                  <a:pt x="362231" y="22225"/>
                </a:lnTo>
                <a:lnTo>
                  <a:pt x="273331" y="22225"/>
                </a:lnTo>
                <a:close/>
                <a:moveTo>
                  <a:pt x="117756" y="0"/>
                </a:moveTo>
                <a:lnTo>
                  <a:pt x="206656" y="0"/>
                </a:lnTo>
                <a:lnTo>
                  <a:pt x="206656" y="22225"/>
                </a:lnTo>
                <a:lnTo>
                  <a:pt x="117756" y="22225"/>
                </a:lnTo>
                <a:close/>
                <a:moveTo>
                  <a:pt x="0" y="0"/>
                </a:moveTo>
                <a:lnTo>
                  <a:pt x="51081" y="0"/>
                </a:lnTo>
                <a:lnTo>
                  <a:pt x="51081" y="22225"/>
                </a:lnTo>
                <a:lnTo>
                  <a:pt x="0" y="22225"/>
                </a:lnTo>
                <a:close/>
              </a:path>
            </a:pathLst>
          </a:custGeom>
          <a:solidFill>
            <a:srgbClr val="DFBB8F"/>
          </a:solidFill>
          <a:ln>
            <a:solidFill>
              <a:srgbClr val="DFBB8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C730B06C-A4C3-4C28-8540-8DAF1240C5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968" r="1577" b="22953"/>
          <a:stretch/>
        </p:blipFill>
        <p:spPr>
          <a:xfrm>
            <a:off x="3926770" y="1860775"/>
            <a:ext cx="7266695" cy="4409741"/>
          </a:xfrm>
          <a:custGeom>
            <a:avLst/>
            <a:gdLst>
              <a:gd name="connsiteX0" fmla="*/ 281330 w 6900092"/>
              <a:gd name="connsiteY0" fmla="*/ 0 h 4187270"/>
              <a:gd name="connsiteX1" fmla="*/ 6618762 w 6900092"/>
              <a:gd name="connsiteY1" fmla="*/ 0 h 4187270"/>
              <a:gd name="connsiteX2" fmla="*/ 6660335 w 6900092"/>
              <a:gd name="connsiteY2" fmla="*/ 3155 h 4187270"/>
              <a:gd name="connsiteX3" fmla="*/ 6700014 w 6900092"/>
              <a:gd name="connsiteY3" fmla="*/ 12321 h 4187270"/>
              <a:gd name="connsiteX4" fmla="*/ 6737362 w 6900092"/>
              <a:gd name="connsiteY4" fmla="*/ 27046 h 4187270"/>
              <a:gd name="connsiteX5" fmla="*/ 6771948 w 6900092"/>
              <a:gd name="connsiteY5" fmla="*/ 46881 h 4187270"/>
              <a:gd name="connsiteX6" fmla="*/ 6803334 w 6900092"/>
              <a:gd name="connsiteY6" fmla="*/ 71377 h 4187270"/>
              <a:gd name="connsiteX7" fmla="*/ 6831086 w 6900092"/>
              <a:gd name="connsiteY7" fmla="*/ 100082 h 4187270"/>
              <a:gd name="connsiteX8" fmla="*/ 6854768 w 6900092"/>
              <a:gd name="connsiteY8" fmla="*/ 132546 h 4187270"/>
              <a:gd name="connsiteX9" fmla="*/ 6873944 w 6900092"/>
              <a:gd name="connsiteY9" fmla="*/ 168320 h 4187270"/>
              <a:gd name="connsiteX10" fmla="*/ 6888180 w 6900092"/>
              <a:gd name="connsiteY10" fmla="*/ 206953 h 4187270"/>
              <a:gd name="connsiteX11" fmla="*/ 6897042 w 6900092"/>
              <a:gd name="connsiteY11" fmla="*/ 247995 h 4187270"/>
              <a:gd name="connsiteX12" fmla="*/ 6900092 w 6900092"/>
              <a:gd name="connsiteY12" fmla="*/ 290996 h 4187270"/>
              <a:gd name="connsiteX13" fmla="*/ 6900092 w 6900092"/>
              <a:gd name="connsiteY13" fmla="*/ 3896297 h 4187270"/>
              <a:gd name="connsiteX14" fmla="*/ 6897042 w 6900092"/>
              <a:gd name="connsiteY14" fmla="*/ 3939295 h 4187270"/>
              <a:gd name="connsiteX15" fmla="*/ 6888180 w 6900092"/>
              <a:gd name="connsiteY15" fmla="*/ 3980333 h 4187270"/>
              <a:gd name="connsiteX16" fmla="*/ 6873944 w 6900092"/>
              <a:gd name="connsiteY16" fmla="*/ 4018964 h 4187270"/>
              <a:gd name="connsiteX17" fmla="*/ 6854768 w 6900092"/>
              <a:gd name="connsiteY17" fmla="*/ 4054734 h 4187270"/>
              <a:gd name="connsiteX18" fmla="*/ 6831086 w 6900092"/>
              <a:gd name="connsiteY18" fmla="*/ 4087196 h 4187270"/>
              <a:gd name="connsiteX19" fmla="*/ 6803334 w 6900092"/>
              <a:gd name="connsiteY19" fmla="*/ 4115899 h 4187270"/>
              <a:gd name="connsiteX20" fmla="*/ 6771948 w 6900092"/>
              <a:gd name="connsiteY20" fmla="*/ 4140392 h 4187270"/>
              <a:gd name="connsiteX21" fmla="*/ 6737362 w 6900092"/>
              <a:gd name="connsiteY21" fmla="*/ 4160225 h 4187270"/>
              <a:gd name="connsiteX22" fmla="*/ 6700014 w 6900092"/>
              <a:gd name="connsiteY22" fmla="*/ 4174950 h 4187270"/>
              <a:gd name="connsiteX23" fmla="*/ 6660335 w 6900092"/>
              <a:gd name="connsiteY23" fmla="*/ 4184115 h 4187270"/>
              <a:gd name="connsiteX24" fmla="*/ 6618762 w 6900092"/>
              <a:gd name="connsiteY24" fmla="*/ 4187270 h 4187270"/>
              <a:gd name="connsiteX25" fmla="*/ 281330 w 6900092"/>
              <a:gd name="connsiteY25" fmla="*/ 4187270 h 4187270"/>
              <a:gd name="connsiteX26" fmla="*/ 239757 w 6900092"/>
              <a:gd name="connsiteY26" fmla="*/ 4184115 h 4187270"/>
              <a:gd name="connsiteX27" fmla="*/ 200078 w 6900092"/>
              <a:gd name="connsiteY27" fmla="*/ 4174950 h 4187270"/>
              <a:gd name="connsiteX28" fmla="*/ 162729 w 6900092"/>
              <a:gd name="connsiteY28" fmla="*/ 4160225 h 4187270"/>
              <a:gd name="connsiteX29" fmla="*/ 128144 w 6900092"/>
              <a:gd name="connsiteY29" fmla="*/ 4140392 h 4187270"/>
              <a:gd name="connsiteX30" fmla="*/ 96758 w 6900092"/>
              <a:gd name="connsiteY30" fmla="*/ 4115899 h 4187270"/>
              <a:gd name="connsiteX31" fmla="*/ 69006 w 6900092"/>
              <a:gd name="connsiteY31" fmla="*/ 4087196 h 4187270"/>
              <a:gd name="connsiteX32" fmla="*/ 45324 w 6900092"/>
              <a:gd name="connsiteY32" fmla="*/ 4054734 h 4187270"/>
              <a:gd name="connsiteX33" fmla="*/ 26148 w 6900092"/>
              <a:gd name="connsiteY33" fmla="*/ 4018964 h 4187270"/>
              <a:gd name="connsiteX34" fmla="*/ 11911 w 6900092"/>
              <a:gd name="connsiteY34" fmla="*/ 3980333 h 4187270"/>
              <a:gd name="connsiteX35" fmla="*/ 3050 w 6900092"/>
              <a:gd name="connsiteY35" fmla="*/ 3939295 h 4187270"/>
              <a:gd name="connsiteX36" fmla="*/ 0 w 6900092"/>
              <a:gd name="connsiteY36" fmla="*/ 3896297 h 4187270"/>
              <a:gd name="connsiteX37" fmla="*/ 0 w 6900092"/>
              <a:gd name="connsiteY37" fmla="*/ 290996 h 4187270"/>
              <a:gd name="connsiteX38" fmla="*/ 3050 w 6900092"/>
              <a:gd name="connsiteY38" fmla="*/ 247995 h 4187270"/>
              <a:gd name="connsiteX39" fmla="*/ 11911 w 6900092"/>
              <a:gd name="connsiteY39" fmla="*/ 206953 h 4187270"/>
              <a:gd name="connsiteX40" fmla="*/ 26148 w 6900092"/>
              <a:gd name="connsiteY40" fmla="*/ 168320 h 4187270"/>
              <a:gd name="connsiteX41" fmla="*/ 45324 w 6900092"/>
              <a:gd name="connsiteY41" fmla="*/ 132546 h 4187270"/>
              <a:gd name="connsiteX42" fmla="*/ 69006 w 6900092"/>
              <a:gd name="connsiteY42" fmla="*/ 100082 h 4187270"/>
              <a:gd name="connsiteX43" fmla="*/ 96758 w 6900092"/>
              <a:gd name="connsiteY43" fmla="*/ 71377 h 4187270"/>
              <a:gd name="connsiteX44" fmla="*/ 128144 w 6900092"/>
              <a:gd name="connsiteY44" fmla="*/ 46881 h 4187270"/>
              <a:gd name="connsiteX45" fmla="*/ 162729 w 6900092"/>
              <a:gd name="connsiteY45" fmla="*/ 27046 h 4187270"/>
              <a:gd name="connsiteX46" fmla="*/ 200078 w 6900092"/>
              <a:gd name="connsiteY46" fmla="*/ 12321 h 4187270"/>
              <a:gd name="connsiteX47" fmla="*/ 239757 w 6900092"/>
              <a:gd name="connsiteY47" fmla="*/ 3155 h 4187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6900092" h="4187270">
                <a:moveTo>
                  <a:pt x="281330" y="0"/>
                </a:moveTo>
                <a:lnTo>
                  <a:pt x="6618762" y="0"/>
                </a:lnTo>
                <a:lnTo>
                  <a:pt x="6660335" y="3155"/>
                </a:lnTo>
                <a:lnTo>
                  <a:pt x="6700014" y="12321"/>
                </a:lnTo>
                <a:lnTo>
                  <a:pt x="6737362" y="27046"/>
                </a:lnTo>
                <a:lnTo>
                  <a:pt x="6771948" y="46881"/>
                </a:lnTo>
                <a:lnTo>
                  <a:pt x="6803334" y="71377"/>
                </a:lnTo>
                <a:lnTo>
                  <a:pt x="6831086" y="100082"/>
                </a:lnTo>
                <a:lnTo>
                  <a:pt x="6854768" y="132546"/>
                </a:lnTo>
                <a:lnTo>
                  <a:pt x="6873944" y="168320"/>
                </a:lnTo>
                <a:lnTo>
                  <a:pt x="6888180" y="206953"/>
                </a:lnTo>
                <a:lnTo>
                  <a:pt x="6897042" y="247995"/>
                </a:lnTo>
                <a:lnTo>
                  <a:pt x="6900092" y="290996"/>
                </a:lnTo>
                <a:lnTo>
                  <a:pt x="6900092" y="3896297"/>
                </a:lnTo>
                <a:lnTo>
                  <a:pt x="6897042" y="3939295"/>
                </a:lnTo>
                <a:lnTo>
                  <a:pt x="6888180" y="3980333"/>
                </a:lnTo>
                <a:lnTo>
                  <a:pt x="6873944" y="4018964"/>
                </a:lnTo>
                <a:lnTo>
                  <a:pt x="6854768" y="4054734"/>
                </a:lnTo>
                <a:lnTo>
                  <a:pt x="6831086" y="4087196"/>
                </a:lnTo>
                <a:lnTo>
                  <a:pt x="6803334" y="4115899"/>
                </a:lnTo>
                <a:lnTo>
                  <a:pt x="6771948" y="4140392"/>
                </a:lnTo>
                <a:lnTo>
                  <a:pt x="6737362" y="4160225"/>
                </a:lnTo>
                <a:lnTo>
                  <a:pt x="6700014" y="4174950"/>
                </a:lnTo>
                <a:lnTo>
                  <a:pt x="6660335" y="4184115"/>
                </a:lnTo>
                <a:lnTo>
                  <a:pt x="6618762" y="4187270"/>
                </a:lnTo>
                <a:lnTo>
                  <a:pt x="281330" y="4187270"/>
                </a:lnTo>
                <a:lnTo>
                  <a:pt x="239757" y="4184115"/>
                </a:lnTo>
                <a:lnTo>
                  <a:pt x="200078" y="4174950"/>
                </a:lnTo>
                <a:lnTo>
                  <a:pt x="162729" y="4160225"/>
                </a:lnTo>
                <a:lnTo>
                  <a:pt x="128144" y="4140392"/>
                </a:lnTo>
                <a:lnTo>
                  <a:pt x="96758" y="4115899"/>
                </a:lnTo>
                <a:lnTo>
                  <a:pt x="69006" y="4087196"/>
                </a:lnTo>
                <a:lnTo>
                  <a:pt x="45324" y="4054734"/>
                </a:lnTo>
                <a:lnTo>
                  <a:pt x="26148" y="4018964"/>
                </a:lnTo>
                <a:lnTo>
                  <a:pt x="11911" y="3980333"/>
                </a:lnTo>
                <a:lnTo>
                  <a:pt x="3050" y="3939295"/>
                </a:lnTo>
                <a:lnTo>
                  <a:pt x="0" y="3896297"/>
                </a:lnTo>
                <a:lnTo>
                  <a:pt x="0" y="290996"/>
                </a:lnTo>
                <a:lnTo>
                  <a:pt x="3050" y="247995"/>
                </a:lnTo>
                <a:lnTo>
                  <a:pt x="11911" y="206953"/>
                </a:lnTo>
                <a:lnTo>
                  <a:pt x="26148" y="168320"/>
                </a:lnTo>
                <a:lnTo>
                  <a:pt x="45324" y="132546"/>
                </a:lnTo>
                <a:lnTo>
                  <a:pt x="69006" y="100082"/>
                </a:lnTo>
                <a:lnTo>
                  <a:pt x="96758" y="71377"/>
                </a:lnTo>
                <a:lnTo>
                  <a:pt x="128144" y="46881"/>
                </a:lnTo>
                <a:lnTo>
                  <a:pt x="162729" y="27046"/>
                </a:lnTo>
                <a:lnTo>
                  <a:pt x="200078" y="12321"/>
                </a:lnTo>
                <a:lnTo>
                  <a:pt x="239757" y="3155"/>
                </a:lnTo>
                <a:close/>
              </a:path>
            </a:pathLst>
          </a:custGeom>
        </p:spPr>
      </p:pic>
      <p:sp>
        <p:nvSpPr>
          <p:cNvPr id="47" name="object 13">
            <a:extLst>
              <a:ext uri="{FF2B5EF4-FFF2-40B4-BE49-F238E27FC236}">
                <a16:creationId xmlns:a16="http://schemas.microsoft.com/office/drawing/2014/main" id="{8F84CA78-6AE3-4344-B479-D980CEB5E6F7}"/>
              </a:ext>
            </a:extLst>
          </p:cNvPr>
          <p:cNvSpPr/>
          <p:nvPr/>
        </p:nvSpPr>
        <p:spPr>
          <a:xfrm>
            <a:off x="367496" y="5861653"/>
            <a:ext cx="3091180" cy="492979"/>
          </a:xfrm>
          <a:custGeom>
            <a:avLst/>
            <a:gdLst/>
            <a:ahLst/>
            <a:cxnLst/>
            <a:rect l="l" t="t" r="r" b="b"/>
            <a:pathLst>
              <a:path w="3091179" h="652780">
                <a:moveTo>
                  <a:pt x="0" y="82676"/>
                </a:moveTo>
                <a:lnTo>
                  <a:pt x="6502" y="50524"/>
                </a:lnTo>
                <a:lnTo>
                  <a:pt x="24234" y="24241"/>
                </a:lnTo>
                <a:lnTo>
                  <a:pt x="50534" y="6506"/>
                </a:lnTo>
                <a:lnTo>
                  <a:pt x="82740" y="0"/>
                </a:lnTo>
                <a:lnTo>
                  <a:pt x="3007995" y="0"/>
                </a:lnTo>
                <a:lnTo>
                  <a:pt x="3040147" y="6506"/>
                </a:lnTo>
                <a:lnTo>
                  <a:pt x="3066430" y="24241"/>
                </a:lnTo>
                <a:lnTo>
                  <a:pt x="3084165" y="50524"/>
                </a:lnTo>
                <a:lnTo>
                  <a:pt x="3090672" y="82676"/>
                </a:lnTo>
                <a:lnTo>
                  <a:pt x="3090672" y="569594"/>
                </a:lnTo>
                <a:lnTo>
                  <a:pt x="3084165" y="601747"/>
                </a:lnTo>
                <a:lnTo>
                  <a:pt x="3066430" y="628030"/>
                </a:lnTo>
                <a:lnTo>
                  <a:pt x="3040147" y="645765"/>
                </a:lnTo>
                <a:lnTo>
                  <a:pt x="3007995" y="652272"/>
                </a:lnTo>
                <a:lnTo>
                  <a:pt x="82740" y="652272"/>
                </a:lnTo>
                <a:lnTo>
                  <a:pt x="50534" y="645765"/>
                </a:lnTo>
                <a:lnTo>
                  <a:pt x="24234" y="628030"/>
                </a:lnTo>
                <a:lnTo>
                  <a:pt x="6502" y="601747"/>
                </a:lnTo>
                <a:lnTo>
                  <a:pt x="0" y="569594"/>
                </a:lnTo>
                <a:lnTo>
                  <a:pt x="0" y="82676"/>
                </a:lnTo>
                <a:close/>
              </a:path>
            </a:pathLst>
          </a:custGeom>
          <a:ln w="19050">
            <a:solidFill>
              <a:srgbClr val="DFBB8F"/>
            </a:solidFill>
            <a:prstDash val="sysDash"/>
          </a:ln>
        </p:spPr>
        <p:txBody>
          <a:bodyPr wrap="square" lIns="0" tIns="0" rIns="0" bIns="0" rtlCol="0" anchor="ctr"/>
          <a:lstStyle/>
          <a:p>
            <a:endParaRPr/>
          </a:p>
        </p:txBody>
      </p:sp>
      <p:sp>
        <p:nvSpPr>
          <p:cNvPr id="48" name="object 24">
            <a:extLst>
              <a:ext uri="{FF2B5EF4-FFF2-40B4-BE49-F238E27FC236}">
                <a16:creationId xmlns:a16="http://schemas.microsoft.com/office/drawing/2014/main" id="{9A34D3DA-9218-4A14-AA8C-6107E07A9185}"/>
              </a:ext>
            </a:extLst>
          </p:cNvPr>
          <p:cNvSpPr txBox="1"/>
          <p:nvPr/>
        </p:nvSpPr>
        <p:spPr>
          <a:xfrm>
            <a:off x="573765" y="5928593"/>
            <a:ext cx="3116410" cy="310983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25"/>
              </a:spcBef>
            </a:pPr>
            <a:r>
              <a:rPr lang="ru-RU" sz="2000" b="1" spc="80" dirty="0">
                <a:solidFill>
                  <a:srgbClr val="FFFFFF"/>
                </a:solidFill>
                <a:latin typeface="Tahoma"/>
                <a:cs typeface="Tahoma"/>
              </a:rPr>
              <a:t>Пояса мороза</a:t>
            </a:r>
            <a:endParaRPr sz="2000" b="1" dirty="0">
              <a:latin typeface="Tahoma"/>
              <a:cs typeface="Tahoma"/>
            </a:endParaRPr>
          </a:p>
        </p:txBody>
      </p:sp>
      <p:sp>
        <p:nvSpPr>
          <p:cNvPr id="49" name="object 3">
            <a:extLst>
              <a:ext uri="{FF2B5EF4-FFF2-40B4-BE49-F238E27FC236}">
                <a16:creationId xmlns:a16="http://schemas.microsoft.com/office/drawing/2014/main" id="{10340412-AD57-47A6-B92C-B24E4C822A48}"/>
              </a:ext>
            </a:extLst>
          </p:cNvPr>
          <p:cNvSpPr txBox="1"/>
          <p:nvPr/>
        </p:nvSpPr>
        <p:spPr>
          <a:xfrm>
            <a:off x="10515600" y="334457"/>
            <a:ext cx="5386135" cy="49757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l">
              <a:lnSpc>
                <a:spcPts val="1870"/>
              </a:lnSpc>
              <a:spcBef>
                <a:spcPts val="105"/>
              </a:spcBef>
            </a:pPr>
            <a:r>
              <a:rPr lang="ru-RU" sz="1400" spc="120" dirty="0">
                <a:solidFill>
                  <a:srgbClr val="DADAD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Температура</a:t>
            </a:r>
          </a:p>
          <a:p>
            <a:pPr marL="12700" algn="l">
              <a:lnSpc>
                <a:spcPts val="1870"/>
              </a:lnSpc>
              <a:spcBef>
                <a:spcPts val="105"/>
              </a:spcBef>
            </a:pPr>
            <a:r>
              <a:rPr lang="ru-RU" sz="1400" spc="120" dirty="0">
                <a:solidFill>
                  <a:srgbClr val="DADAD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воздуха</a:t>
            </a: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ABC7FB1A-99EF-4BB2-A2D9-70DF5B3616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03593" y="366090"/>
            <a:ext cx="465939" cy="465939"/>
          </a:xfrm>
          <a:prstGeom prst="rect">
            <a:avLst/>
          </a:prstGeom>
        </p:spPr>
      </p:pic>
      <p:sp>
        <p:nvSpPr>
          <p:cNvPr id="51" name="object 21">
            <a:extLst>
              <a:ext uri="{FF2B5EF4-FFF2-40B4-BE49-F238E27FC236}">
                <a16:creationId xmlns:a16="http://schemas.microsoft.com/office/drawing/2014/main" id="{43A4C9CE-2E6B-4EE6-BED0-F8FB17F8587A}"/>
              </a:ext>
            </a:extLst>
          </p:cNvPr>
          <p:cNvSpPr txBox="1"/>
          <p:nvPr/>
        </p:nvSpPr>
        <p:spPr>
          <a:xfrm>
            <a:off x="11109452" y="6407866"/>
            <a:ext cx="751840" cy="22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lang="ru-RU" sz="1400" dirty="0">
                <a:solidFill>
                  <a:srgbClr val="DFBB8F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17 </a:t>
            </a:r>
            <a:r>
              <a:rPr sz="1400" spc="65" dirty="0">
                <a:solidFill>
                  <a:srgbClr val="DFBB8F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|</a:t>
            </a:r>
            <a:r>
              <a:rPr sz="1400" spc="215" dirty="0">
                <a:solidFill>
                  <a:srgbClr val="DFBB8F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 </a:t>
            </a:r>
            <a:r>
              <a:rPr lang="ru-RU" sz="1400" spc="165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19</a:t>
            </a:r>
            <a:endParaRPr sz="1400" dirty="0">
              <a:solidFill>
                <a:schemeClr val="bg1">
                  <a:lumMod val="95000"/>
                </a:schemeClr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5579861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3" y="14268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1575816"/>
                </a:moveTo>
                <a:lnTo>
                  <a:pt x="10187381" y="1596085"/>
                </a:lnTo>
                <a:lnTo>
                  <a:pt x="10186467" y="1497876"/>
                </a:lnTo>
                <a:lnTo>
                  <a:pt x="10186467" y="3366909"/>
                </a:lnTo>
                <a:lnTo>
                  <a:pt x="8141767" y="3385972"/>
                </a:lnTo>
                <a:lnTo>
                  <a:pt x="8140954" y="3298672"/>
                </a:lnTo>
                <a:lnTo>
                  <a:pt x="8140954" y="5153723"/>
                </a:lnTo>
                <a:lnTo>
                  <a:pt x="6096254" y="5172786"/>
                </a:lnTo>
                <a:lnTo>
                  <a:pt x="6079960" y="3422599"/>
                </a:lnTo>
                <a:lnTo>
                  <a:pt x="8124660" y="3403536"/>
                </a:lnTo>
                <a:lnTo>
                  <a:pt x="8140954" y="5153723"/>
                </a:lnTo>
                <a:lnTo>
                  <a:pt x="8140954" y="3298672"/>
                </a:lnTo>
                <a:lnTo>
                  <a:pt x="8125460" y="1634337"/>
                </a:lnTo>
                <a:lnTo>
                  <a:pt x="10170147" y="1613662"/>
                </a:lnTo>
                <a:lnTo>
                  <a:pt x="10186467" y="3366909"/>
                </a:lnTo>
                <a:lnTo>
                  <a:pt x="10186467" y="1497876"/>
                </a:lnTo>
                <a:lnTo>
                  <a:pt x="10172522" y="0"/>
                </a:lnTo>
                <a:lnTo>
                  <a:pt x="10155123" y="0"/>
                </a:lnTo>
                <a:lnTo>
                  <a:pt x="10169982" y="1596263"/>
                </a:lnTo>
                <a:lnTo>
                  <a:pt x="8125295" y="1616938"/>
                </a:lnTo>
                <a:lnTo>
                  <a:pt x="8124495" y="1530985"/>
                </a:lnTo>
                <a:lnTo>
                  <a:pt x="8124495" y="3386137"/>
                </a:lnTo>
                <a:lnTo>
                  <a:pt x="6079795" y="3405200"/>
                </a:lnTo>
                <a:lnTo>
                  <a:pt x="6078855" y="3304273"/>
                </a:lnTo>
                <a:lnTo>
                  <a:pt x="6078855" y="5172938"/>
                </a:lnTo>
                <a:lnTo>
                  <a:pt x="4034155" y="5192001"/>
                </a:lnTo>
                <a:lnTo>
                  <a:pt x="4017861" y="3441814"/>
                </a:lnTo>
                <a:lnTo>
                  <a:pt x="6062561" y="3422751"/>
                </a:lnTo>
                <a:lnTo>
                  <a:pt x="6078855" y="5172938"/>
                </a:lnTo>
                <a:lnTo>
                  <a:pt x="6078855" y="3304273"/>
                </a:lnTo>
                <a:lnTo>
                  <a:pt x="6063500" y="1655191"/>
                </a:lnTo>
                <a:lnTo>
                  <a:pt x="8108188" y="1634515"/>
                </a:lnTo>
                <a:lnTo>
                  <a:pt x="8124495" y="3386137"/>
                </a:lnTo>
                <a:lnTo>
                  <a:pt x="8124495" y="1530985"/>
                </a:lnTo>
                <a:lnTo>
                  <a:pt x="8110245" y="0"/>
                </a:lnTo>
                <a:lnTo>
                  <a:pt x="8092973" y="0"/>
                </a:lnTo>
                <a:lnTo>
                  <a:pt x="8108023" y="1617116"/>
                </a:lnTo>
                <a:lnTo>
                  <a:pt x="6063335" y="1637792"/>
                </a:lnTo>
                <a:lnTo>
                  <a:pt x="6062396" y="1536801"/>
                </a:lnTo>
                <a:lnTo>
                  <a:pt x="6062396" y="3405352"/>
                </a:lnTo>
                <a:lnTo>
                  <a:pt x="4017695" y="3424415"/>
                </a:lnTo>
                <a:lnTo>
                  <a:pt x="4016756" y="3323501"/>
                </a:lnTo>
                <a:lnTo>
                  <a:pt x="4016756" y="5192153"/>
                </a:lnTo>
                <a:lnTo>
                  <a:pt x="1972056" y="5211216"/>
                </a:lnTo>
                <a:lnTo>
                  <a:pt x="1955761" y="3461029"/>
                </a:lnTo>
                <a:lnTo>
                  <a:pt x="4000462" y="3441966"/>
                </a:lnTo>
                <a:lnTo>
                  <a:pt x="4016756" y="5192153"/>
                </a:lnTo>
                <a:lnTo>
                  <a:pt x="4016756" y="3323501"/>
                </a:lnTo>
                <a:lnTo>
                  <a:pt x="4001414" y="1676044"/>
                </a:lnTo>
                <a:lnTo>
                  <a:pt x="6046101" y="1655368"/>
                </a:lnTo>
                <a:lnTo>
                  <a:pt x="6062396" y="3405352"/>
                </a:lnTo>
                <a:lnTo>
                  <a:pt x="6062396" y="1536801"/>
                </a:lnTo>
                <a:lnTo>
                  <a:pt x="6048095" y="0"/>
                </a:lnTo>
                <a:lnTo>
                  <a:pt x="6030696" y="0"/>
                </a:lnTo>
                <a:lnTo>
                  <a:pt x="6045936" y="1637969"/>
                </a:lnTo>
                <a:lnTo>
                  <a:pt x="4001262" y="1658645"/>
                </a:lnTo>
                <a:lnTo>
                  <a:pt x="4000296" y="1554988"/>
                </a:lnTo>
                <a:lnTo>
                  <a:pt x="4000296" y="3424567"/>
                </a:lnTo>
                <a:lnTo>
                  <a:pt x="1955596" y="3443630"/>
                </a:lnTo>
                <a:lnTo>
                  <a:pt x="1939340" y="1696885"/>
                </a:lnTo>
                <a:lnTo>
                  <a:pt x="3984015" y="1676222"/>
                </a:lnTo>
                <a:lnTo>
                  <a:pt x="4000296" y="3424567"/>
                </a:lnTo>
                <a:lnTo>
                  <a:pt x="4000296" y="1554988"/>
                </a:lnTo>
                <a:lnTo>
                  <a:pt x="3985818" y="0"/>
                </a:lnTo>
                <a:lnTo>
                  <a:pt x="3968419" y="0"/>
                </a:lnTo>
                <a:lnTo>
                  <a:pt x="3983863" y="1658823"/>
                </a:lnTo>
                <a:lnTo>
                  <a:pt x="1939175" y="1679486"/>
                </a:lnTo>
                <a:lnTo>
                  <a:pt x="1923542" y="0"/>
                </a:lnTo>
                <a:lnTo>
                  <a:pt x="1906143" y="0"/>
                </a:lnTo>
                <a:lnTo>
                  <a:pt x="1921776" y="1679663"/>
                </a:lnTo>
                <a:lnTo>
                  <a:pt x="0" y="1699082"/>
                </a:lnTo>
                <a:lnTo>
                  <a:pt x="0" y="1716481"/>
                </a:lnTo>
                <a:lnTo>
                  <a:pt x="1921941" y="1697062"/>
                </a:lnTo>
                <a:lnTo>
                  <a:pt x="1938197" y="3443782"/>
                </a:lnTo>
                <a:lnTo>
                  <a:pt x="0" y="3461842"/>
                </a:lnTo>
                <a:lnTo>
                  <a:pt x="0" y="3479241"/>
                </a:lnTo>
                <a:lnTo>
                  <a:pt x="1938362" y="3461181"/>
                </a:lnTo>
                <a:lnTo>
                  <a:pt x="1954657" y="5211369"/>
                </a:lnTo>
                <a:lnTo>
                  <a:pt x="0" y="5229580"/>
                </a:lnTo>
                <a:lnTo>
                  <a:pt x="0" y="5246852"/>
                </a:lnTo>
                <a:lnTo>
                  <a:pt x="1954822" y="5228666"/>
                </a:lnTo>
                <a:lnTo>
                  <a:pt x="1969998" y="6858000"/>
                </a:lnTo>
                <a:lnTo>
                  <a:pt x="1987397" y="6858000"/>
                </a:lnTo>
                <a:lnTo>
                  <a:pt x="1972221" y="5228514"/>
                </a:lnTo>
                <a:lnTo>
                  <a:pt x="4016921" y="5209476"/>
                </a:lnTo>
                <a:lnTo>
                  <a:pt x="4032275" y="6858000"/>
                </a:lnTo>
                <a:lnTo>
                  <a:pt x="4049674" y="6858000"/>
                </a:lnTo>
                <a:lnTo>
                  <a:pt x="4034320" y="5209311"/>
                </a:lnTo>
                <a:lnTo>
                  <a:pt x="6079020" y="5190274"/>
                </a:lnTo>
                <a:lnTo>
                  <a:pt x="6094552" y="6858000"/>
                </a:lnTo>
                <a:lnTo>
                  <a:pt x="6111951" y="6858000"/>
                </a:lnTo>
                <a:lnTo>
                  <a:pt x="6096419" y="5190109"/>
                </a:lnTo>
                <a:lnTo>
                  <a:pt x="8141119" y="5171071"/>
                </a:lnTo>
                <a:lnTo>
                  <a:pt x="8156829" y="6858000"/>
                </a:lnTo>
                <a:lnTo>
                  <a:pt x="8174101" y="6858000"/>
                </a:lnTo>
                <a:lnTo>
                  <a:pt x="8158391" y="5170906"/>
                </a:lnTo>
                <a:lnTo>
                  <a:pt x="10203091" y="5151869"/>
                </a:lnTo>
                <a:lnTo>
                  <a:pt x="10218979" y="6858000"/>
                </a:lnTo>
                <a:lnTo>
                  <a:pt x="10236378" y="6858000"/>
                </a:lnTo>
                <a:lnTo>
                  <a:pt x="10220490" y="5151717"/>
                </a:lnTo>
                <a:lnTo>
                  <a:pt x="12192000" y="5133352"/>
                </a:lnTo>
                <a:lnTo>
                  <a:pt x="12192000" y="5115953"/>
                </a:lnTo>
                <a:lnTo>
                  <a:pt x="10220325" y="5134330"/>
                </a:lnTo>
                <a:lnTo>
                  <a:pt x="10204031" y="3384143"/>
                </a:lnTo>
                <a:lnTo>
                  <a:pt x="12192000" y="3365614"/>
                </a:lnTo>
                <a:lnTo>
                  <a:pt x="12191987" y="3348215"/>
                </a:lnTo>
                <a:lnTo>
                  <a:pt x="10203866" y="3366744"/>
                </a:lnTo>
                <a:lnTo>
                  <a:pt x="10202926" y="3265868"/>
                </a:lnTo>
                <a:lnTo>
                  <a:pt x="10202926" y="5134495"/>
                </a:lnTo>
                <a:lnTo>
                  <a:pt x="8158226" y="5153558"/>
                </a:lnTo>
                <a:lnTo>
                  <a:pt x="8141932" y="3403371"/>
                </a:lnTo>
                <a:lnTo>
                  <a:pt x="10186632" y="3384308"/>
                </a:lnTo>
                <a:lnTo>
                  <a:pt x="10202926" y="5134495"/>
                </a:lnTo>
                <a:lnTo>
                  <a:pt x="10202926" y="3265868"/>
                </a:lnTo>
                <a:lnTo>
                  <a:pt x="10187534" y="1613484"/>
                </a:lnTo>
                <a:lnTo>
                  <a:pt x="12192000" y="1593215"/>
                </a:lnTo>
                <a:lnTo>
                  <a:pt x="12192000" y="1575816"/>
                </a:lnTo>
                <a:close/>
              </a:path>
            </a:pathLst>
          </a:custGeom>
          <a:solidFill>
            <a:srgbClr val="939393">
              <a:alpha val="784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67690" y="6407866"/>
            <a:ext cx="1232510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lang="ru-RU" sz="16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7 </a:t>
            </a:r>
            <a:r>
              <a:rPr lang="ru-RU" sz="14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класс</a:t>
            </a:r>
            <a:endParaRPr sz="1600" dirty="0">
              <a:solidFill>
                <a:srgbClr val="20202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109452" y="6407866"/>
            <a:ext cx="751840" cy="22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lang="ru-RU" sz="1400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18 </a:t>
            </a:r>
            <a:r>
              <a:rPr sz="1400" spc="65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|</a:t>
            </a:r>
            <a:r>
              <a:rPr sz="1400" spc="215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 </a:t>
            </a:r>
            <a:r>
              <a:rPr lang="ru-RU" sz="1400" spc="165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19</a:t>
            </a:r>
            <a:endParaRPr sz="1400" dirty="0">
              <a:solidFill>
                <a:srgbClr val="20202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Microsoft Sans Serif"/>
            </a:endParaRPr>
          </a:p>
        </p:txBody>
      </p:sp>
      <p:sp>
        <p:nvSpPr>
          <p:cNvPr id="80" name="object 9">
            <a:extLst>
              <a:ext uri="{FF2B5EF4-FFF2-40B4-BE49-F238E27FC236}">
                <a16:creationId xmlns:a16="http://schemas.microsoft.com/office/drawing/2014/main" id="{9CCFFDBE-42E7-4C28-9DCB-CA50DC93FAD9}"/>
              </a:ext>
            </a:extLst>
          </p:cNvPr>
          <p:cNvSpPr/>
          <p:nvPr/>
        </p:nvSpPr>
        <p:spPr>
          <a:xfrm>
            <a:off x="367690" y="361988"/>
            <a:ext cx="9004910" cy="105575"/>
          </a:xfrm>
          <a:custGeom>
            <a:avLst/>
            <a:gdLst/>
            <a:ahLst/>
            <a:cxnLst/>
            <a:rect l="l" t="t" r="r" b="b"/>
            <a:pathLst>
              <a:path w="7883525" h="76200">
                <a:moveTo>
                  <a:pt x="38100" y="0"/>
                </a:moveTo>
                <a:lnTo>
                  <a:pt x="23268" y="2988"/>
                </a:lnTo>
                <a:lnTo>
                  <a:pt x="11158" y="11144"/>
                </a:lnTo>
                <a:lnTo>
                  <a:pt x="2993" y="23252"/>
                </a:lnTo>
                <a:lnTo>
                  <a:pt x="0" y="38100"/>
                </a:lnTo>
                <a:lnTo>
                  <a:pt x="2993" y="52947"/>
                </a:lnTo>
                <a:lnTo>
                  <a:pt x="11158" y="65055"/>
                </a:lnTo>
                <a:lnTo>
                  <a:pt x="23268" y="73211"/>
                </a:lnTo>
                <a:lnTo>
                  <a:pt x="38100" y="76200"/>
                </a:lnTo>
                <a:lnTo>
                  <a:pt x="52931" y="73211"/>
                </a:lnTo>
                <a:lnTo>
                  <a:pt x="65041" y="65055"/>
                </a:lnTo>
                <a:lnTo>
                  <a:pt x="73206" y="52947"/>
                </a:lnTo>
                <a:lnTo>
                  <a:pt x="73972" y="49149"/>
                </a:lnTo>
                <a:lnTo>
                  <a:pt x="38100" y="49149"/>
                </a:lnTo>
                <a:lnTo>
                  <a:pt x="38100" y="26924"/>
                </a:lnTo>
                <a:lnTo>
                  <a:pt x="73946" y="26924"/>
                </a:lnTo>
                <a:lnTo>
                  <a:pt x="73206" y="23252"/>
                </a:lnTo>
                <a:lnTo>
                  <a:pt x="65041" y="11144"/>
                </a:lnTo>
                <a:lnTo>
                  <a:pt x="52931" y="2988"/>
                </a:lnTo>
                <a:lnTo>
                  <a:pt x="38100" y="0"/>
                </a:lnTo>
                <a:close/>
              </a:path>
              <a:path w="7883525" h="76200">
                <a:moveTo>
                  <a:pt x="73946" y="26924"/>
                </a:moveTo>
                <a:lnTo>
                  <a:pt x="38100" y="26924"/>
                </a:lnTo>
                <a:lnTo>
                  <a:pt x="38100" y="49149"/>
                </a:lnTo>
                <a:lnTo>
                  <a:pt x="73972" y="49149"/>
                </a:lnTo>
                <a:lnTo>
                  <a:pt x="76200" y="38100"/>
                </a:lnTo>
                <a:lnTo>
                  <a:pt x="73946" y="26924"/>
                </a:lnTo>
                <a:close/>
              </a:path>
              <a:path w="7883525" h="76200">
                <a:moveTo>
                  <a:pt x="215900" y="26924"/>
                </a:moveTo>
                <a:lnTo>
                  <a:pt x="73946" y="26924"/>
                </a:lnTo>
                <a:lnTo>
                  <a:pt x="76200" y="38100"/>
                </a:lnTo>
                <a:lnTo>
                  <a:pt x="73972" y="49149"/>
                </a:lnTo>
                <a:lnTo>
                  <a:pt x="215900" y="49149"/>
                </a:lnTo>
                <a:lnTo>
                  <a:pt x="215900" y="26924"/>
                </a:lnTo>
                <a:close/>
              </a:path>
              <a:path w="7883525" h="76200">
                <a:moveTo>
                  <a:pt x="304800" y="26924"/>
                </a:moveTo>
                <a:lnTo>
                  <a:pt x="282575" y="26924"/>
                </a:lnTo>
                <a:lnTo>
                  <a:pt x="282575" y="49149"/>
                </a:lnTo>
                <a:lnTo>
                  <a:pt x="304800" y="49149"/>
                </a:lnTo>
                <a:lnTo>
                  <a:pt x="304800" y="26924"/>
                </a:lnTo>
                <a:close/>
              </a:path>
              <a:path w="7883525" h="76200">
                <a:moveTo>
                  <a:pt x="549275" y="26924"/>
                </a:moveTo>
                <a:lnTo>
                  <a:pt x="371475" y="26924"/>
                </a:lnTo>
                <a:lnTo>
                  <a:pt x="371475" y="49149"/>
                </a:lnTo>
                <a:lnTo>
                  <a:pt x="549275" y="49149"/>
                </a:lnTo>
                <a:lnTo>
                  <a:pt x="549275" y="26924"/>
                </a:lnTo>
                <a:close/>
              </a:path>
              <a:path w="7883525" h="76200">
                <a:moveTo>
                  <a:pt x="638175" y="26924"/>
                </a:moveTo>
                <a:lnTo>
                  <a:pt x="615950" y="26924"/>
                </a:lnTo>
                <a:lnTo>
                  <a:pt x="615950" y="49149"/>
                </a:lnTo>
                <a:lnTo>
                  <a:pt x="638175" y="49149"/>
                </a:lnTo>
                <a:lnTo>
                  <a:pt x="638175" y="26924"/>
                </a:lnTo>
                <a:close/>
              </a:path>
              <a:path w="7883525" h="76200">
                <a:moveTo>
                  <a:pt x="882650" y="26924"/>
                </a:moveTo>
                <a:lnTo>
                  <a:pt x="704850" y="26924"/>
                </a:lnTo>
                <a:lnTo>
                  <a:pt x="704850" y="49149"/>
                </a:lnTo>
                <a:lnTo>
                  <a:pt x="882650" y="49149"/>
                </a:lnTo>
                <a:lnTo>
                  <a:pt x="882650" y="26924"/>
                </a:lnTo>
                <a:close/>
              </a:path>
              <a:path w="7883525" h="76200">
                <a:moveTo>
                  <a:pt x="971550" y="26924"/>
                </a:moveTo>
                <a:lnTo>
                  <a:pt x="949325" y="26924"/>
                </a:lnTo>
                <a:lnTo>
                  <a:pt x="949325" y="49149"/>
                </a:lnTo>
                <a:lnTo>
                  <a:pt x="971550" y="49149"/>
                </a:lnTo>
                <a:lnTo>
                  <a:pt x="971550" y="26924"/>
                </a:lnTo>
                <a:close/>
              </a:path>
              <a:path w="7883525" h="76200">
                <a:moveTo>
                  <a:pt x="1216025" y="26924"/>
                </a:moveTo>
                <a:lnTo>
                  <a:pt x="1038225" y="26924"/>
                </a:lnTo>
                <a:lnTo>
                  <a:pt x="1038225" y="49149"/>
                </a:lnTo>
                <a:lnTo>
                  <a:pt x="1216025" y="49149"/>
                </a:lnTo>
                <a:lnTo>
                  <a:pt x="1216025" y="26924"/>
                </a:lnTo>
                <a:close/>
              </a:path>
              <a:path w="7883525" h="76200">
                <a:moveTo>
                  <a:pt x="1304925" y="26924"/>
                </a:moveTo>
                <a:lnTo>
                  <a:pt x="1282700" y="26924"/>
                </a:lnTo>
                <a:lnTo>
                  <a:pt x="1282700" y="49149"/>
                </a:lnTo>
                <a:lnTo>
                  <a:pt x="1304925" y="49149"/>
                </a:lnTo>
                <a:lnTo>
                  <a:pt x="1304925" y="26924"/>
                </a:lnTo>
                <a:close/>
              </a:path>
              <a:path w="7883525" h="76200">
                <a:moveTo>
                  <a:pt x="1549400" y="27050"/>
                </a:moveTo>
                <a:lnTo>
                  <a:pt x="1371600" y="27050"/>
                </a:lnTo>
                <a:lnTo>
                  <a:pt x="1371600" y="49149"/>
                </a:lnTo>
                <a:lnTo>
                  <a:pt x="1549400" y="49149"/>
                </a:lnTo>
                <a:lnTo>
                  <a:pt x="1549400" y="27050"/>
                </a:lnTo>
                <a:close/>
              </a:path>
              <a:path w="7883525" h="76200">
                <a:moveTo>
                  <a:pt x="1638300" y="27050"/>
                </a:moveTo>
                <a:lnTo>
                  <a:pt x="1616075" y="27050"/>
                </a:lnTo>
                <a:lnTo>
                  <a:pt x="1616075" y="49275"/>
                </a:lnTo>
                <a:lnTo>
                  <a:pt x="1638300" y="49275"/>
                </a:lnTo>
                <a:lnTo>
                  <a:pt x="1638300" y="27050"/>
                </a:lnTo>
                <a:close/>
              </a:path>
              <a:path w="7883525" h="76200">
                <a:moveTo>
                  <a:pt x="1882775" y="27050"/>
                </a:moveTo>
                <a:lnTo>
                  <a:pt x="1704975" y="27050"/>
                </a:lnTo>
                <a:lnTo>
                  <a:pt x="1704975" y="49275"/>
                </a:lnTo>
                <a:lnTo>
                  <a:pt x="1882775" y="49275"/>
                </a:lnTo>
                <a:lnTo>
                  <a:pt x="1882775" y="27050"/>
                </a:lnTo>
                <a:close/>
              </a:path>
              <a:path w="7883525" h="76200">
                <a:moveTo>
                  <a:pt x="1971675" y="27050"/>
                </a:moveTo>
                <a:lnTo>
                  <a:pt x="1949450" y="27050"/>
                </a:lnTo>
                <a:lnTo>
                  <a:pt x="1949450" y="49275"/>
                </a:lnTo>
                <a:lnTo>
                  <a:pt x="1971675" y="49275"/>
                </a:lnTo>
                <a:lnTo>
                  <a:pt x="1971675" y="27050"/>
                </a:lnTo>
                <a:close/>
              </a:path>
              <a:path w="7883525" h="76200">
                <a:moveTo>
                  <a:pt x="2216150" y="27050"/>
                </a:moveTo>
                <a:lnTo>
                  <a:pt x="2038350" y="27050"/>
                </a:lnTo>
                <a:lnTo>
                  <a:pt x="2038350" y="49275"/>
                </a:lnTo>
                <a:lnTo>
                  <a:pt x="2216150" y="49275"/>
                </a:lnTo>
                <a:lnTo>
                  <a:pt x="2216150" y="27050"/>
                </a:lnTo>
                <a:close/>
              </a:path>
              <a:path w="7883525" h="76200">
                <a:moveTo>
                  <a:pt x="2305050" y="27050"/>
                </a:moveTo>
                <a:lnTo>
                  <a:pt x="2282825" y="27050"/>
                </a:lnTo>
                <a:lnTo>
                  <a:pt x="2282825" y="49275"/>
                </a:lnTo>
                <a:lnTo>
                  <a:pt x="2305050" y="49275"/>
                </a:lnTo>
                <a:lnTo>
                  <a:pt x="2305050" y="27050"/>
                </a:lnTo>
                <a:close/>
              </a:path>
              <a:path w="7883525" h="76200">
                <a:moveTo>
                  <a:pt x="2549525" y="27050"/>
                </a:moveTo>
                <a:lnTo>
                  <a:pt x="2371725" y="27050"/>
                </a:lnTo>
                <a:lnTo>
                  <a:pt x="2371725" y="49275"/>
                </a:lnTo>
                <a:lnTo>
                  <a:pt x="2549525" y="49275"/>
                </a:lnTo>
                <a:lnTo>
                  <a:pt x="2549525" y="27050"/>
                </a:lnTo>
                <a:close/>
              </a:path>
              <a:path w="7883525" h="76200">
                <a:moveTo>
                  <a:pt x="2638425" y="27050"/>
                </a:moveTo>
                <a:lnTo>
                  <a:pt x="2616200" y="27050"/>
                </a:lnTo>
                <a:lnTo>
                  <a:pt x="2616200" y="49275"/>
                </a:lnTo>
                <a:lnTo>
                  <a:pt x="2638425" y="49275"/>
                </a:lnTo>
                <a:lnTo>
                  <a:pt x="2638425" y="27050"/>
                </a:lnTo>
                <a:close/>
              </a:path>
              <a:path w="7883525" h="76200">
                <a:moveTo>
                  <a:pt x="2882900" y="27050"/>
                </a:moveTo>
                <a:lnTo>
                  <a:pt x="2705100" y="27050"/>
                </a:lnTo>
                <a:lnTo>
                  <a:pt x="2705100" y="49275"/>
                </a:lnTo>
                <a:lnTo>
                  <a:pt x="2882900" y="49275"/>
                </a:lnTo>
                <a:lnTo>
                  <a:pt x="2882900" y="27050"/>
                </a:lnTo>
                <a:close/>
              </a:path>
              <a:path w="7883525" h="76200">
                <a:moveTo>
                  <a:pt x="2971799" y="27050"/>
                </a:moveTo>
                <a:lnTo>
                  <a:pt x="2949574" y="27050"/>
                </a:lnTo>
                <a:lnTo>
                  <a:pt x="2949574" y="49275"/>
                </a:lnTo>
                <a:lnTo>
                  <a:pt x="2971799" y="49275"/>
                </a:lnTo>
                <a:lnTo>
                  <a:pt x="2971799" y="27050"/>
                </a:lnTo>
                <a:close/>
              </a:path>
              <a:path w="7883525" h="76200">
                <a:moveTo>
                  <a:pt x="3216274" y="27050"/>
                </a:moveTo>
                <a:lnTo>
                  <a:pt x="3038474" y="27050"/>
                </a:lnTo>
                <a:lnTo>
                  <a:pt x="3038474" y="49275"/>
                </a:lnTo>
                <a:lnTo>
                  <a:pt x="3216274" y="49275"/>
                </a:lnTo>
                <a:lnTo>
                  <a:pt x="3216274" y="27050"/>
                </a:lnTo>
                <a:close/>
              </a:path>
              <a:path w="7883525" h="76200">
                <a:moveTo>
                  <a:pt x="3305175" y="27050"/>
                </a:moveTo>
                <a:lnTo>
                  <a:pt x="3282950" y="27050"/>
                </a:lnTo>
                <a:lnTo>
                  <a:pt x="3282950" y="49275"/>
                </a:lnTo>
                <a:lnTo>
                  <a:pt x="3305175" y="49275"/>
                </a:lnTo>
                <a:lnTo>
                  <a:pt x="3305175" y="27050"/>
                </a:lnTo>
                <a:close/>
              </a:path>
              <a:path w="7883525" h="76200">
                <a:moveTo>
                  <a:pt x="3549650" y="27050"/>
                </a:moveTo>
                <a:lnTo>
                  <a:pt x="3371850" y="27050"/>
                </a:lnTo>
                <a:lnTo>
                  <a:pt x="3371850" y="49275"/>
                </a:lnTo>
                <a:lnTo>
                  <a:pt x="3549650" y="49275"/>
                </a:lnTo>
                <a:lnTo>
                  <a:pt x="3549650" y="27050"/>
                </a:lnTo>
                <a:close/>
              </a:path>
              <a:path w="7883525" h="76200">
                <a:moveTo>
                  <a:pt x="3638550" y="27050"/>
                </a:moveTo>
                <a:lnTo>
                  <a:pt x="3616325" y="27050"/>
                </a:lnTo>
                <a:lnTo>
                  <a:pt x="3616325" y="49275"/>
                </a:lnTo>
                <a:lnTo>
                  <a:pt x="3638550" y="49275"/>
                </a:lnTo>
                <a:lnTo>
                  <a:pt x="3638550" y="27050"/>
                </a:lnTo>
                <a:close/>
              </a:path>
              <a:path w="7883525" h="76200">
                <a:moveTo>
                  <a:pt x="3883025" y="27050"/>
                </a:moveTo>
                <a:lnTo>
                  <a:pt x="3705225" y="27050"/>
                </a:lnTo>
                <a:lnTo>
                  <a:pt x="3705225" y="49275"/>
                </a:lnTo>
                <a:lnTo>
                  <a:pt x="3883025" y="49275"/>
                </a:lnTo>
                <a:lnTo>
                  <a:pt x="3883025" y="27050"/>
                </a:lnTo>
                <a:close/>
              </a:path>
              <a:path w="7883525" h="76200">
                <a:moveTo>
                  <a:pt x="3971925" y="27050"/>
                </a:moveTo>
                <a:lnTo>
                  <a:pt x="3949700" y="27050"/>
                </a:lnTo>
                <a:lnTo>
                  <a:pt x="3949700" y="49275"/>
                </a:lnTo>
                <a:lnTo>
                  <a:pt x="3971925" y="49275"/>
                </a:lnTo>
                <a:lnTo>
                  <a:pt x="3971925" y="27050"/>
                </a:lnTo>
                <a:close/>
              </a:path>
              <a:path w="7883525" h="76200">
                <a:moveTo>
                  <a:pt x="4216400" y="27050"/>
                </a:moveTo>
                <a:lnTo>
                  <a:pt x="4038600" y="27050"/>
                </a:lnTo>
                <a:lnTo>
                  <a:pt x="4038600" y="49275"/>
                </a:lnTo>
                <a:lnTo>
                  <a:pt x="4216400" y="49275"/>
                </a:lnTo>
                <a:lnTo>
                  <a:pt x="4216400" y="27050"/>
                </a:lnTo>
                <a:close/>
              </a:path>
              <a:path w="7883525" h="76200">
                <a:moveTo>
                  <a:pt x="4305300" y="27050"/>
                </a:moveTo>
                <a:lnTo>
                  <a:pt x="4283075" y="27050"/>
                </a:lnTo>
                <a:lnTo>
                  <a:pt x="4283075" y="49275"/>
                </a:lnTo>
                <a:lnTo>
                  <a:pt x="4305300" y="49275"/>
                </a:lnTo>
                <a:lnTo>
                  <a:pt x="4305300" y="27050"/>
                </a:lnTo>
                <a:close/>
              </a:path>
              <a:path w="7883525" h="76200">
                <a:moveTo>
                  <a:pt x="4549775" y="27050"/>
                </a:moveTo>
                <a:lnTo>
                  <a:pt x="4371975" y="27050"/>
                </a:lnTo>
                <a:lnTo>
                  <a:pt x="4371975" y="49275"/>
                </a:lnTo>
                <a:lnTo>
                  <a:pt x="4549775" y="49275"/>
                </a:lnTo>
                <a:lnTo>
                  <a:pt x="4549775" y="27050"/>
                </a:lnTo>
                <a:close/>
              </a:path>
              <a:path w="7883525" h="76200">
                <a:moveTo>
                  <a:pt x="4638675" y="27050"/>
                </a:moveTo>
                <a:lnTo>
                  <a:pt x="4616450" y="27050"/>
                </a:lnTo>
                <a:lnTo>
                  <a:pt x="4616450" y="49275"/>
                </a:lnTo>
                <a:lnTo>
                  <a:pt x="4638675" y="49275"/>
                </a:lnTo>
                <a:lnTo>
                  <a:pt x="4638675" y="27050"/>
                </a:lnTo>
                <a:close/>
              </a:path>
              <a:path w="7883525" h="76200">
                <a:moveTo>
                  <a:pt x="4883150" y="27050"/>
                </a:moveTo>
                <a:lnTo>
                  <a:pt x="4705350" y="27050"/>
                </a:lnTo>
                <a:lnTo>
                  <a:pt x="4705350" y="49275"/>
                </a:lnTo>
                <a:lnTo>
                  <a:pt x="4883150" y="49275"/>
                </a:lnTo>
                <a:lnTo>
                  <a:pt x="4883150" y="27050"/>
                </a:lnTo>
                <a:close/>
              </a:path>
              <a:path w="7883525" h="76200">
                <a:moveTo>
                  <a:pt x="4972050" y="27050"/>
                </a:moveTo>
                <a:lnTo>
                  <a:pt x="4949825" y="27050"/>
                </a:lnTo>
                <a:lnTo>
                  <a:pt x="4949825" y="49275"/>
                </a:lnTo>
                <a:lnTo>
                  <a:pt x="4972050" y="49275"/>
                </a:lnTo>
                <a:lnTo>
                  <a:pt x="4972050" y="27050"/>
                </a:lnTo>
                <a:close/>
              </a:path>
              <a:path w="7883525" h="76200">
                <a:moveTo>
                  <a:pt x="5216525" y="27050"/>
                </a:moveTo>
                <a:lnTo>
                  <a:pt x="5038725" y="27050"/>
                </a:lnTo>
                <a:lnTo>
                  <a:pt x="5038725" y="49275"/>
                </a:lnTo>
                <a:lnTo>
                  <a:pt x="5216525" y="49275"/>
                </a:lnTo>
                <a:lnTo>
                  <a:pt x="5216525" y="27050"/>
                </a:lnTo>
                <a:close/>
              </a:path>
              <a:path w="7883525" h="76200">
                <a:moveTo>
                  <a:pt x="5305425" y="27050"/>
                </a:moveTo>
                <a:lnTo>
                  <a:pt x="5283200" y="27050"/>
                </a:lnTo>
                <a:lnTo>
                  <a:pt x="5283200" y="49275"/>
                </a:lnTo>
                <a:lnTo>
                  <a:pt x="5305425" y="49275"/>
                </a:lnTo>
                <a:lnTo>
                  <a:pt x="5305425" y="27050"/>
                </a:lnTo>
                <a:close/>
              </a:path>
              <a:path w="7883525" h="76200">
                <a:moveTo>
                  <a:pt x="5549900" y="27050"/>
                </a:moveTo>
                <a:lnTo>
                  <a:pt x="5372100" y="27050"/>
                </a:lnTo>
                <a:lnTo>
                  <a:pt x="5372100" y="49275"/>
                </a:lnTo>
                <a:lnTo>
                  <a:pt x="5549900" y="49275"/>
                </a:lnTo>
                <a:lnTo>
                  <a:pt x="5549900" y="27050"/>
                </a:lnTo>
                <a:close/>
              </a:path>
              <a:path w="7883525" h="76200">
                <a:moveTo>
                  <a:pt x="5638800" y="27050"/>
                </a:moveTo>
                <a:lnTo>
                  <a:pt x="5616575" y="27050"/>
                </a:lnTo>
                <a:lnTo>
                  <a:pt x="5616575" y="49275"/>
                </a:lnTo>
                <a:lnTo>
                  <a:pt x="5638800" y="49275"/>
                </a:lnTo>
                <a:lnTo>
                  <a:pt x="5638800" y="27050"/>
                </a:lnTo>
                <a:close/>
              </a:path>
              <a:path w="7883525" h="76200">
                <a:moveTo>
                  <a:pt x="5883275" y="27050"/>
                </a:moveTo>
                <a:lnTo>
                  <a:pt x="5705475" y="27050"/>
                </a:lnTo>
                <a:lnTo>
                  <a:pt x="5705475" y="49275"/>
                </a:lnTo>
                <a:lnTo>
                  <a:pt x="5883275" y="49275"/>
                </a:lnTo>
                <a:lnTo>
                  <a:pt x="5883275" y="27050"/>
                </a:lnTo>
                <a:close/>
              </a:path>
              <a:path w="7883525" h="76200">
                <a:moveTo>
                  <a:pt x="5972175" y="27050"/>
                </a:moveTo>
                <a:lnTo>
                  <a:pt x="5949950" y="27050"/>
                </a:lnTo>
                <a:lnTo>
                  <a:pt x="5949950" y="49275"/>
                </a:lnTo>
                <a:lnTo>
                  <a:pt x="5972175" y="49275"/>
                </a:lnTo>
                <a:lnTo>
                  <a:pt x="5972175" y="27050"/>
                </a:lnTo>
                <a:close/>
              </a:path>
              <a:path w="7883525" h="76200">
                <a:moveTo>
                  <a:pt x="6216650" y="27050"/>
                </a:moveTo>
                <a:lnTo>
                  <a:pt x="6038850" y="27050"/>
                </a:lnTo>
                <a:lnTo>
                  <a:pt x="6038850" y="49275"/>
                </a:lnTo>
                <a:lnTo>
                  <a:pt x="6216650" y="49275"/>
                </a:lnTo>
                <a:lnTo>
                  <a:pt x="6216650" y="27050"/>
                </a:lnTo>
                <a:close/>
              </a:path>
              <a:path w="7883525" h="76200">
                <a:moveTo>
                  <a:pt x="6305550" y="27050"/>
                </a:moveTo>
                <a:lnTo>
                  <a:pt x="6283325" y="27050"/>
                </a:lnTo>
                <a:lnTo>
                  <a:pt x="6283325" y="49275"/>
                </a:lnTo>
                <a:lnTo>
                  <a:pt x="6305550" y="49275"/>
                </a:lnTo>
                <a:lnTo>
                  <a:pt x="6305550" y="27050"/>
                </a:lnTo>
                <a:close/>
              </a:path>
              <a:path w="7883525" h="76200">
                <a:moveTo>
                  <a:pt x="6550025" y="27050"/>
                </a:moveTo>
                <a:lnTo>
                  <a:pt x="6372225" y="27050"/>
                </a:lnTo>
                <a:lnTo>
                  <a:pt x="6372225" y="49275"/>
                </a:lnTo>
                <a:lnTo>
                  <a:pt x="6550025" y="49275"/>
                </a:lnTo>
                <a:lnTo>
                  <a:pt x="6550025" y="27050"/>
                </a:lnTo>
                <a:close/>
              </a:path>
              <a:path w="7883525" h="76200">
                <a:moveTo>
                  <a:pt x="6638925" y="27050"/>
                </a:moveTo>
                <a:lnTo>
                  <a:pt x="6616700" y="27050"/>
                </a:lnTo>
                <a:lnTo>
                  <a:pt x="6616700" y="49275"/>
                </a:lnTo>
                <a:lnTo>
                  <a:pt x="6638925" y="49275"/>
                </a:lnTo>
                <a:lnTo>
                  <a:pt x="6638925" y="27050"/>
                </a:lnTo>
                <a:close/>
              </a:path>
              <a:path w="7883525" h="76200">
                <a:moveTo>
                  <a:pt x="6883400" y="27050"/>
                </a:moveTo>
                <a:lnTo>
                  <a:pt x="6705600" y="27050"/>
                </a:lnTo>
                <a:lnTo>
                  <a:pt x="6705600" y="49275"/>
                </a:lnTo>
                <a:lnTo>
                  <a:pt x="6883400" y="49275"/>
                </a:lnTo>
                <a:lnTo>
                  <a:pt x="6883400" y="27050"/>
                </a:lnTo>
                <a:close/>
              </a:path>
              <a:path w="7883525" h="76200">
                <a:moveTo>
                  <a:pt x="6972300" y="27050"/>
                </a:moveTo>
                <a:lnTo>
                  <a:pt x="6950075" y="27050"/>
                </a:lnTo>
                <a:lnTo>
                  <a:pt x="6950075" y="49275"/>
                </a:lnTo>
                <a:lnTo>
                  <a:pt x="6972300" y="49275"/>
                </a:lnTo>
                <a:lnTo>
                  <a:pt x="6972300" y="27050"/>
                </a:lnTo>
                <a:close/>
              </a:path>
              <a:path w="7883525" h="76200">
                <a:moveTo>
                  <a:pt x="7216775" y="27050"/>
                </a:moveTo>
                <a:lnTo>
                  <a:pt x="7038975" y="27050"/>
                </a:lnTo>
                <a:lnTo>
                  <a:pt x="7038975" y="49275"/>
                </a:lnTo>
                <a:lnTo>
                  <a:pt x="7216775" y="49275"/>
                </a:lnTo>
                <a:lnTo>
                  <a:pt x="7216775" y="27050"/>
                </a:lnTo>
                <a:close/>
              </a:path>
              <a:path w="7883525" h="76200">
                <a:moveTo>
                  <a:pt x="7305675" y="27050"/>
                </a:moveTo>
                <a:lnTo>
                  <a:pt x="7283450" y="27050"/>
                </a:lnTo>
                <a:lnTo>
                  <a:pt x="7283450" y="49275"/>
                </a:lnTo>
                <a:lnTo>
                  <a:pt x="7305675" y="49275"/>
                </a:lnTo>
                <a:lnTo>
                  <a:pt x="7305675" y="27050"/>
                </a:lnTo>
                <a:close/>
              </a:path>
              <a:path w="7883525" h="76200">
                <a:moveTo>
                  <a:pt x="7550150" y="27050"/>
                </a:moveTo>
                <a:lnTo>
                  <a:pt x="7372350" y="27050"/>
                </a:lnTo>
                <a:lnTo>
                  <a:pt x="7372350" y="49275"/>
                </a:lnTo>
                <a:lnTo>
                  <a:pt x="7550150" y="49275"/>
                </a:lnTo>
                <a:lnTo>
                  <a:pt x="7550150" y="27050"/>
                </a:lnTo>
                <a:close/>
              </a:path>
              <a:path w="7883525" h="76200">
                <a:moveTo>
                  <a:pt x="7639050" y="27050"/>
                </a:moveTo>
                <a:lnTo>
                  <a:pt x="7616825" y="27050"/>
                </a:lnTo>
                <a:lnTo>
                  <a:pt x="7616825" y="49275"/>
                </a:lnTo>
                <a:lnTo>
                  <a:pt x="7639050" y="49275"/>
                </a:lnTo>
                <a:lnTo>
                  <a:pt x="7639050" y="27050"/>
                </a:lnTo>
                <a:close/>
              </a:path>
              <a:path w="7883525" h="76200">
                <a:moveTo>
                  <a:pt x="7883525" y="27050"/>
                </a:moveTo>
                <a:lnTo>
                  <a:pt x="7705725" y="27050"/>
                </a:lnTo>
                <a:lnTo>
                  <a:pt x="7705725" y="49275"/>
                </a:lnTo>
                <a:lnTo>
                  <a:pt x="7883525" y="49275"/>
                </a:lnTo>
                <a:lnTo>
                  <a:pt x="7883525" y="2705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1" name="object 3">
            <a:extLst>
              <a:ext uri="{FF2B5EF4-FFF2-40B4-BE49-F238E27FC236}">
                <a16:creationId xmlns:a16="http://schemas.microsoft.com/office/drawing/2014/main" id="{E8EB3E17-BEF0-428E-AF33-09BB3B197C59}"/>
              </a:ext>
            </a:extLst>
          </p:cNvPr>
          <p:cNvSpPr txBox="1"/>
          <p:nvPr/>
        </p:nvSpPr>
        <p:spPr>
          <a:xfrm>
            <a:off x="10515600" y="334457"/>
            <a:ext cx="5386135" cy="49757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l">
              <a:lnSpc>
                <a:spcPts val="1870"/>
              </a:lnSpc>
              <a:spcBef>
                <a:spcPts val="105"/>
              </a:spcBef>
            </a:pPr>
            <a:r>
              <a:rPr lang="ru-RU" sz="14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Температура</a:t>
            </a:r>
          </a:p>
          <a:p>
            <a:pPr marL="12700" algn="l">
              <a:lnSpc>
                <a:spcPts val="1870"/>
              </a:lnSpc>
              <a:spcBef>
                <a:spcPts val="105"/>
              </a:spcBef>
            </a:pPr>
            <a:r>
              <a:rPr lang="ru-RU" sz="14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воздуха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6593C88-93B1-4CD5-AF2D-33F84BAD52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593" y="366090"/>
            <a:ext cx="465939" cy="465939"/>
          </a:xfrm>
          <a:prstGeom prst="rect">
            <a:avLst/>
          </a:prstGeom>
        </p:spPr>
      </p:pic>
      <p:sp>
        <p:nvSpPr>
          <p:cNvPr id="32" name="object 3">
            <a:extLst>
              <a:ext uri="{FF2B5EF4-FFF2-40B4-BE49-F238E27FC236}">
                <a16:creationId xmlns:a16="http://schemas.microsoft.com/office/drawing/2014/main" id="{C73BFCA4-2FF4-4C41-A044-18F8A23E76D4}"/>
              </a:ext>
            </a:extLst>
          </p:cNvPr>
          <p:cNvSpPr txBox="1"/>
          <p:nvPr/>
        </p:nvSpPr>
        <p:spPr>
          <a:xfrm>
            <a:off x="552768" y="317039"/>
            <a:ext cx="9983152" cy="135998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3020" algn="l">
              <a:lnSpc>
                <a:spcPts val="5155"/>
              </a:lnSpc>
              <a:spcBef>
                <a:spcPts val="105"/>
              </a:spcBef>
            </a:pPr>
            <a:r>
              <a:rPr lang="ru-RU" sz="6000" b="1" dirty="0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33020" algn="l">
              <a:lnSpc>
                <a:spcPts val="5155"/>
              </a:lnSpc>
              <a:spcBef>
                <a:spcPts val="105"/>
              </a:spcBef>
            </a:pPr>
            <a:r>
              <a:rPr lang="ru-RU" sz="6000" b="1" dirty="0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Итоги</a:t>
            </a:r>
            <a:endParaRPr lang="ru-RU" sz="6000" b="1" dirty="0">
              <a:solidFill>
                <a:srgbClr val="429EE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Google Shape;680;p52">
            <a:extLst>
              <a:ext uri="{FF2B5EF4-FFF2-40B4-BE49-F238E27FC236}">
                <a16:creationId xmlns:a16="http://schemas.microsoft.com/office/drawing/2014/main" id="{5D5C5623-2D81-40BE-86CE-06E54E95CB91}"/>
              </a:ext>
            </a:extLst>
          </p:cNvPr>
          <p:cNvSpPr txBox="1"/>
          <p:nvPr/>
        </p:nvSpPr>
        <p:spPr>
          <a:xfrm>
            <a:off x="540478" y="4558792"/>
            <a:ext cx="4091096" cy="5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r>
              <a:rPr lang="ru-RU" sz="2400" b="1" dirty="0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boto"/>
              </a:rPr>
              <a:t>Амплитуда температур</a:t>
            </a:r>
            <a:endParaRPr sz="2400" b="1" dirty="0">
              <a:solidFill>
                <a:srgbClr val="30394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Roboto"/>
            </a:endParaRPr>
          </a:p>
        </p:txBody>
      </p:sp>
      <p:sp>
        <p:nvSpPr>
          <p:cNvPr id="10" name="Google Shape;680;p52">
            <a:extLst>
              <a:ext uri="{FF2B5EF4-FFF2-40B4-BE49-F238E27FC236}">
                <a16:creationId xmlns:a16="http://schemas.microsoft.com/office/drawing/2014/main" id="{39CED01F-ACC4-4D0D-86FD-DF12A17DF7FF}"/>
              </a:ext>
            </a:extLst>
          </p:cNvPr>
          <p:cNvSpPr txBox="1"/>
          <p:nvPr/>
        </p:nvSpPr>
        <p:spPr>
          <a:xfrm>
            <a:off x="540478" y="5153184"/>
            <a:ext cx="4857206" cy="5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r>
              <a:rPr lang="ru-RU" dirty="0">
                <a:solidFill>
                  <a:srgbClr val="30394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Разница между максимальной и минимальной температурами.</a:t>
            </a:r>
          </a:p>
        </p:txBody>
      </p:sp>
      <p:sp>
        <p:nvSpPr>
          <p:cNvPr id="11" name="Google Shape;680;p52">
            <a:extLst>
              <a:ext uri="{FF2B5EF4-FFF2-40B4-BE49-F238E27FC236}">
                <a16:creationId xmlns:a16="http://schemas.microsoft.com/office/drawing/2014/main" id="{484C075C-C9FF-477B-BF22-4E5D690AE44D}"/>
              </a:ext>
            </a:extLst>
          </p:cNvPr>
          <p:cNvSpPr txBox="1"/>
          <p:nvPr/>
        </p:nvSpPr>
        <p:spPr>
          <a:xfrm>
            <a:off x="540478" y="3227174"/>
            <a:ext cx="4857206" cy="5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r>
              <a:rPr lang="ru-RU" sz="2400" b="1" dirty="0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boto"/>
              </a:rPr>
              <a:t>Рекорды температур</a:t>
            </a:r>
            <a:endParaRPr sz="2400" b="1" dirty="0">
              <a:solidFill>
                <a:srgbClr val="30394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Roboto"/>
            </a:endParaRPr>
          </a:p>
        </p:txBody>
      </p:sp>
      <p:sp>
        <p:nvSpPr>
          <p:cNvPr id="12" name="Google Shape;680;p52">
            <a:extLst>
              <a:ext uri="{FF2B5EF4-FFF2-40B4-BE49-F238E27FC236}">
                <a16:creationId xmlns:a16="http://schemas.microsoft.com/office/drawing/2014/main" id="{E90206C3-CF19-4B54-B940-038AECC651A4}"/>
              </a:ext>
            </a:extLst>
          </p:cNvPr>
          <p:cNvSpPr txBox="1"/>
          <p:nvPr/>
        </p:nvSpPr>
        <p:spPr>
          <a:xfrm>
            <a:off x="540478" y="3821566"/>
            <a:ext cx="7155722" cy="5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r>
              <a:rPr lang="ru-RU" dirty="0">
                <a:solidFill>
                  <a:srgbClr val="30394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+56,7 °C (Долина Смерти, США)</a:t>
            </a:r>
          </a:p>
          <a:p>
            <a:pPr algn="l" defTabSz="1219170" rtl="0">
              <a:buClr>
                <a:srgbClr val="000000"/>
              </a:buClr>
            </a:pPr>
            <a:r>
              <a:rPr lang="ru-RU" dirty="0">
                <a:solidFill>
                  <a:srgbClr val="30394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–89,2 °C (Антарктида, станция «Восток»)</a:t>
            </a:r>
          </a:p>
        </p:txBody>
      </p:sp>
      <p:sp>
        <p:nvSpPr>
          <p:cNvPr id="13" name="Google Shape;680;p52">
            <a:extLst>
              <a:ext uri="{FF2B5EF4-FFF2-40B4-BE49-F238E27FC236}">
                <a16:creationId xmlns:a16="http://schemas.microsoft.com/office/drawing/2014/main" id="{ADE96B1C-01FA-4780-9A1F-2A0E3F617706}"/>
              </a:ext>
            </a:extLst>
          </p:cNvPr>
          <p:cNvSpPr txBox="1"/>
          <p:nvPr/>
        </p:nvSpPr>
        <p:spPr>
          <a:xfrm>
            <a:off x="540478" y="1985454"/>
            <a:ext cx="4857206" cy="5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r>
              <a:rPr lang="ru-RU" sz="2400" b="1" dirty="0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boto"/>
              </a:rPr>
              <a:t>Температура воздуха</a:t>
            </a:r>
            <a:endParaRPr sz="2400" b="1" dirty="0">
              <a:solidFill>
                <a:srgbClr val="30394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Roboto"/>
            </a:endParaRPr>
          </a:p>
        </p:txBody>
      </p:sp>
      <p:sp>
        <p:nvSpPr>
          <p:cNvPr id="14" name="Google Shape;680;p52">
            <a:extLst>
              <a:ext uri="{FF2B5EF4-FFF2-40B4-BE49-F238E27FC236}">
                <a16:creationId xmlns:a16="http://schemas.microsoft.com/office/drawing/2014/main" id="{EA7A3E0B-AFEB-43C3-8CEB-01448A4FE190}"/>
              </a:ext>
            </a:extLst>
          </p:cNvPr>
          <p:cNvSpPr txBox="1"/>
          <p:nvPr/>
        </p:nvSpPr>
        <p:spPr>
          <a:xfrm>
            <a:off x="540478" y="2377395"/>
            <a:ext cx="4620160" cy="670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r>
              <a:rPr lang="ru-RU" dirty="0">
                <a:solidFill>
                  <a:srgbClr val="30394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Величина, отражающая степень нагревания воздуха</a:t>
            </a:r>
          </a:p>
        </p:txBody>
      </p:sp>
      <p:sp>
        <p:nvSpPr>
          <p:cNvPr id="15" name="Google Shape;680;p52">
            <a:extLst>
              <a:ext uri="{FF2B5EF4-FFF2-40B4-BE49-F238E27FC236}">
                <a16:creationId xmlns:a16="http://schemas.microsoft.com/office/drawing/2014/main" id="{C08E744E-4022-4A71-B17B-FDBB7BA78EC9}"/>
              </a:ext>
            </a:extLst>
          </p:cNvPr>
          <p:cNvSpPr txBox="1"/>
          <p:nvPr/>
        </p:nvSpPr>
        <p:spPr>
          <a:xfrm>
            <a:off x="5678714" y="4599591"/>
            <a:ext cx="4091096" cy="5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r>
              <a:rPr lang="ru-RU" sz="2400" b="1" dirty="0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boto"/>
              </a:rPr>
              <a:t>Тепловые пояса</a:t>
            </a:r>
            <a:endParaRPr sz="2400" b="1" dirty="0">
              <a:solidFill>
                <a:srgbClr val="30394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Roboto"/>
            </a:endParaRPr>
          </a:p>
        </p:txBody>
      </p:sp>
      <p:sp>
        <p:nvSpPr>
          <p:cNvPr id="16" name="Google Shape;680;p52">
            <a:extLst>
              <a:ext uri="{FF2B5EF4-FFF2-40B4-BE49-F238E27FC236}">
                <a16:creationId xmlns:a16="http://schemas.microsoft.com/office/drawing/2014/main" id="{3202B1F3-4B99-47C4-A201-7D94DBE11768}"/>
              </a:ext>
            </a:extLst>
          </p:cNvPr>
          <p:cNvSpPr txBox="1"/>
          <p:nvPr/>
        </p:nvSpPr>
        <p:spPr>
          <a:xfrm>
            <a:off x="5678714" y="5153590"/>
            <a:ext cx="5778272" cy="5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r>
              <a:rPr lang="ru-RU" dirty="0">
                <a:solidFill>
                  <a:srgbClr val="30394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На основании различий в освещённости земная поверхность разделена на 7 тепловых поясов</a:t>
            </a:r>
          </a:p>
        </p:txBody>
      </p:sp>
      <p:sp>
        <p:nvSpPr>
          <p:cNvPr id="17" name="Google Shape;680;p52">
            <a:extLst>
              <a:ext uri="{FF2B5EF4-FFF2-40B4-BE49-F238E27FC236}">
                <a16:creationId xmlns:a16="http://schemas.microsoft.com/office/drawing/2014/main" id="{96563BF7-7FB1-4518-9DED-B39C967F1FC2}"/>
              </a:ext>
            </a:extLst>
          </p:cNvPr>
          <p:cNvSpPr txBox="1"/>
          <p:nvPr/>
        </p:nvSpPr>
        <p:spPr>
          <a:xfrm>
            <a:off x="5678714" y="3230906"/>
            <a:ext cx="4857206" cy="5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r>
              <a:rPr lang="ru-RU" sz="2400" b="1" dirty="0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boto"/>
              </a:rPr>
              <a:t>Пояса освещенности</a:t>
            </a:r>
          </a:p>
        </p:txBody>
      </p:sp>
      <p:sp>
        <p:nvSpPr>
          <p:cNvPr id="18" name="Google Shape;680;p52">
            <a:extLst>
              <a:ext uri="{FF2B5EF4-FFF2-40B4-BE49-F238E27FC236}">
                <a16:creationId xmlns:a16="http://schemas.microsoft.com/office/drawing/2014/main" id="{10209FFC-503D-4A37-AC2C-A2A356879945}"/>
              </a:ext>
            </a:extLst>
          </p:cNvPr>
          <p:cNvSpPr txBox="1"/>
          <p:nvPr/>
        </p:nvSpPr>
        <p:spPr>
          <a:xfrm>
            <a:off x="5678714" y="3825298"/>
            <a:ext cx="5423179" cy="5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r>
              <a:rPr lang="ru-RU" dirty="0">
                <a:solidFill>
                  <a:srgbClr val="30394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Участки Земли, ограниченные тропиками и полярными кругами, с разными условиями.</a:t>
            </a:r>
          </a:p>
        </p:txBody>
      </p:sp>
      <p:sp>
        <p:nvSpPr>
          <p:cNvPr id="19" name="Google Shape;680;p52">
            <a:extLst>
              <a:ext uri="{FF2B5EF4-FFF2-40B4-BE49-F238E27FC236}">
                <a16:creationId xmlns:a16="http://schemas.microsoft.com/office/drawing/2014/main" id="{F41337A6-27B0-44C2-AE36-7946DE2A9E30}"/>
              </a:ext>
            </a:extLst>
          </p:cNvPr>
          <p:cNvSpPr txBox="1"/>
          <p:nvPr/>
        </p:nvSpPr>
        <p:spPr>
          <a:xfrm>
            <a:off x="5678714" y="1935831"/>
            <a:ext cx="4857206" cy="5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r>
              <a:rPr lang="ru-RU" sz="2400" b="1" dirty="0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boto"/>
              </a:rPr>
              <a:t>Распределение по широтам</a:t>
            </a:r>
            <a:endParaRPr sz="2400" b="1" dirty="0">
              <a:solidFill>
                <a:srgbClr val="30394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Roboto"/>
            </a:endParaRPr>
          </a:p>
        </p:txBody>
      </p:sp>
      <p:sp>
        <p:nvSpPr>
          <p:cNvPr id="22" name="Google Shape;680;p52">
            <a:extLst>
              <a:ext uri="{FF2B5EF4-FFF2-40B4-BE49-F238E27FC236}">
                <a16:creationId xmlns:a16="http://schemas.microsoft.com/office/drawing/2014/main" id="{EB34107E-EB77-4312-99B2-F73AB0E9B24B}"/>
              </a:ext>
            </a:extLst>
          </p:cNvPr>
          <p:cNvSpPr txBox="1"/>
          <p:nvPr/>
        </p:nvSpPr>
        <p:spPr>
          <a:xfrm>
            <a:off x="5678713" y="2372721"/>
            <a:ext cx="5665511" cy="670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r>
              <a:rPr lang="ru-RU" dirty="0">
                <a:solidFill>
                  <a:srgbClr val="30394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Температура понижается от экватора к полюсам из-за уменьшения угла падения солнечных лучей</a:t>
            </a:r>
          </a:p>
        </p:txBody>
      </p:sp>
    </p:spTree>
    <p:extLst>
      <p:ext uri="{BB962C8B-B14F-4D97-AF65-F5344CB8AC3E}">
        <p14:creationId xmlns:p14="http://schemas.microsoft.com/office/powerpoint/2010/main" val="134032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6" grpId="0"/>
      <p:bldP spid="18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3" y="14268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1575816"/>
                </a:moveTo>
                <a:lnTo>
                  <a:pt x="10187381" y="1596085"/>
                </a:lnTo>
                <a:lnTo>
                  <a:pt x="10186467" y="1497876"/>
                </a:lnTo>
                <a:lnTo>
                  <a:pt x="10186467" y="3366909"/>
                </a:lnTo>
                <a:lnTo>
                  <a:pt x="8141767" y="3385972"/>
                </a:lnTo>
                <a:lnTo>
                  <a:pt x="8140954" y="3298672"/>
                </a:lnTo>
                <a:lnTo>
                  <a:pt x="8140954" y="5153723"/>
                </a:lnTo>
                <a:lnTo>
                  <a:pt x="6096254" y="5172786"/>
                </a:lnTo>
                <a:lnTo>
                  <a:pt x="6079960" y="3422599"/>
                </a:lnTo>
                <a:lnTo>
                  <a:pt x="8124660" y="3403536"/>
                </a:lnTo>
                <a:lnTo>
                  <a:pt x="8140954" y="5153723"/>
                </a:lnTo>
                <a:lnTo>
                  <a:pt x="8140954" y="3298672"/>
                </a:lnTo>
                <a:lnTo>
                  <a:pt x="8125460" y="1634337"/>
                </a:lnTo>
                <a:lnTo>
                  <a:pt x="10170147" y="1613662"/>
                </a:lnTo>
                <a:lnTo>
                  <a:pt x="10186467" y="3366909"/>
                </a:lnTo>
                <a:lnTo>
                  <a:pt x="10186467" y="1497876"/>
                </a:lnTo>
                <a:lnTo>
                  <a:pt x="10172522" y="0"/>
                </a:lnTo>
                <a:lnTo>
                  <a:pt x="10155123" y="0"/>
                </a:lnTo>
                <a:lnTo>
                  <a:pt x="10169982" y="1596263"/>
                </a:lnTo>
                <a:lnTo>
                  <a:pt x="8125295" y="1616938"/>
                </a:lnTo>
                <a:lnTo>
                  <a:pt x="8124495" y="1530985"/>
                </a:lnTo>
                <a:lnTo>
                  <a:pt x="8124495" y="3386137"/>
                </a:lnTo>
                <a:lnTo>
                  <a:pt x="6079795" y="3405200"/>
                </a:lnTo>
                <a:lnTo>
                  <a:pt x="6078855" y="3304273"/>
                </a:lnTo>
                <a:lnTo>
                  <a:pt x="6078855" y="5172938"/>
                </a:lnTo>
                <a:lnTo>
                  <a:pt x="4034155" y="5192001"/>
                </a:lnTo>
                <a:lnTo>
                  <a:pt x="4017861" y="3441814"/>
                </a:lnTo>
                <a:lnTo>
                  <a:pt x="6062561" y="3422751"/>
                </a:lnTo>
                <a:lnTo>
                  <a:pt x="6078855" y="5172938"/>
                </a:lnTo>
                <a:lnTo>
                  <a:pt x="6078855" y="3304273"/>
                </a:lnTo>
                <a:lnTo>
                  <a:pt x="6063500" y="1655191"/>
                </a:lnTo>
                <a:lnTo>
                  <a:pt x="8108188" y="1634515"/>
                </a:lnTo>
                <a:lnTo>
                  <a:pt x="8124495" y="3386137"/>
                </a:lnTo>
                <a:lnTo>
                  <a:pt x="8124495" y="1530985"/>
                </a:lnTo>
                <a:lnTo>
                  <a:pt x="8110245" y="0"/>
                </a:lnTo>
                <a:lnTo>
                  <a:pt x="8092973" y="0"/>
                </a:lnTo>
                <a:lnTo>
                  <a:pt x="8108023" y="1617116"/>
                </a:lnTo>
                <a:lnTo>
                  <a:pt x="6063335" y="1637792"/>
                </a:lnTo>
                <a:lnTo>
                  <a:pt x="6062396" y="1536801"/>
                </a:lnTo>
                <a:lnTo>
                  <a:pt x="6062396" y="3405352"/>
                </a:lnTo>
                <a:lnTo>
                  <a:pt x="4017695" y="3424415"/>
                </a:lnTo>
                <a:lnTo>
                  <a:pt x="4016756" y="3323501"/>
                </a:lnTo>
                <a:lnTo>
                  <a:pt x="4016756" y="5192153"/>
                </a:lnTo>
                <a:lnTo>
                  <a:pt x="1972056" y="5211216"/>
                </a:lnTo>
                <a:lnTo>
                  <a:pt x="1955761" y="3461029"/>
                </a:lnTo>
                <a:lnTo>
                  <a:pt x="4000462" y="3441966"/>
                </a:lnTo>
                <a:lnTo>
                  <a:pt x="4016756" y="5192153"/>
                </a:lnTo>
                <a:lnTo>
                  <a:pt x="4016756" y="3323501"/>
                </a:lnTo>
                <a:lnTo>
                  <a:pt x="4001414" y="1676044"/>
                </a:lnTo>
                <a:lnTo>
                  <a:pt x="6046101" y="1655368"/>
                </a:lnTo>
                <a:lnTo>
                  <a:pt x="6062396" y="3405352"/>
                </a:lnTo>
                <a:lnTo>
                  <a:pt x="6062396" y="1536801"/>
                </a:lnTo>
                <a:lnTo>
                  <a:pt x="6048095" y="0"/>
                </a:lnTo>
                <a:lnTo>
                  <a:pt x="6030696" y="0"/>
                </a:lnTo>
                <a:lnTo>
                  <a:pt x="6045936" y="1637969"/>
                </a:lnTo>
                <a:lnTo>
                  <a:pt x="4001262" y="1658645"/>
                </a:lnTo>
                <a:lnTo>
                  <a:pt x="4000296" y="1554988"/>
                </a:lnTo>
                <a:lnTo>
                  <a:pt x="4000296" y="3424567"/>
                </a:lnTo>
                <a:lnTo>
                  <a:pt x="1955596" y="3443630"/>
                </a:lnTo>
                <a:lnTo>
                  <a:pt x="1939340" y="1696885"/>
                </a:lnTo>
                <a:lnTo>
                  <a:pt x="3984015" y="1676222"/>
                </a:lnTo>
                <a:lnTo>
                  <a:pt x="4000296" y="3424567"/>
                </a:lnTo>
                <a:lnTo>
                  <a:pt x="4000296" y="1554988"/>
                </a:lnTo>
                <a:lnTo>
                  <a:pt x="3985818" y="0"/>
                </a:lnTo>
                <a:lnTo>
                  <a:pt x="3968419" y="0"/>
                </a:lnTo>
                <a:lnTo>
                  <a:pt x="3983863" y="1658823"/>
                </a:lnTo>
                <a:lnTo>
                  <a:pt x="1939175" y="1679486"/>
                </a:lnTo>
                <a:lnTo>
                  <a:pt x="1923542" y="0"/>
                </a:lnTo>
                <a:lnTo>
                  <a:pt x="1906143" y="0"/>
                </a:lnTo>
                <a:lnTo>
                  <a:pt x="1921776" y="1679663"/>
                </a:lnTo>
                <a:lnTo>
                  <a:pt x="0" y="1699082"/>
                </a:lnTo>
                <a:lnTo>
                  <a:pt x="0" y="1716481"/>
                </a:lnTo>
                <a:lnTo>
                  <a:pt x="1921941" y="1697062"/>
                </a:lnTo>
                <a:lnTo>
                  <a:pt x="1938197" y="3443782"/>
                </a:lnTo>
                <a:lnTo>
                  <a:pt x="0" y="3461842"/>
                </a:lnTo>
                <a:lnTo>
                  <a:pt x="0" y="3479241"/>
                </a:lnTo>
                <a:lnTo>
                  <a:pt x="1938362" y="3461181"/>
                </a:lnTo>
                <a:lnTo>
                  <a:pt x="1954657" y="5211369"/>
                </a:lnTo>
                <a:lnTo>
                  <a:pt x="0" y="5229580"/>
                </a:lnTo>
                <a:lnTo>
                  <a:pt x="0" y="5246852"/>
                </a:lnTo>
                <a:lnTo>
                  <a:pt x="1954822" y="5228666"/>
                </a:lnTo>
                <a:lnTo>
                  <a:pt x="1969998" y="6858000"/>
                </a:lnTo>
                <a:lnTo>
                  <a:pt x="1987397" y="6858000"/>
                </a:lnTo>
                <a:lnTo>
                  <a:pt x="1972221" y="5228514"/>
                </a:lnTo>
                <a:lnTo>
                  <a:pt x="4016921" y="5209476"/>
                </a:lnTo>
                <a:lnTo>
                  <a:pt x="4032275" y="6858000"/>
                </a:lnTo>
                <a:lnTo>
                  <a:pt x="4049674" y="6858000"/>
                </a:lnTo>
                <a:lnTo>
                  <a:pt x="4034320" y="5209311"/>
                </a:lnTo>
                <a:lnTo>
                  <a:pt x="6079020" y="5190274"/>
                </a:lnTo>
                <a:lnTo>
                  <a:pt x="6094552" y="6858000"/>
                </a:lnTo>
                <a:lnTo>
                  <a:pt x="6111951" y="6858000"/>
                </a:lnTo>
                <a:lnTo>
                  <a:pt x="6096419" y="5190109"/>
                </a:lnTo>
                <a:lnTo>
                  <a:pt x="8141119" y="5171071"/>
                </a:lnTo>
                <a:lnTo>
                  <a:pt x="8156829" y="6858000"/>
                </a:lnTo>
                <a:lnTo>
                  <a:pt x="8174101" y="6858000"/>
                </a:lnTo>
                <a:lnTo>
                  <a:pt x="8158391" y="5170906"/>
                </a:lnTo>
                <a:lnTo>
                  <a:pt x="10203091" y="5151869"/>
                </a:lnTo>
                <a:lnTo>
                  <a:pt x="10218979" y="6858000"/>
                </a:lnTo>
                <a:lnTo>
                  <a:pt x="10236378" y="6858000"/>
                </a:lnTo>
                <a:lnTo>
                  <a:pt x="10220490" y="5151717"/>
                </a:lnTo>
                <a:lnTo>
                  <a:pt x="12192000" y="5133352"/>
                </a:lnTo>
                <a:lnTo>
                  <a:pt x="12192000" y="5115953"/>
                </a:lnTo>
                <a:lnTo>
                  <a:pt x="10220325" y="5134330"/>
                </a:lnTo>
                <a:lnTo>
                  <a:pt x="10204031" y="3384143"/>
                </a:lnTo>
                <a:lnTo>
                  <a:pt x="12192000" y="3365614"/>
                </a:lnTo>
                <a:lnTo>
                  <a:pt x="12191987" y="3348215"/>
                </a:lnTo>
                <a:lnTo>
                  <a:pt x="10203866" y="3366744"/>
                </a:lnTo>
                <a:lnTo>
                  <a:pt x="10202926" y="3265868"/>
                </a:lnTo>
                <a:lnTo>
                  <a:pt x="10202926" y="5134495"/>
                </a:lnTo>
                <a:lnTo>
                  <a:pt x="8158226" y="5153558"/>
                </a:lnTo>
                <a:lnTo>
                  <a:pt x="8141932" y="3403371"/>
                </a:lnTo>
                <a:lnTo>
                  <a:pt x="10186632" y="3384308"/>
                </a:lnTo>
                <a:lnTo>
                  <a:pt x="10202926" y="5134495"/>
                </a:lnTo>
                <a:lnTo>
                  <a:pt x="10202926" y="3265868"/>
                </a:lnTo>
                <a:lnTo>
                  <a:pt x="10187534" y="1613484"/>
                </a:lnTo>
                <a:lnTo>
                  <a:pt x="12192000" y="1593215"/>
                </a:lnTo>
                <a:lnTo>
                  <a:pt x="12192000" y="1575816"/>
                </a:lnTo>
                <a:close/>
              </a:path>
            </a:pathLst>
          </a:custGeom>
          <a:solidFill>
            <a:srgbClr val="939393">
              <a:alpha val="784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67690" y="6407866"/>
            <a:ext cx="1232510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lang="ru-RU" sz="16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7 </a:t>
            </a:r>
            <a:r>
              <a:rPr lang="ru-RU" sz="14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класс</a:t>
            </a:r>
            <a:endParaRPr sz="1600" dirty="0">
              <a:solidFill>
                <a:srgbClr val="20202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109452" y="6407866"/>
            <a:ext cx="751840" cy="22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lang="ru-RU" sz="1400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19 </a:t>
            </a:r>
            <a:r>
              <a:rPr sz="1400" spc="65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|</a:t>
            </a:r>
            <a:r>
              <a:rPr sz="1400" spc="215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 </a:t>
            </a:r>
            <a:r>
              <a:rPr lang="ru-RU" sz="1400" spc="165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19</a:t>
            </a:r>
            <a:endParaRPr sz="1400" dirty="0">
              <a:solidFill>
                <a:srgbClr val="20202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Microsoft Sans Serif"/>
            </a:endParaRPr>
          </a:p>
        </p:txBody>
      </p:sp>
      <p:sp>
        <p:nvSpPr>
          <p:cNvPr id="80" name="object 9">
            <a:extLst>
              <a:ext uri="{FF2B5EF4-FFF2-40B4-BE49-F238E27FC236}">
                <a16:creationId xmlns:a16="http://schemas.microsoft.com/office/drawing/2014/main" id="{9CCFFDBE-42E7-4C28-9DCB-CA50DC93FAD9}"/>
              </a:ext>
            </a:extLst>
          </p:cNvPr>
          <p:cNvSpPr/>
          <p:nvPr/>
        </p:nvSpPr>
        <p:spPr>
          <a:xfrm>
            <a:off x="367690" y="361988"/>
            <a:ext cx="9004910" cy="105575"/>
          </a:xfrm>
          <a:custGeom>
            <a:avLst/>
            <a:gdLst/>
            <a:ahLst/>
            <a:cxnLst/>
            <a:rect l="l" t="t" r="r" b="b"/>
            <a:pathLst>
              <a:path w="7883525" h="76200">
                <a:moveTo>
                  <a:pt x="38100" y="0"/>
                </a:moveTo>
                <a:lnTo>
                  <a:pt x="23268" y="2988"/>
                </a:lnTo>
                <a:lnTo>
                  <a:pt x="11158" y="11144"/>
                </a:lnTo>
                <a:lnTo>
                  <a:pt x="2993" y="23252"/>
                </a:lnTo>
                <a:lnTo>
                  <a:pt x="0" y="38100"/>
                </a:lnTo>
                <a:lnTo>
                  <a:pt x="2993" y="52947"/>
                </a:lnTo>
                <a:lnTo>
                  <a:pt x="11158" y="65055"/>
                </a:lnTo>
                <a:lnTo>
                  <a:pt x="23268" y="73211"/>
                </a:lnTo>
                <a:lnTo>
                  <a:pt x="38100" y="76200"/>
                </a:lnTo>
                <a:lnTo>
                  <a:pt x="52931" y="73211"/>
                </a:lnTo>
                <a:lnTo>
                  <a:pt x="65041" y="65055"/>
                </a:lnTo>
                <a:lnTo>
                  <a:pt x="73206" y="52947"/>
                </a:lnTo>
                <a:lnTo>
                  <a:pt x="73972" y="49149"/>
                </a:lnTo>
                <a:lnTo>
                  <a:pt x="38100" y="49149"/>
                </a:lnTo>
                <a:lnTo>
                  <a:pt x="38100" y="26924"/>
                </a:lnTo>
                <a:lnTo>
                  <a:pt x="73946" y="26924"/>
                </a:lnTo>
                <a:lnTo>
                  <a:pt x="73206" y="23252"/>
                </a:lnTo>
                <a:lnTo>
                  <a:pt x="65041" y="11144"/>
                </a:lnTo>
                <a:lnTo>
                  <a:pt x="52931" y="2988"/>
                </a:lnTo>
                <a:lnTo>
                  <a:pt x="38100" y="0"/>
                </a:lnTo>
                <a:close/>
              </a:path>
              <a:path w="7883525" h="76200">
                <a:moveTo>
                  <a:pt x="73946" y="26924"/>
                </a:moveTo>
                <a:lnTo>
                  <a:pt x="38100" y="26924"/>
                </a:lnTo>
                <a:lnTo>
                  <a:pt x="38100" y="49149"/>
                </a:lnTo>
                <a:lnTo>
                  <a:pt x="73972" y="49149"/>
                </a:lnTo>
                <a:lnTo>
                  <a:pt x="76200" y="38100"/>
                </a:lnTo>
                <a:lnTo>
                  <a:pt x="73946" y="26924"/>
                </a:lnTo>
                <a:close/>
              </a:path>
              <a:path w="7883525" h="76200">
                <a:moveTo>
                  <a:pt x="215900" y="26924"/>
                </a:moveTo>
                <a:lnTo>
                  <a:pt x="73946" y="26924"/>
                </a:lnTo>
                <a:lnTo>
                  <a:pt x="76200" y="38100"/>
                </a:lnTo>
                <a:lnTo>
                  <a:pt x="73972" y="49149"/>
                </a:lnTo>
                <a:lnTo>
                  <a:pt x="215900" y="49149"/>
                </a:lnTo>
                <a:lnTo>
                  <a:pt x="215900" y="26924"/>
                </a:lnTo>
                <a:close/>
              </a:path>
              <a:path w="7883525" h="76200">
                <a:moveTo>
                  <a:pt x="304800" y="26924"/>
                </a:moveTo>
                <a:lnTo>
                  <a:pt x="282575" y="26924"/>
                </a:lnTo>
                <a:lnTo>
                  <a:pt x="282575" y="49149"/>
                </a:lnTo>
                <a:lnTo>
                  <a:pt x="304800" y="49149"/>
                </a:lnTo>
                <a:lnTo>
                  <a:pt x="304800" y="26924"/>
                </a:lnTo>
                <a:close/>
              </a:path>
              <a:path w="7883525" h="76200">
                <a:moveTo>
                  <a:pt x="549275" y="26924"/>
                </a:moveTo>
                <a:lnTo>
                  <a:pt x="371475" y="26924"/>
                </a:lnTo>
                <a:lnTo>
                  <a:pt x="371475" y="49149"/>
                </a:lnTo>
                <a:lnTo>
                  <a:pt x="549275" y="49149"/>
                </a:lnTo>
                <a:lnTo>
                  <a:pt x="549275" y="26924"/>
                </a:lnTo>
                <a:close/>
              </a:path>
              <a:path w="7883525" h="76200">
                <a:moveTo>
                  <a:pt x="638175" y="26924"/>
                </a:moveTo>
                <a:lnTo>
                  <a:pt x="615950" y="26924"/>
                </a:lnTo>
                <a:lnTo>
                  <a:pt x="615950" y="49149"/>
                </a:lnTo>
                <a:lnTo>
                  <a:pt x="638175" y="49149"/>
                </a:lnTo>
                <a:lnTo>
                  <a:pt x="638175" y="26924"/>
                </a:lnTo>
                <a:close/>
              </a:path>
              <a:path w="7883525" h="76200">
                <a:moveTo>
                  <a:pt x="882650" y="26924"/>
                </a:moveTo>
                <a:lnTo>
                  <a:pt x="704850" y="26924"/>
                </a:lnTo>
                <a:lnTo>
                  <a:pt x="704850" y="49149"/>
                </a:lnTo>
                <a:lnTo>
                  <a:pt x="882650" y="49149"/>
                </a:lnTo>
                <a:lnTo>
                  <a:pt x="882650" y="26924"/>
                </a:lnTo>
                <a:close/>
              </a:path>
              <a:path w="7883525" h="76200">
                <a:moveTo>
                  <a:pt x="971550" y="26924"/>
                </a:moveTo>
                <a:lnTo>
                  <a:pt x="949325" y="26924"/>
                </a:lnTo>
                <a:lnTo>
                  <a:pt x="949325" y="49149"/>
                </a:lnTo>
                <a:lnTo>
                  <a:pt x="971550" y="49149"/>
                </a:lnTo>
                <a:lnTo>
                  <a:pt x="971550" y="26924"/>
                </a:lnTo>
                <a:close/>
              </a:path>
              <a:path w="7883525" h="76200">
                <a:moveTo>
                  <a:pt x="1216025" y="26924"/>
                </a:moveTo>
                <a:lnTo>
                  <a:pt x="1038225" y="26924"/>
                </a:lnTo>
                <a:lnTo>
                  <a:pt x="1038225" y="49149"/>
                </a:lnTo>
                <a:lnTo>
                  <a:pt x="1216025" y="49149"/>
                </a:lnTo>
                <a:lnTo>
                  <a:pt x="1216025" y="26924"/>
                </a:lnTo>
                <a:close/>
              </a:path>
              <a:path w="7883525" h="76200">
                <a:moveTo>
                  <a:pt x="1304925" y="26924"/>
                </a:moveTo>
                <a:lnTo>
                  <a:pt x="1282700" y="26924"/>
                </a:lnTo>
                <a:lnTo>
                  <a:pt x="1282700" y="49149"/>
                </a:lnTo>
                <a:lnTo>
                  <a:pt x="1304925" y="49149"/>
                </a:lnTo>
                <a:lnTo>
                  <a:pt x="1304925" y="26924"/>
                </a:lnTo>
                <a:close/>
              </a:path>
              <a:path w="7883525" h="76200">
                <a:moveTo>
                  <a:pt x="1549400" y="27050"/>
                </a:moveTo>
                <a:lnTo>
                  <a:pt x="1371600" y="27050"/>
                </a:lnTo>
                <a:lnTo>
                  <a:pt x="1371600" y="49149"/>
                </a:lnTo>
                <a:lnTo>
                  <a:pt x="1549400" y="49149"/>
                </a:lnTo>
                <a:lnTo>
                  <a:pt x="1549400" y="27050"/>
                </a:lnTo>
                <a:close/>
              </a:path>
              <a:path w="7883525" h="76200">
                <a:moveTo>
                  <a:pt x="1638300" y="27050"/>
                </a:moveTo>
                <a:lnTo>
                  <a:pt x="1616075" y="27050"/>
                </a:lnTo>
                <a:lnTo>
                  <a:pt x="1616075" y="49275"/>
                </a:lnTo>
                <a:lnTo>
                  <a:pt x="1638300" y="49275"/>
                </a:lnTo>
                <a:lnTo>
                  <a:pt x="1638300" y="27050"/>
                </a:lnTo>
                <a:close/>
              </a:path>
              <a:path w="7883525" h="76200">
                <a:moveTo>
                  <a:pt x="1882775" y="27050"/>
                </a:moveTo>
                <a:lnTo>
                  <a:pt x="1704975" y="27050"/>
                </a:lnTo>
                <a:lnTo>
                  <a:pt x="1704975" y="49275"/>
                </a:lnTo>
                <a:lnTo>
                  <a:pt x="1882775" y="49275"/>
                </a:lnTo>
                <a:lnTo>
                  <a:pt x="1882775" y="27050"/>
                </a:lnTo>
                <a:close/>
              </a:path>
              <a:path w="7883525" h="76200">
                <a:moveTo>
                  <a:pt x="1971675" y="27050"/>
                </a:moveTo>
                <a:lnTo>
                  <a:pt x="1949450" y="27050"/>
                </a:lnTo>
                <a:lnTo>
                  <a:pt x="1949450" y="49275"/>
                </a:lnTo>
                <a:lnTo>
                  <a:pt x="1971675" y="49275"/>
                </a:lnTo>
                <a:lnTo>
                  <a:pt x="1971675" y="27050"/>
                </a:lnTo>
                <a:close/>
              </a:path>
              <a:path w="7883525" h="76200">
                <a:moveTo>
                  <a:pt x="2216150" y="27050"/>
                </a:moveTo>
                <a:lnTo>
                  <a:pt x="2038350" y="27050"/>
                </a:lnTo>
                <a:lnTo>
                  <a:pt x="2038350" y="49275"/>
                </a:lnTo>
                <a:lnTo>
                  <a:pt x="2216150" y="49275"/>
                </a:lnTo>
                <a:lnTo>
                  <a:pt x="2216150" y="27050"/>
                </a:lnTo>
                <a:close/>
              </a:path>
              <a:path w="7883525" h="76200">
                <a:moveTo>
                  <a:pt x="2305050" y="27050"/>
                </a:moveTo>
                <a:lnTo>
                  <a:pt x="2282825" y="27050"/>
                </a:lnTo>
                <a:lnTo>
                  <a:pt x="2282825" y="49275"/>
                </a:lnTo>
                <a:lnTo>
                  <a:pt x="2305050" y="49275"/>
                </a:lnTo>
                <a:lnTo>
                  <a:pt x="2305050" y="27050"/>
                </a:lnTo>
                <a:close/>
              </a:path>
              <a:path w="7883525" h="76200">
                <a:moveTo>
                  <a:pt x="2549525" y="27050"/>
                </a:moveTo>
                <a:lnTo>
                  <a:pt x="2371725" y="27050"/>
                </a:lnTo>
                <a:lnTo>
                  <a:pt x="2371725" y="49275"/>
                </a:lnTo>
                <a:lnTo>
                  <a:pt x="2549525" y="49275"/>
                </a:lnTo>
                <a:lnTo>
                  <a:pt x="2549525" y="27050"/>
                </a:lnTo>
                <a:close/>
              </a:path>
              <a:path w="7883525" h="76200">
                <a:moveTo>
                  <a:pt x="2638425" y="27050"/>
                </a:moveTo>
                <a:lnTo>
                  <a:pt x="2616200" y="27050"/>
                </a:lnTo>
                <a:lnTo>
                  <a:pt x="2616200" y="49275"/>
                </a:lnTo>
                <a:lnTo>
                  <a:pt x="2638425" y="49275"/>
                </a:lnTo>
                <a:lnTo>
                  <a:pt x="2638425" y="27050"/>
                </a:lnTo>
                <a:close/>
              </a:path>
              <a:path w="7883525" h="76200">
                <a:moveTo>
                  <a:pt x="2882900" y="27050"/>
                </a:moveTo>
                <a:lnTo>
                  <a:pt x="2705100" y="27050"/>
                </a:lnTo>
                <a:lnTo>
                  <a:pt x="2705100" y="49275"/>
                </a:lnTo>
                <a:lnTo>
                  <a:pt x="2882900" y="49275"/>
                </a:lnTo>
                <a:lnTo>
                  <a:pt x="2882900" y="27050"/>
                </a:lnTo>
                <a:close/>
              </a:path>
              <a:path w="7883525" h="76200">
                <a:moveTo>
                  <a:pt x="2971799" y="27050"/>
                </a:moveTo>
                <a:lnTo>
                  <a:pt x="2949574" y="27050"/>
                </a:lnTo>
                <a:lnTo>
                  <a:pt x="2949574" y="49275"/>
                </a:lnTo>
                <a:lnTo>
                  <a:pt x="2971799" y="49275"/>
                </a:lnTo>
                <a:lnTo>
                  <a:pt x="2971799" y="27050"/>
                </a:lnTo>
                <a:close/>
              </a:path>
              <a:path w="7883525" h="76200">
                <a:moveTo>
                  <a:pt x="3216274" y="27050"/>
                </a:moveTo>
                <a:lnTo>
                  <a:pt x="3038474" y="27050"/>
                </a:lnTo>
                <a:lnTo>
                  <a:pt x="3038474" y="49275"/>
                </a:lnTo>
                <a:lnTo>
                  <a:pt x="3216274" y="49275"/>
                </a:lnTo>
                <a:lnTo>
                  <a:pt x="3216274" y="27050"/>
                </a:lnTo>
                <a:close/>
              </a:path>
              <a:path w="7883525" h="76200">
                <a:moveTo>
                  <a:pt x="3305175" y="27050"/>
                </a:moveTo>
                <a:lnTo>
                  <a:pt x="3282950" y="27050"/>
                </a:lnTo>
                <a:lnTo>
                  <a:pt x="3282950" y="49275"/>
                </a:lnTo>
                <a:lnTo>
                  <a:pt x="3305175" y="49275"/>
                </a:lnTo>
                <a:lnTo>
                  <a:pt x="3305175" y="27050"/>
                </a:lnTo>
                <a:close/>
              </a:path>
              <a:path w="7883525" h="76200">
                <a:moveTo>
                  <a:pt x="3549650" y="27050"/>
                </a:moveTo>
                <a:lnTo>
                  <a:pt x="3371850" y="27050"/>
                </a:lnTo>
                <a:lnTo>
                  <a:pt x="3371850" y="49275"/>
                </a:lnTo>
                <a:lnTo>
                  <a:pt x="3549650" y="49275"/>
                </a:lnTo>
                <a:lnTo>
                  <a:pt x="3549650" y="27050"/>
                </a:lnTo>
                <a:close/>
              </a:path>
              <a:path w="7883525" h="76200">
                <a:moveTo>
                  <a:pt x="3638550" y="27050"/>
                </a:moveTo>
                <a:lnTo>
                  <a:pt x="3616325" y="27050"/>
                </a:lnTo>
                <a:lnTo>
                  <a:pt x="3616325" y="49275"/>
                </a:lnTo>
                <a:lnTo>
                  <a:pt x="3638550" y="49275"/>
                </a:lnTo>
                <a:lnTo>
                  <a:pt x="3638550" y="27050"/>
                </a:lnTo>
                <a:close/>
              </a:path>
              <a:path w="7883525" h="76200">
                <a:moveTo>
                  <a:pt x="3883025" y="27050"/>
                </a:moveTo>
                <a:lnTo>
                  <a:pt x="3705225" y="27050"/>
                </a:lnTo>
                <a:lnTo>
                  <a:pt x="3705225" y="49275"/>
                </a:lnTo>
                <a:lnTo>
                  <a:pt x="3883025" y="49275"/>
                </a:lnTo>
                <a:lnTo>
                  <a:pt x="3883025" y="27050"/>
                </a:lnTo>
                <a:close/>
              </a:path>
              <a:path w="7883525" h="76200">
                <a:moveTo>
                  <a:pt x="3971925" y="27050"/>
                </a:moveTo>
                <a:lnTo>
                  <a:pt x="3949700" y="27050"/>
                </a:lnTo>
                <a:lnTo>
                  <a:pt x="3949700" y="49275"/>
                </a:lnTo>
                <a:lnTo>
                  <a:pt x="3971925" y="49275"/>
                </a:lnTo>
                <a:lnTo>
                  <a:pt x="3971925" y="27050"/>
                </a:lnTo>
                <a:close/>
              </a:path>
              <a:path w="7883525" h="76200">
                <a:moveTo>
                  <a:pt x="4216400" y="27050"/>
                </a:moveTo>
                <a:lnTo>
                  <a:pt x="4038600" y="27050"/>
                </a:lnTo>
                <a:lnTo>
                  <a:pt x="4038600" y="49275"/>
                </a:lnTo>
                <a:lnTo>
                  <a:pt x="4216400" y="49275"/>
                </a:lnTo>
                <a:lnTo>
                  <a:pt x="4216400" y="27050"/>
                </a:lnTo>
                <a:close/>
              </a:path>
              <a:path w="7883525" h="76200">
                <a:moveTo>
                  <a:pt x="4305300" y="27050"/>
                </a:moveTo>
                <a:lnTo>
                  <a:pt x="4283075" y="27050"/>
                </a:lnTo>
                <a:lnTo>
                  <a:pt x="4283075" y="49275"/>
                </a:lnTo>
                <a:lnTo>
                  <a:pt x="4305300" y="49275"/>
                </a:lnTo>
                <a:lnTo>
                  <a:pt x="4305300" y="27050"/>
                </a:lnTo>
                <a:close/>
              </a:path>
              <a:path w="7883525" h="76200">
                <a:moveTo>
                  <a:pt x="4549775" y="27050"/>
                </a:moveTo>
                <a:lnTo>
                  <a:pt x="4371975" y="27050"/>
                </a:lnTo>
                <a:lnTo>
                  <a:pt x="4371975" y="49275"/>
                </a:lnTo>
                <a:lnTo>
                  <a:pt x="4549775" y="49275"/>
                </a:lnTo>
                <a:lnTo>
                  <a:pt x="4549775" y="27050"/>
                </a:lnTo>
                <a:close/>
              </a:path>
              <a:path w="7883525" h="76200">
                <a:moveTo>
                  <a:pt x="4638675" y="27050"/>
                </a:moveTo>
                <a:lnTo>
                  <a:pt x="4616450" y="27050"/>
                </a:lnTo>
                <a:lnTo>
                  <a:pt x="4616450" y="49275"/>
                </a:lnTo>
                <a:lnTo>
                  <a:pt x="4638675" y="49275"/>
                </a:lnTo>
                <a:lnTo>
                  <a:pt x="4638675" y="27050"/>
                </a:lnTo>
                <a:close/>
              </a:path>
              <a:path w="7883525" h="76200">
                <a:moveTo>
                  <a:pt x="4883150" y="27050"/>
                </a:moveTo>
                <a:lnTo>
                  <a:pt x="4705350" y="27050"/>
                </a:lnTo>
                <a:lnTo>
                  <a:pt x="4705350" y="49275"/>
                </a:lnTo>
                <a:lnTo>
                  <a:pt x="4883150" y="49275"/>
                </a:lnTo>
                <a:lnTo>
                  <a:pt x="4883150" y="27050"/>
                </a:lnTo>
                <a:close/>
              </a:path>
              <a:path w="7883525" h="76200">
                <a:moveTo>
                  <a:pt x="4972050" y="27050"/>
                </a:moveTo>
                <a:lnTo>
                  <a:pt x="4949825" y="27050"/>
                </a:lnTo>
                <a:lnTo>
                  <a:pt x="4949825" y="49275"/>
                </a:lnTo>
                <a:lnTo>
                  <a:pt x="4972050" y="49275"/>
                </a:lnTo>
                <a:lnTo>
                  <a:pt x="4972050" y="27050"/>
                </a:lnTo>
                <a:close/>
              </a:path>
              <a:path w="7883525" h="76200">
                <a:moveTo>
                  <a:pt x="5216525" y="27050"/>
                </a:moveTo>
                <a:lnTo>
                  <a:pt x="5038725" y="27050"/>
                </a:lnTo>
                <a:lnTo>
                  <a:pt x="5038725" y="49275"/>
                </a:lnTo>
                <a:lnTo>
                  <a:pt x="5216525" y="49275"/>
                </a:lnTo>
                <a:lnTo>
                  <a:pt x="5216525" y="27050"/>
                </a:lnTo>
                <a:close/>
              </a:path>
              <a:path w="7883525" h="76200">
                <a:moveTo>
                  <a:pt x="5305425" y="27050"/>
                </a:moveTo>
                <a:lnTo>
                  <a:pt x="5283200" y="27050"/>
                </a:lnTo>
                <a:lnTo>
                  <a:pt x="5283200" y="49275"/>
                </a:lnTo>
                <a:lnTo>
                  <a:pt x="5305425" y="49275"/>
                </a:lnTo>
                <a:lnTo>
                  <a:pt x="5305425" y="27050"/>
                </a:lnTo>
                <a:close/>
              </a:path>
              <a:path w="7883525" h="76200">
                <a:moveTo>
                  <a:pt x="5549900" y="27050"/>
                </a:moveTo>
                <a:lnTo>
                  <a:pt x="5372100" y="27050"/>
                </a:lnTo>
                <a:lnTo>
                  <a:pt x="5372100" y="49275"/>
                </a:lnTo>
                <a:lnTo>
                  <a:pt x="5549900" y="49275"/>
                </a:lnTo>
                <a:lnTo>
                  <a:pt x="5549900" y="27050"/>
                </a:lnTo>
                <a:close/>
              </a:path>
              <a:path w="7883525" h="76200">
                <a:moveTo>
                  <a:pt x="5638800" y="27050"/>
                </a:moveTo>
                <a:lnTo>
                  <a:pt x="5616575" y="27050"/>
                </a:lnTo>
                <a:lnTo>
                  <a:pt x="5616575" y="49275"/>
                </a:lnTo>
                <a:lnTo>
                  <a:pt x="5638800" y="49275"/>
                </a:lnTo>
                <a:lnTo>
                  <a:pt x="5638800" y="27050"/>
                </a:lnTo>
                <a:close/>
              </a:path>
              <a:path w="7883525" h="76200">
                <a:moveTo>
                  <a:pt x="5883275" y="27050"/>
                </a:moveTo>
                <a:lnTo>
                  <a:pt x="5705475" y="27050"/>
                </a:lnTo>
                <a:lnTo>
                  <a:pt x="5705475" y="49275"/>
                </a:lnTo>
                <a:lnTo>
                  <a:pt x="5883275" y="49275"/>
                </a:lnTo>
                <a:lnTo>
                  <a:pt x="5883275" y="27050"/>
                </a:lnTo>
                <a:close/>
              </a:path>
              <a:path w="7883525" h="76200">
                <a:moveTo>
                  <a:pt x="5972175" y="27050"/>
                </a:moveTo>
                <a:lnTo>
                  <a:pt x="5949950" y="27050"/>
                </a:lnTo>
                <a:lnTo>
                  <a:pt x="5949950" y="49275"/>
                </a:lnTo>
                <a:lnTo>
                  <a:pt x="5972175" y="49275"/>
                </a:lnTo>
                <a:lnTo>
                  <a:pt x="5972175" y="27050"/>
                </a:lnTo>
                <a:close/>
              </a:path>
              <a:path w="7883525" h="76200">
                <a:moveTo>
                  <a:pt x="6216650" y="27050"/>
                </a:moveTo>
                <a:lnTo>
                  <a:pt x="6038850" y="27050"/>
                </a:lnTo>
                <a:lnTo>
                  <a:pt x="6038850" y="49275"/>
                </a:lnTo>
                <a:lnTo>
                  <a:pt x="6216650" y="49275"/>
                </a:lnTo>
                <a:lnTo>
                  <a:pt x="6216650" y="27050"/>
                </a:lnTo>
                <a:close/>
              </a:path>
              <a:path w="7883525" h="76200">
                <a:moveTo>
                  <a:pt x="6305550" y="27050"/>
                </a:moveTo>
                <a:lnTo>
                  <a:pt x="6283325" y="27050"/>
                </a:lnTo>
                <a:lnTo>
                  <a:pt x="6283325" y="49275"/>
                </a:lnTo>
                <a:lnTo>
                  <a:pt x="6305550" y="49275"/>
                </a:lnTo>
                <a:lnTo>
                  <a:pt x="6305550" y="27050"/>
                </a:lnTo>
                <a:close/>
              </a:path>
              <a:path w="7883525" h="76200">
                <a:moveTo>
                  <a:pt x="6550025" y="27050"/>
                </a:moveTo>
                <a:lnTo>
                  <a:pt x="6372225" y="27050"/>
                </a:lnTo>
                <a:lnTo>
                  <a:pt x="6372225" y="49275"/>
                </a:lnTo>
                <a:lnTo>
                  <a:pt x="6550025" y="49275"/>
                </a:lnTo>
                <a:lnTo>
                  <a:pt x="6550025" y="27050"/>
                </a:lnTo>
                <a:close/>
              </a:path>
              <a:path w="7883525" h="76200">
                <a:moveTo>
                  <a:pt x="6638925" y="27050"/>
                </a:moveTo>
                <a:lnTo>
                  <a:pt x="6616700" y="27050"/>
                </a:lnTo>
                <a:lnTo>
                  <a:pt x="6616700" y="49275"/>
                </a:lnTo>
                <a:lnTo>
                  <a:pt x="6638925" y="49275"/>
                </a:lnTo>
                <a:lnTo>
                  <a:pt x="6638925" y="27050"/>
                </a:lnTo>
                <a:close/>
              </a:path>
              <a:path w="7883525" h="76200">
                <a:moveTo>
                  <a:pt x="6883400" y="27050"/>
                </a:moveTo>
                <a:lnTo>
                  <a:pt x="6705600" y="27050"/>
                </a:lnTo>
                <a:lnTo>
                  <a:pt x="6705600" y="49275"/>
                </a:lnTo>
                <a:lnTo>
                  <a:pt x="6883400" y="49275"/>
                </a:lnTo>
                <a:lnTo>
                  <a:pt x="6883400" y="27050"/>
                </a:lnTo>
                <a:close/>
              </a:path>
              <a:path w="7883525" h="76200">
                <a:moveTo>
                  <a:pt x="6972300" y="27050"/>
                </a:moveTo>
                <a:lnTo>
                  <a:pt x="6950075" y="27050"/>
                </a:lnTo>
                <a:lnTo>
                  <a:pt x="6950075" y="49275"/>
                </a:lnTo>
                <a:lnTo>
                  <a:pt x="6972300" y="49275"/>
                </a:lnTo>
                <a:lnTo>
                  <a:pt x="6972300" y="27050"/>
                </a:lnTo>
                <a:close/>
              </a:path>
              <a:path w="7883525" h="76200">
                <a:moveTo>
                  <a:pt x="7216775" y="27050"/>
                </a:moveTo>
                <a:lnTo>
                  <a:pt x="7038975" y="27050"/>
                </a:lnTo>
                <a:lnTo>
                  <a:pt x="7038975" y="49275"/>
                </a:lnTo>
                <a:lnTo>
                  <a:pt x="7216775" y="49275"/>
                </a:lnTo>
                <a:lnTo>
                  <a:pt x="7216775" y="27050"/>
                </a:lnTo>
                <a:close/>
              </a:path>
              <a:path w="7883525" h="76200">
                <a:moveTo>
                  <a:pt x="7305675" y="27050"/>
                </a:moveTo>
                <a:lnTo>
                  <a:pt x="7283450" y="27050"/>
                </a:lnTo>
                <a:lnTo>
                  <a:pt x="7283450" y="49275"/>
                </a:lnTo>
                <a:lnTo>
                  <a:pt x="7305675" y="49275"/>
                </a:lnTo>
                <a:lnTo>
                  <a:pt x="7305675" y="27050"/>
                </a:lnTo>
                <a:close/>
              </a:path>
              <a:path w="7883525" h="76200">
                <a:moveTo>
                  <a:pt x="7550150" y="27050"/>
                </a:moveTo>
                <a:lnTo>
                  <a:pt x="7372350" y="27050"/>
                </a:lnTo>
                <a:lnTo>
                  <a:pt x="7372350" y="49275"/>
                </a:lnTo>
                <a:lnTo>
                  <a:pt x="7550150" y="49275"/>
                </a:lnTo>
                <a:lnTo>
                  <a:pt x="7550150" y="27050"/>
                </a:lnTo>
                <a:close/>
              </a:path>
              <a:path w="7883525" h="76200">
                <a:moveTo>
                  <a:pt x="7639050" y="27050"/>
                </a:moveTo>
                <a:lnTo>
                  <a:pt x="7616825" y="27050"/>
                </a:lnTo>
                <a:lnTo>
                  <a:pt x="7616825" y="49275"/>
                </a:lnTo>
                <a:lnTo>
                  <a:pt x="7639050" y="49275"/>
                </a:lnTo>
                <a:lnTo>
                  <a:pt x="7639050" y="27050"/>
                </a:lnTo>
                <a:close/>
              </a:path>
              <a:path w="7883525" h="76200">
                <a:moveTo>
                  <a:pt x="7883525" y="27050"/>
                </a:moveTo>
                <a:lnTo>
                  <a:pt x="7705725" y="27050"/>
                </a:lnTo>
                <a:lnTo>
                  <a:pt x="7705725" y="49275"/>
                </a:lnTo>
                <a:lnTo>
                  <a:pt x="7883525" y="49275"/>
                </a:lnTo>
                <a:lnTo>
                  <a:pt x="7883525" y="2705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1" name="object 3">
            <a:extLst>
              <a:ext uri="{FF2B5EF4-FFF2-40B4-BE49-F238E27FC236}">
                <a16:creationId xmlns:a16="http://schemas.microsoft.com/office/drawing/2014/main" id="{E8EB3E17-BEF0-428E-AF33-09BB3B197C59}"/>
              </a:ext>
            </a:extLst>
          </p:cNvPr>
          <p:cNvSpPr txBox="1"/>
          <p:nvPr/>
        </p:nvSpPr>
        <p:spPr>
          <a:xfrm>
            <a:off x="10515600" y="334457"/>
            <a:ext cx="5386135" cy="49757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l">
              <a:lnSpc>
                <a:spcPts val="1870"/>
              </a:lnSpc>
              <a:spcBef>
                <a:spcPts val="105"/>
              </a:spcBef>
            </a:pPr>
            <a:r>
              <a:rPr lang="ru-RU" sz="14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Температура</a:t>
            </a:r>
          </a:p>
          <a:p>
            <a:pPr marL="12700" algn="l">
              <a:lnSpc>
                <a:spcPts val="1870"/>
              </a:lnSpc>
              <a:spcBef>
                <a:spcPts val="105"/>
              </a:spcBef>
            </a:pPr>
            <a:r>
              <a:rPr lang="ru-RU" sz="14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воздуха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6593C88-93B1-4CD5-AF2D-33F84BAD52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593" y="366090"/>
            <a:ext cx="465939" cy="4659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F2047D-A555-4DAE-B32F-36ABF4910AB7}"/>
              </a:ext>
            </a:extLst>
          </p:cNvPr>
          <p:cNvSpPr txBox="1"/>
          <p:nvPr/>
        </p:nvSpPr>
        <p:spPr>
          <a:xfrm>
            <a:off x="1337393" y="1339387"/>
            <a:ext cx="57228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СПАСИБО ЗА ВНИМАНИЕ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19E9CC83-5F55-4E67-9C3C-9E564C901C9B}"/>
              </a:ext>
            </a:extLst>
          </p:cNvPr>
          <p:cNvGrpSpPr/>
          <p:nvPr/>
        </p:nvGrpSpPr>
        <p:grpSpPr>
          <a:xfrm>
            <a:off x="1462022" y="3429000"/>
            <a:ext cx="6172635" cy="1503597"/>
            <a:chOff x="1471499" y="3007934"/>
            <a:chExt cx="6172635" cy="1503597"/>
          </a:xfrm>
        </p:grpSpPr>
        <p:sp>
          <p:nvSpPr>
            <p:cNvPr id="11" name="Объект 2">
              <a:extLst>
                <a:ext uri="{FF2B5EF4-FFF2-40B4-BE49-F238E27FC236}">
                  <a16:creationId xmlns:a16="http://schemas.microsoft.com/office/drawing/2014/main" id="{483136A1-FCE6-47BD-B706-0892CEF00A7F}"/>
                </a:ext>
              </a:extLst>
            </p:cNvPr>
            <p:cNvSpPr txBox="1">
              <a:spLocks/>
            </p:cNvSpPr>
            <p:nvPr/>
          </p:nvSpPr>
          <p:spPr>
            <a:xfrm>
              <a:off x="2308613" y="4023247"/>
              <a:ext cx="5335521" cy="387798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00AAFF"/>
                </a:buClr>
                <a:buFont typeface="Arial" panose="020B0604020202020204" pitchFamily="34" charset="0"/>
                <a:buChar char="•"/>
                <a:defRPr sz="1200" b="0" i="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VTB Group Cond Light" charset="0"/>
                  <a:ea typeface="VTB Group Cond Light" charset="0"/>
                  <a:cs typeface="VTB Group Cond Light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AAFF"/>
                </a:buClr>
                <a:buFont typeface="Arial" panose="020B0604020202020204" pitchFamily="34" charset="0"/>
                <a:buChar char="•"/>
                <a:defRPr sz="1200" b="0" i="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VTB Group Cond Light" charset="0"/>
                  <a:ea typeface="VTB Group Cond Light" charset="0"/>
                  <a:cs typeface="VTB Group Cond Light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AAFF"/>
                </a:buClr>
                <a:buFont typeface="Arial" panose="020B0604020202020204" pitchFamily="34" charset="0"/>
                <a:buChar char="•"/>
                <a:defRPr sz="1200" b="0" i="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VTB Group Cond Light" charset="0"/>
                  <a:ea typeface="VTB Group Cond Light" charset="0"/>
                  <a:cs typeface="VTB Group Cond Light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AAFF"/>
                </a:buClr>
                <a:buFont typeface="Arial" panose="020B0604020202020204" pitchFamily="34" charset="0"/>
                <a:buChar char="•"/>
                <a:defRPr sz="1000" b="0" i="0" kern="1200">
                  <a:solidFill>
                    <a:schemeClr val="bg2">
                      <a:lumMod val="50000"/>
                    </a:schemeClr>
                  </a:solidFill>
                  <a:latin typeface="VTB Group Cond Light" charset="0"/>
                  <a:ea typeface="VTB Group Cond Light" charset="0"/>
                  <a:cs typeface="VTB Group Cond Light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AAFF"/>
                </a:buClr>
                <a:buFont typeface="Arial" panose="020B0604020202020204" pitchFamily="34" charset="0"/>
                <a:buChar char="•"/>
                <a:defRPr sz="1000" b="0" i="0" kern="1200">
                  <a:solidFill>
                    <a:schemeClr val="bg2">
                      <a:lumMod val="50000"/>
                    </a:schemeClr>
                  </a:solidFill>
                  <a:latin typeface="VTB Group Cond Light" charset="0"/>
                  <a:ea typeface="VTB Group Cond Light" charset="0"/>
                  <a:cs typeface="VTB Group Cond Light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  <a:defRPr/>
              </a:pPr>
              <a:r>
                <a:rPr lang="en-US" sz="2800" i="1" dirty="0">
                  <a:solidFill>
                    <a:srgbClr val="30394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461igf@mail.ru</a:t>
              </a:r>
            </a:p>
          </p:txBody>
        </p: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7CFF5B11-4CD5-4B88-B86C-D231695198FB}"/>
                </a:ext>
              </a:extLst>
            </p:cNvPr>
            <p:cNvGrpSpPr/>
            <p:nvPr/>
          </p:nvGrpSpPr>
          <p:grpSpPr>
            <a:xfrm>
              <a:off x="1473980" y="3848204"/>
              <a:ext cx="663327" cy="663327"/>
              <a:chOff x="1473980" y="3848204"/>
              <a:chExt cx="663327" cy="663327"/>
            </a:xfrm>
          </p:grpSpPr>
          <p:sp>
            <p:nvSpPr>
              <p:cNvPr id="17" name="Oval 49">
                <a:extLst>
                  <a:ext uri="{FF2B5EF4-FFF2-40B4-BE49-F238E27FC236}">
                    <a16:creationId xmlns:a16="http://schemas.microsoft.com/office/drawing/2014/main" id="{CBD9400E-F906-4103-A5ED-135B7B268959}"/>
                  </a:ext>
                </a:extLst>
              </p:cNvPr>
              <p:cNvSpPr/>
              <p:nvPr/>
            </p:nvSpPr>
            <p:spPr>
              <a:xfrm>
                <a:off x="1473980" y="3848204"/>
                <a:ext cx="663327" cy="663327"/>
              </a:xfrm>
              <a:prstGeom prst="ellipse">
                <a:avLst/>
              </a:prstGeom>
              <a:solidFill>
                <a:srgbClr val="429EE4"/>
              </a:solidFill>
              <a:ln w="12700" cap="flat" cmpd="sng" algn="ctr">
                <a:noFill/>
                <a:prstDash val="solid"/>
                <a:miter lim="800000"/>
              </a:ln>
              <a:effectLst>
                <a:glow>
                  <a:schemeClr val="bg1"/>
                </a:glow>
                <a:outerShdw blurRad="1270000" sx="102000" sy="102000" algn="ctr" rotWithShape="0">
                  <a:srgbClr val="367CFF">
                    <a:alpha val="13000"/>
                  </a:srgbClr>
                </a:outerShdw>
                <a:softEdge rad="0"/>
              </a:effectLst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309"/>
                <a:endParaRPr lang="ru-RU" sz="450" b="1" kern="0" dirty="0">
                  <a:solidFill>
                    <a:srgbClr val="303942"/>
                  </a:solidFill>
                  <a:latin typeface="Oswald Light" pitchFamily="2" charset="-52"/>
                </a:endParaRPr>
              </a:p>
            </p:txBody>
          </p:sp>
          <p:sp>
            <p:nvSpPr>
              <p:cNvPr id="18" name="Рисунок 25">
                <a:extLst>
                  <a:ext uri="{FF2B5EF4-FFF2-40B4-BE49-F238E27FC236}">
                    <a16:creationId xmlns:a16="http://schemas.microsoft.com/office/drawing/2014/main" id="{B9F07430-1BA9-48C9-9845-B779124C9DBD}"/>
                  </a:ext>
                </a:extLst>
              </p:cNvPr>
              <p:cNvSpPr/>
              <p:nvPr/>
            </p:nvSpPr>
            <p:spPr>
              <a:xfrm>
                <a:off x="1625694" y="4051332"/>
                <a:ext cx="359899" cy="257070"/>
              </a:xfrm>
              <a:custGeom>
                <a:avLst/>
                <a:gdLst>
                  <a:gd name="connsiteX0" fmla="*/ 347046 w 359899"/>
                  <a:gd name="connsiteY0" fmla="*/ 0 h 257070"/>
                  <a:gd name="connsiteX1" fmla="*/ 12854 w 359899"/>
                  <a:gd name="connsiteY1" fmla="*/ 0 h 257070"/>
                  <a:gd name="connsiteX2" fmla="*/ 0 w 359899"/>
                  <a:gd name="connsiteY2" fmla="*/ 12853 h 257070"/>
                  <a:gd name="connsiteX3" fmla="*/ 0 w 359899"/>
                  <a:gd name="connsiteY3" fmla="*/ 244217 h 257070"/>
                  <a:gd name="connsiteX4" fmla="*/ 12854 w 359899"/>
                  <a:gd name="connsiteY4" fmla="*/ 257071 h 257070"/>
                  <a:gd name="connsiteX5" fmla="*/ 347046 w 359899"/>
                  <a:gd name="connsiteY5" fmla="*/ 257071 h 257070"/>
                  <a:gd name="connsiteX6" fmla="*/ 359900 w 359899"/>
                  <a:gd name="connsiteY6" fmla="*/ 244217 h 257070"/>
                  <a:gd name="connsiteX7" fmla="*/ 359900 w 359899"/>
                  <a:gd name="connsiteY7" fmla="*/ 12853 h 257070"/>
                  <a:gd name="connsiteX8" fmla="*/ 347046 w 359899"/>
                  <a:gd name="connsiteY8" fmla="*/ 0 h 257070"/>
                  <a:gd name="connsiteX9" fmla="*/ 325966 w 359899"/>
                  <a:gd name="connsiteY9" fmla="*/ 25707 h 257070"/>
                  <a:gd name="connsiteX10" fmla="*/ 179950 w 359899"/>
                  <a:gd name="connsiteY10" fmla="*/ 138022 h 257070"/>
                  <a:gd name="connsiteX11" fmla="*/ 33933 w 359899"/>
                  <a:gd name="connsiteY11" fmla="*/ 25707 h 257070"/>
                  <a:gd name="connsiteX12" fmla="*/ 325966 w 359899"/>
                  <a:gd name="connsiteY12" fmla="*/ 25707 h 257070"/>
                  <a:gd name="connsiteX13" fmla="*/ 334192 w 359899"/>
                  <a:gd name="connsiteY13" fmla="*/ 231364 h 257070"/>
                  <a:gd name="connsiteX14" fmla="*/ 25707 w 359899"/>
                  <a:gd name="connsiteY14" fmla="*/ 231364 h 257070"/>
                  <a:gd name="connsiteX15" fmla="*/ 25707 w 359899"/>
                  <a:gd name="connsiteY15" fmla="*/ 51812 h 257070"/>
                  <a:gd name="connsiteX16" fmla="*/ 172122 w 359899"/>
                  <a:gd name="connsiteY16" fmla="*/ 164435 h 257070"/>
                  <a:gd name="connsiteX17" fmla="*/ 187778 w 359899"/>
                  <a:gd name="connsiteY17" fmla="*/ 164435 h 257070"/>
                  <a:gd name="connsiteX18" fmla="*/ 334192 w 359899"/>
                  <a:gd name="connsiteY18" fmla="*/ 51812 h 257070"/>
                  <a:gd name="connsiteX19" fmla="*/ 334192 w 359899"/>
                  <a:gd name="connsiteY19" fmla="*/ 231364 h 257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59899" h="257070">
                    <a:moveTo>
                      <a:pt x="347046" y="0"/>
                    </a:moveTo>
                    <a:lnTo>
                      <a:pt x="12854" y="0"/>
                    </a:lnTo>
                    <a:cubicBezTo>
                      <a:pt x="5755" y="0"/>
                      <a:pt x="0" y="5755"/>
                      <a:pt x="0" y="12853"/>
                    </a:cubicBezTo>
                    <a:lnTo>
                      <a:pt x="0" y="244217"/>
                    </a:lnTo>
                    <a:cubicBezTo>
                      <a:pt x="0" y="251316"/>
                      <a:pt x="5755" y="257071"/>
                      <a:pt x="12854" y="257071"/>
                    </a:cubicBezTo>
                    <a:lnTo>
                      <a:pt x="347046" y="257071"/>
                    </a:lnTo>
                    <a:cubicBezTo>
                      <a:pt x="354145" y="257071"/>
                      <a:pt x="359900" y="251316"/>
                      <a:pt x="359900" y="244217"/>
                    </a:cubicBezTo>
                    <a:lnTo>
                      <a:pt x="359900" y="12853"/>
                    </a:lnTo>
                    <a:cubicBezTo>
                      <a:pt x="359900" y="5755"/>
                      <a:pt x="354145" y="0"/>
                      <a:pt x="347046" y="0"/>
                    </a:cubicBezTo>
                    <a:close/>
                    <a:moveTo>
                      <a:pt x="325966" y="25707"/>
                    </a:moveTo>
                    <a:lnTo>
                      <a:pt x="179950" y="138022"/>
                    </a:lnTo>
                    <a:lnTo>
                      <a:pt x="33933" y="25707"/>
                    </a:lnTo>
                    <a:lnTo>
                      <a:pt x="325966" y="25707"/>
                    </a:lnTo>
                    <a:close/>
                    <a:moveTo>
                      <a:pt x="334192" y="231364"/>
                    </a:moveTo>
                    <a:lnTo>
                      <a:pt x="25707" y="231364"/>
                    </a:lnTo>
                    <a:lnTo>
                      <a:pt x="25707" y="51812"/>
                    </a:lnTo>
                    <a:lnTo>
                      <a:pt x="172122" y="164435"/>
                    </a:lnTo>
                    <a:cubicBezTo>
                      <a:pt x="176739" y="167980"/>
                      <a:pt x="183161" y="167980"/>
                      <a:pt x="187778" y="164435"/>
                    </a:cubicBezTo>
                    <a:lnTo>
                      <a:pt x="334192" y="51812"/>
                    </a:lnTo>
                    <a:lnTo>
                      <a:pt x="334192" y="231364"/>
                    </a:lnTo>
                    <a:close/>
                  </a:path>
                </a:pathLst>
              </a:custGeom>
              <a:solidFill>
                <a:schemeClr val="bg1"/>
              </a:solidFill>
              <a:ln w="7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srgbClr val="303942"/>
                  </a:solidFill>
                </a:endParaRPr>
              </a:p>
            </p:txBody>
          </p:sp>
        </p:grp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CBC733EF-CEC3-4227-AE6F-EC968DFD57E3}"/>
                </a:ext>
              </a:extLst>
            </p:cNvPr>
            <p:cNvGrpSpPr/>
            <p:nvPr/>
          </p:nvGrpSpPr>
          <p:grpSpPr>
            <a:xfrm>
              <a:off x="1471499" y="3007934"/>
              <a:ext cx="663327" cy="663327"/>
              <a:chOff x="1471499" y="3007934"/>
              <a:chExt cx="663327" cy="663327"/>
            </a:xfrm>
          </p:grpSpPr>
          <p:sp>
            <p:nvSpPr>
              <p:cNvPr id="15" name="Oval 49">
                <a:extLst>
                  <a:ext uri="{FF2B5EF4-FFF2-40B4-BE49-F238E27FC236}">
                    <a16:creationId xmlns:a16="http://schemas.microsoft.com/office/drawing/2014/main" id="{C74FFEF4-D78F-4EDC-9256-3DE6992EFA92}"/>
                  </a:ext>
                </a:extLst>
              </p:cNvPr>
              <p:cNvSpPr/>
              <p:nvPr/>
            </p:nvSpPr>
            <p:spPr>
              <a:xfrm>
                <a:off x="1471499" y="3007934"/>
                <a:ext cx="663327" cy="663327"/>
              </a:xfrm>
              <a:prstGeom prst="ellipse">
                <a:avLst/>
              </a:prstGeom>
              <a:solidFill>
                <a:srgbClr val="429EE4"/>
              </a:solidFill>
              <a:ln w="12700" cap="flat" cmpd="sng" algn="ctr">
                <a:noFill/>
                <a:prstDash val="solid"/>
                <a:miter lim="800000"/>
              </a:ln>
              <a:effectLst>
                <a:glow>
                  <a:schemeClr val="bg1"/>
                </a:glow>
                <a:outerShdw blurRad="1270000" sx="102000" sy="102000" algn="ctr" rotWithShape="0">
                  <a:srgbClr val="367CFF">
                    <a:alpha val="13000"/>
                  </a:srgbClr>
                </a:outerShdw>
                <a:softEdge rad="0"/>
              </a:effectLst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309"/>
                <a:endParaRPr lang="ru-RU" sz="450" b="1" kern="0" dirty="0">
                  <a:solidFill>
                    <a:srgbClr val="303942"/>
                  </a:solidFill>
                  <a:latin typeface="Oswald Light" pitchFamily="2" charset="-52"/>
                </a:endParaRPr>
              </a:p>
            </p:txBody>
          </p:sp>
          <p:pic>
            <p:nvPicPr>
              <p:cNvPr id="16" name="Рисунок 15">
                <a:extLst>
                  <a:ext uri="{FF2B5EF4-FFF2-40B4-BE49-F238E27FC236}">
                    <a16:creationId xmlns:a16="http://schemas.microsoft.com/office/drawing/2014/main" id="{7D7AC54E-7866-40D2-A90C-B6BFE13D05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54666" y="3142164"/>
                <a:ext cx="431939" cy="431939"/>
              </a:xfrm>
              <a:prstGeom prst="rect">
                <a:avLst/>
              </a:prstGeom>
            </p:spPr>
          </p:pic>
        </p:grpSp>
        <p:sp>
          <p:nvSpPr>
            <p:cNvPr id="14" name="Объект 2">
              <a:extLst>
                <a:ext uri="{FF2B5EF4-FFF2-40B4-BE49-F238E27FC236}">
                  <a16:creationId xmlns:a16="http://schemas.microsoft.com/office/drawing/2014/main" id="{59BB6CE1-195B-467A-8311-22208A7463A8}"/>
                </a:ext>
              </a:extLst>
            </p:cNvPr>
            <p:cNvSpPr txBox="1">
              <a:spLocks/>
            </p:cNvSpPr>
            <p:nvPr/>
          </p:nvSpPr>
          <p:spPr>
            <a:xfrm>
              <a:off x="2308613" y="3184551"/>
              <a:ext cx="5335521" cy="387798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00AAFF"/>
                </a:buClr>
                <a:buFont typeface="Arial" panose="020B0604020202020204" pitchFamily="34" charset="0"/>
                <a:buChar char="•"/>
                <a:defRPr sz="1200" b="0" i="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VTB Group Cond Light" charset="0"/>
                  <a:ea typeface="VTB Group Cond Light" charset="0"/>
                  <a:cs typeface="VTB Group Cond Light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AAFF"/>
                </a:buClr>
                <a:buFont typeface="Arial" panose="020B0604020202020204" pitchFamily="34" charset="0"/>
                <a:buChar char="•"/>
                <a:defRPr sz="1200" b="0" i="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VTB Group Cond Light" charset="0"/>
                  <a:ea typeface="VTB Group Cond Light" charset="0"/>
                  <a:cs typeface="VTB Group Cond Light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AAFF"/>
                </a:buClr>
                <a:buFont typeface="Arial" panose="020B0604020202020204" pitchFamily="34" charset="0"/>
                <a:buChar char="•"/>
                <a:defRPr sz="1200" b="0" i="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VTB Group Cond Light" charset="0"/>
                  <a:ea typeface="VTB Group Cond Light" charset="0"/>
                  <a:cs typeface="VTB Group Cond Light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AAFF"/>
                </a:buClr>
                <a:buFont typeface="Arial" panose="020B0604020202020204" pitchFamily="34" charset="0"/>
                <a:buChar char="•"/>
                <a:defRPr sz="1000" b="0" i="0" kern="1200">
                  <a:solidFill>
                    <a:schemeClr val="bg2">
                      <a:lumMod val="50000"/>
                    </a:schemeClr>
                  </a:solidFill>
                  <a:latin typeface="VTB Group Cond Light" charset="0"/>
                  <a:ea typeface="VTB Group Cond Light" charset="0"/>
                  <a:cs typeface="VTB Group Cond Light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AAFF"/>
                </a:buClr>
                <a:buFont typeface="Arial" panose="020B0604020202020204" pitchFamily="34" charset="0"/>
                <a:buChar char="•"/>
                <a:defRPr sz="1000" b="0" i="0" kern="1200">
                  <a:solidFill>
                    <a:schemeClr val="bg2">
                      <a:lumMod val="50000"/>
                    </a:schemeClr>
                  </a:solidFill>
                  <a:latin typeface="VTB Group Cond Light" charset="0"/>
                  <a:ea typeface="VTB Group Cond Light" charset="0"/>
                  <a:cs typeface="VTB Group Cond Light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  <a:defRPr/>
              </a:pPr>
              <a:r>
                <a:rPr lang="en-US" sz="2800" i="1" dirty="0">
                  <a:solidFill>
                    <a:srgbClr val="30394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t.me/</a:t>
              </a:r>
              <a:r>
                <a:rPr lang="en-US" sz="2800" i="1" dirty="0" err="1">
                  <a:solidFill>
                    <a:srgbClr val="30394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geographtime</a:t>
              </a:r>
              <a:endParaRPr lang="en-US" sz="2800" i="1" dirty="0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IPHONE DEVICE 01">
            <a:extLst>
              <a:ext uri="{FF2B5EF4-FFF2-40B4-BE49-F238E27FC236}">
                <a16:creationId xmlns:a16="http://schemas.microsoft.com/office/drawing/2014/main" id="{2A2F2C64-12FC-4912-93C5-A006FE43722A}"/>
              </a:ext>
            </a:extLst>
          </p:cNvPr>
          <p:cNvGrpSpPr/>
          <p:nvPr/>
        </p:nvGrpSpPr>
        <p:grpSpPr>
          <a:xfrm>
            <a:off x="7126184" y="915935"/>
            <a:ext cx="2552234" cy="5056475"/>
            <a:chOff x="19601840" y="3549898"/>
            <a:chExt cx="2357437" cy="4670913"/>
          </a:xfrm>
        </p:grpSpPr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9EAC9A1C-E216-45C1-B888-1E4A79C1FE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23821" y="3549898"/>
              <a:ext cx="2307981" cy="4670913"/>
            </a:xfrm>
            <a:custGeom>
              <a:avLst/>
              <a:gdLst>
                <a:gd name="T0" fmla="*/ 1830 w 1854"/>
                <a:gd name="T1" fmla="*/ 3460 h 3747"/>
                <a:gd name="T2" fmla="*/ 1830 w 1854"/>
                <a:gd name="T3" fmla="*/ 3460 h 3747"/>
                <a:gd name="T4" fmla="*/ 1568 w 1854"/>
                <a:gd name="T5" fmla="*/ 3723 h 3747"/>
                <a:gd name="T6" fmla="*/ 302 w 1854"/>
                <a:gd name="T7" fmla="*/ 3723 h 3747"/>
                <a:gd name="T8" fmla="*/ 302 w 1854"/>
                <a:gd name="T9" fmla="*/ 3723 h 3747"/>
                <a:gd name="T10" fmla="*/ 23 w 1854"/>
                <a:gd name="T11" fmla="*/ 3444 h 3747"/>
                <a:gd name="T12" fmla="*/ 23 w 1854"/>
                <a:gd name="T13" fmla="*/ 310 h 3747"/>
                <a:gd name="T14" fmla="*/ 23 w 1854"/>
                <a:gd name="T15" fmla="*/ 310 h 3747"/>
                <a:gd name="T16" fmla="*/ 310 w 1854"/>
                <a:gd name="T17" fmla="*/ 24 h 3747"/>
                <a:gd name="T18" fmla="*/ 1534 w 1854"/>
                <a:gd name="T19" fmla="*/ 24 h 3747"/>
                <a:gd name="T20" fmla="*/ 1534 w 1854"/>
                <a:gd name="T21" fmla="*/ 24 h 3747"/>
                <a:gd name="T22" fmla="*/ 1830 w 1854"/>
                <a:gd name="T23" fmla="*/ 320 h 3747"/>
                <a:gd name="T24" fmla="*/ 1830 w 1854"/>
                <a:gd name="T25" fmla="*/ 3460 h 3747"/>
                <a:gd name="T26" fmla="*/ 1534 w 1854"/>
                <a:gd name="T27" fmla="*/ 0 h 3747"/>
                <a:gd name="T28" fmla="*/ 310 w 1854"/>
                <a:gd name="T29" fmla="*/ 0 h 3747"/>
                <a:gd name="T30" fmla="*/ 310 w 1854"/>
                <a:gd name="T31" fmla="*/ 0 h 3747"/>
                <a:gd name="T32" fmla="*/ 0 w 1854"/>
                <a:gd name="T33" fmla="*/ 310 h 3747"/>
                <a:gd name="T34" fmla="*/ 0 w 1854"/>
                <a:gd name="T35" fmla="*/ 3444 h 3747"/>
                <a:gd name="T36" fmla="*/ 0 w 1854"/>
                <a:gd name="T37" fmla="*/ 3444 h 3747"/>
                <a:gd name="T38" fmla="*/ 302 w 1854"/>
                <a:gd name="T39" fmla="*/ 3746 h 3747"/>
                <a:gd name="T40" fmla="*/ 1568 w 1854"/>
                <a:gd name="T41" fmla="*/ 3746 h 3747"/>
                <a:gd name="T42" fmla="*/ 1568 w 1854"/>
                <a:gd name="T43" fmla="*/ 3746 h 3747"/>
                <a:gd name="T44" fmla="*/ 1853 w 1854"/>
                <a:gd name="T45" fmla="*/ 3460 h 3747"/>
                <a:gd name="T46" fmla="*/ 1853 w 1854"/>
                <a:gd name="T47" fmla="*/ 320 h 3747"/>
                <a:gd name="T48" fmla="*/ 1853 w 1854"/>
                <a:gd name="T49" fmla="*/ 320 h 3747"/>
                <a:gd name="T50" fmla="*/ 1534 w 1854"/>
                <a:gd name="T51" fmla="*/ 0 h 3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54" h="3747">
                  <a:moveTo>
                    <a:pt x="1830" y="3460"/>
                  </a:moveTo>
                  <a:lnTo>
                    <a:pt x="1830" y="3460"/>
                  </a:lnTo>
                  <a:cubicBezTo>
                    <a:pt x="1830" y="3605"/>
                    <a:pt x="1713" y="3723"/>
                    <a:pt x="1568" y="3723"/>
                  </a:cubicBezTo>
                  <a:lnTo>
                    <a:pt x="302" y="3723"/>
                  </a:lnTo>
                  <a:lnTo>
                    <a:pt x="302" y="3723"/>
                  </a:lnTo>
                  <a:cubicBezTo>
                    <a:pt x="148" y="3723"/>
                    <a:pt x="23" y="3598"/>
                    <a:pt x="23" y="3444"/>
                  </a:cubicBezTo>
                  <a:lnTo>
                    <a:pt x="23" y="310"/>
                  </a:lnTo>
                  <a:lnTo>
                    <a:pt x="23" y="310"/>
                  </a:lnTo>
                  <a:cubicBezTo>
                    <a:pt x="23" y="152"/>
                    <a:pt x="152" y="24"/>
                    <a:pt x="310" y="24"/>
                  </a:cubicBezTo>
                  <a:lnTo>
                    <a:pt x="1534" y="24"/>
                  </a:lnTo>
                  <a:lnTo>
                    <a:pt x="1534" y="24"/>
                  </a:lnTo>
                  <a:cubicBezTo>
                    <a:pt x="1697" y="24"/>
                    <a:pt x="1830" y="156"/>
                    <a:pt x="1830" y="320"/>
                  </a:cubicBezTo>
                  <a:lnTo>
                    <a:pt x="1830" y="3460"/>
                  </a:lnTo>
                  <a:close/>
                  <a:moveTo>
                    <a:pt x="1534" y="0"/>
                  </a:moveTo>
                  <a:lnTo>
                    <a:pt x="310" y="0"/>
                  </a:lnTo>
                  <a:lnTo>
                    <a:pt x="310" y="0"/>
                  </a:lnTo>
                  <a:cubicBezTo>
                    <a:pt x="139" y="0"/>
                    <a:pt x="0" y="140"/>
                    <a:pt x="0" y="310"/>
                  </a:cubicBezTo>
                  <a:lnTo>
                    <a:pt x="0" y="3444"/>
                  </a:lnTo>
                  <a:lnTo>
                    <a:pt x="0" y="3444"/>
                  </a:lnTo>
                  <a:cubicBezTo>
                    <a:pt x="0" y="3611"/>
                    <a:pt x="136" y="3746"/>
                    <a:pt x="302" y="3746"/>
                  </a:cubicBezTo>
                  <a:lnTo>
                    <a:pt x="1568" y="3746"/>
                  </a:lnTo>
                  <a:lnTo>
                    <a:pt x="1568" y="3746"/>
                  </a:lnTo>
                  <a:cubicBezTo>
                    <a:pt x="1726" y="3746"/>
                    <a:pt x="1853" y="3618"/>
                    <a:pt x="1853" y="3460"/>
                  </a:cubicBezTo>
                  <a:lnTo>
                    <a:pt x="1853" y="320"/>
                  </a:lnTo>
                  <a:lnTo>
                    <a:pt x="1853" y="320"/>
                  </a:lnTo>
                  <a:cubicBezTo>
                    <a:pt x="1853" y="144"/>
                    <a:pt x="1710" y="0"/>
                    <a:pt x="1534" y="0"/>
                  </a:cubicBezTo>
                  <a:close/>
                </a:path>
              </a:pathLst>
            </a:custGeom>
            <a:solidFill>
              <a:srgbClr val="ACAFB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Audiowide" panose="02000503000000020004" pitchFamily="2" charset="0"/>
              </a:endParaRPr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5512BC8E-5C61-4524-A9A1-A15A6A473E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51296" y="3577373"/>
              <a:ext cx="2253029" cy="4610465"/>
            </a:xfrm>
            <a:custGeom>
              <a:avLst/>
              <a:gdLst>
                <a:gd name="T0" fmla="*/ 1511 w 1808"/>
                <a:gd name="T1" fmla="*/ 0 h 3700"/>
                <a:gd name="T2" fmla="*/ 287 w 1808"/>
                <a:gd name="T3" fmla="*/ 0 h 3700"/>
                <a:gd name="T4" fmla="*/ 287 w 1808"/>
                <a:gd name="T5" fmla="*/ 0 h 3700"/>
                <a:gd name="T6" fmla="*/ 0 w 1808"/>
                <a:gd name="T7" fmla="*/ 286 h 3700"/>
                <a:gd name="T8" fmla="*/ 0 w 1808"/>
                <a:gd name="T9" fmla="*/ 3420 h 3700"/>
                <a:gd name="T10" fmla="*/ 0 w 1808"/>
                <a:gd name="T11" fmla="*/ 3420 h 3700"/>
                <a:gd name="T12" fmla="*/ 279 w 1808"/>
                <a:gd name="T13" fmla="*/ 3699 h 3700"/>
                <a:gd name="T14" fmla="*/ 1545 w 1808"/>
                <a:gd name="T15" fmla="*/ 3699 h 3700"/>
                <a:gd name="T16" fmla="*/ 1545 w 1808"/>
                <a:gd name="T17" fmla="*/ 3699 h 3700"/>
                <a:gd name="T18" fmla="*/ 1807 w 1808"/>
                <a:gd name="T19" fmla="*/ 3436 h 3700"/>
                <a:gd name="T20" fmla="*/ 1807 w 1808"/>
                <a:gd name="T21" fmla="*/ 296 h 3700"/>
                <a:gd name="T22" fmla="*/ 1807 w 1808"/>
                <a:gd name="T23" fmla="*/ 296 h 3700"/>
                <a:gd name="T24" fmla="*/ 1511 w 1808"/>
                <a:gd name="T25" fmla="*/ 0 h 3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08" h="3700">
                  <a:moveTo>
                    <a:pt x="1511" y="0"/>
                  </a:moveTo>
                  <a:lnTo>
                    <a:pt x="287" y="0"/>
                  </a:lnTo>
                  <a:lnTo>
                    <a:pt x="287" y="0"/>
                  </a:lnTo>
                  <a:cubicBezTo>
                    <a:pt x="129" y="0"/>
                    <a:pt x="0" y="128"/>
                    <a:pt x="0" y="286"/>
                  </a:cubicBezTo>
                  <a:lnTo>
                    <a:pt x="0" y="3420"/>
                  </a:lnTo>
                  <a:lnTo>
                    <a:pt x="0" y="3420"/>
                  </a:lnTo>
                  <a:cubicBezTo>
                    <a:pt x="0" y="3574"/>
                    <a:pt x="125" y="3699"/>
                    <a:pt x="279" y="3699"/>
                  </a:cubicBezTo>
                  <a:lnTo>
                    <a:pt x="1545" y="3699"/>
                  </a:lnTo>
                  <a:lnTo>
                    <a:pt x="1545" y="3699"/>
                  </a:lnTo>
                  <a:cubicBezTo>
                    <a:pt x="1690" y="3699"/>
                    <a:pt x="1807" y="3581"/>
                    <a:pt x="1807" y="3436"/>
                  </a:cubicBezTo>
                  <a:lnTo>
                    <a:pt x="1807" y="296"/>
                  </a:lnTo>
                  <a:lnTo>
                    <a:pt x="1807" y="296"/>
                  </a:lnTo>
                  <a:cubicBezTo>
                    <a:pt x="1807" y="132"/>
                    <a:pt x="1674" y="0"/>
                    <a:pt x="1511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Audiowide" panose="02000503000000020004" pitchFamily="2" charset="0"/>
              </a:endParaRPr>
            </a:p>
          </p:txBody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2E6CBFF4-49D0-439A-BE17-88D00CEAD1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01840" y="4330216"/>
              <a:ext cx="27475" cy="346199"/>
            </a:xfrm>
            <a:custGeom>
              <a:avLst/>
              <a:gdLst>
                <a:gd name="T0" fmla="*/ 0 w 21"/>
                <a:gd name="T1" fmla="*/ 7 h 280"/>
                <a:gd name="T2" fmla="*/ 0 w 21"/>
                <a:gd name="T3" fmla="*/ 273 h 280"/>
                <a:gd name="T4" fmla="*/ 0 w 21"/>
                <a:gd name="T5" fmla="*/ 273 h 280"/>
                <a:gd name="T6" fmla="*/ 6 w 21"/>
                <a:gd name="T7" fmla="*/ 279 h 280"/>
                <a:gd name="T8" fmla="*/ 20 w 21"/>
                <a:gd name="T9" fmla="*/ 279 h 280"/>
                <a:gd name="T10" fmla="*/ 20 w 21"/>
                <a:gd name="T11" fmla="*/ 0 h 280"/>
                <a:gd name="T12" fmla="*/ 6 w 21"/>
                <a:gd name="T13" fmla="*/ 0 h 280"/>
                <a:gd name="T14" fmla="*/ 6 w 21"/>
                <a:gd name="T15" fmla="*/ 0 h 280"/>
                <a:gd name="T16" fmla="*/ 0 w 21"/>
                <a:gd name="T17" fmla="*/ 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80">
                  <a:moveTo>
                    <a:pt x="0" y="7"/>
                  </a:moveTo>
                  <a:lnTo>
                    <a:pt x="0" y="273"/>
                  </a:lnTo>
                  <a:lnTo>
                    <a:pt x="0" y="273"/>
                  </a:lnTo>
                  <a:cubicBezTo>
                    <a:pt x="0" y="277"/>
                    <a:pt x="3" y="279"/>
                    <a:pt x="6" y="279"/>
                  </a:cubicBezTo>
                  <a:lnTo>
                    <a:pt x="20" y="279"/>
                  </a:lnTo>
                  <a:lnTo>
                    <a:pt x="20" y="0"/>
                  </a:lnTo>
                  <a:lnTo>
                    <a:pt x="6" y="0"/>
                  </a:lnTo>
                  <a:lnTo>
                    <a:pt x="6" y="0"/>
                  </a:lnTo>
                  <a:cubicBezTo>
                    <a:pt x="3" y="0"/>
                    <a:pt x="0" y="3"/>
                    <a:pt x="0" y="7"/>
                  </a:cubicBezTo>
                </a:path>
              </a:pathLst>
            </a:custGeom>
            <a:solidFill>
              <a:srgbClr val="5C5B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Audiowide" panose="02000503000000020004" pitchFamily="2" charset="0"/>
              </a:endParaRPr>
            </a:p>
          </p:txBody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A0BC37A5-C9CA-461C-9B75-97CCA0D911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01840" y="5105038"/>
              <a:ext cx="27475" cy="274759"/>
            </a:xfrm>
            <a:custGeom>
              <a:avLst/>
              <a:gdLst>
                <a:gd name="T0" fmla="*/ 0 w 21"/>
                <a:gd name="T1" fmla="*/ 7 h 221"/>
                <a:gd name="T2" fmla="*/ 0 w 21"/>
                <a:gd name="T3" fmla="*/ 213 h 221"/>
                <a:gd name="T4" fmla="*/ 0 w 21"/>
                <a:gd name="T5" fmla="*/ 213 h 221"/>
                <a:gd name="T6" fmla="*/ 6 w 21"/>
                <a:gd name="T7" fmla="*/ 220 h 221"/>
                <a:gd name="T8" fmla="*/ 20 w 21"/>
                <a:gd name="T9" fmla="*/ 220 h 221"/>
                <a:gd name="T10" fmla="*/ 20 w 21"/>
                <a:gd name="T11" fmla="*/ 0 h 221"/>
                <a:gd name="T12" fmla="*/ 6 w 21"/>
                <a:gd name="T13" fmla="*/ 0 h 221"/>
                <a:gd name="T14" fmla="*/ 6 w 21"/>
                <a:gd name="T15" fmla="*/ 0 h 221"/>
                <a:gd name="T16" fmla="*/ 0 w 21"/>
                <a:gd name="T17" fmla="*/ 7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21">
                  <a:moveTo>
                    <a:pt x="0" y="7"/>
                  </a:moveTo>
                  <a:lnTo>
                    <a:pt x="0" y="213"/>
                  </a:lnTo>
                  <a:lnTo>
                    <a:pt x="0" y="213"/>
                  </a:lnTo>
                  <a:cubicBezTo>
                    <a:pt x="0" y="217"/>
                    <a:pt x="3" y="220"/>
                    <a:pt x="6" y="220"/>
                  </a:cubicBezTo>
                  <a:lnTo>
                    <a:pt x="20" y="220"/>
                  </a:lnTo>
                  <a:lnTo>
                    <a:pt x="20" y="0"/>
                  </a:lnTo>
                  <a:lnTo>
                    <a:pt x="6" y="0"/>
                  </a:lnTo>
                  <a:lnTo>
                    <a:pt x="6" y="0"/>
                  </a:lnTo>
                  <a:cubicBezTo>
                    <a:pt x="3" y="0"/>
                    <a:pt x="0" y="3"/>
                    <a:pt x="0" y="7"/>
                  </a:cubicBezTo>
                </a:path>
              </a:pathLst>
            </a:custGeom>
            <a:solidFill>
              <a:srgbClr val="5C5B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Audiowide" panose="02000503000000020004" pitchFamily="2" charset="0"/>
              </a:endParaRPr>
            </a:p>
          </p:txBody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E2A17226-54EB-4507-A9F0-90B2904683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01840" y="5451234"/>
              <a:ext cx="27475" cy="274759"/>
            </a:xfrm>
            <a:custGeom>
              <a:avLst/>
              <a:gdLst>
                <a:gd name="T0" fmla="*/ 0 w 21"/>
                <a:gd name="T1" fmla="*/ 5 h 219"/>
                <a:gd name="T2" fmla="*/ 0 w 21"/>
                <a:gd name="T3" fmla="*/ 212 h 219"/>
                <a:gd name="T4" fmla="*/ 0 w 21"/>
                <a:gd name="T5" fmla="*/ 212 h 219"/>
                <a:gd name="T6" fmla="*/ 6 w 21"/>
                <a:gd name="T7" fmla="*/ 218 h 219"/>
                <a:gd name="T8" fmla="*/ 20 w 21"/>
                <a:gd name="T9" fmla="*/ 218 h 219"/>
                <a:gd name="T10" fmla="*/ 20 w 21"/>
                <a:gd name="T11" fmla="*/ 0 h 219"/>
                <a:gd name="T12" fmla="*/ 6 w 21"/>
                <a:gd name="T13" fmla="*/ 0 h 219"/>
                <a:gd name="T14" fmla="*/ 6 w 21"/>
                <a:gd name="T15" fmla="*/ 0 h 219"/>
                <a:gd name="T16" fmla="*/ 0 w 21"/>
                <a:gd name="T17" fmla="*/ 5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9">
                  <a:moveTo>
                    <a:pt x="0" y="5"/>
                  </a:moveTo>
                  <a:lnTo>
                    <a:pt x="0" y="212"/>
                  </a:lnTo>
                  <a:lnTo>
                    <a:pt x="0" y="212"/>
                  </a:lnTo>
                  <a:cubicBezTo>
                    <a:pt x="0" y="216"/>
                    <a:pt x="3" y="218"/>
                    <a:pt x="6" y="218"/>
                  </a:cubicBezTo>
                  <a:lnTo>
                    <a:pt x="20" y="218"/>
                  </a:lnTo>
                  <a:lnTo>
                    <a:pt x="20" y="0"/>
                  </a:lnTo>
                  <a:lnTo>
                    <a:pt x="6" y="0"/>
                  </a:lnTo>
                  <a:lnTo>
                    <a:pt x="6" y="0"/>
                  </a:lnTo>
                  <a:cubicBezTo>
                    <a:pt x="3" y="0"/>
                    <a:pt x="0" y="2"/>
                    <a:pt x="0" y="5"/>
                  </a:cubicBezTo>
                </a:path>
              </a:pathLst>
            </a:custGeom>
            <a:solidFill>
              <a:srgbClr val="5C5B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Audiowide" panose="02000503000000020004" pitchFamily="2" charset="0"/>
              </a:endParaRPr>
            </a:p>
          </p:txBody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88A4E08F-B785-4626-AA9E-0CC6634151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31802" y="4357693"/>
              <a:ext cx="27475" cy="626451"/>
            </a:xfrm>
            <a:custGeom>
              <a:avLst/>
              <a:gdLst>
                <a:gd name="T0" fmla="*/ 11 w 22"/>
                <a:gd name="T1" fmla="*/ 0 h 503"/>
                <a:gd name="T2" fmla="*/ 0 w 22"/>
                <a:gd name="T3" fmla="*/ 0 h 503"/>
                <a:gd name="T4" fmla="*/ 0 w 22"/>
                <a:gd name="T5" fmla="*/ 502 h 503"/>
                <a:gd name="T6" fmla="*/ 11 w 22"/>
                <a:gd name="T7" fmla="*/ 502 h 503"/>
                <a:gd name="T8" fmla="*/ 11 w 22"/>
                <a:gd name="T9" fmla="*/ 502 h 503"/>
                <a:gd name="T10" fmla="*/ 21 w 22"/>
                <a:gd name="T11" fmla="*/ 492 h 503"/>
                <a:gd name="T12" fmla="*/ 21 w 22"/>
                <a:gd name="T13" fmla="*/ 8 h 503"/>
                <a:gd name="T14" fmla="*/ 21 w 22"/>
                <a:gd name="T15" fmla="*/ 8 h 503"/>
                <a:gd name="T16" fmla="*/ 11 w 22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503">
                  <a:moveTo>
                    <a:pt x="11" y="0"/>
                  </a:moveTo>
                  <a:lnTo>
                    <a:pt x="0" y="0"/>
                  </a:lnTo>
                  <a:lnTo>
                    <a:pt x="0" y="502"/>
                  </a:lnTo>
                  <a:lnTo>
                    <a:pt x="11" y="502"/>
                  </a:lnTo>
                  <a:lnTo>
                    <a:pt x="11" y="502"/>
                  </a:lnTo>
                  <a:cubicBezTo>
                    <a:pt x="16" y="502"/>
                    <a:pt x="21" y="497"/>
                    <a:pt x="21" y="492"/>
                  </a:cubicBezTo>
                  <a:lnTo>
                    <a:pt x="21" y="8"/>
                  </a:lnTo>
                  <a:lnTo>
                    <a:pt x="21" y="8"/>
                  </a:lnTo>
                  <a:cubicBezTo>
                    <a:pt x="21" y="4"/>
                    <a:pt x="16" y="0"/>
                    <a:pt x="11" y="0"/>
                  </a:cubicBezTo>
                </a:path>
              </a:pathLst>
            </a:custGeom>
            <a:solidFill>
              <a:srgbClr val="5C5B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Audiowide" panose="02000503000000020004" pitchFamily="2" charset="0"/>
              </a:endParaRPr>
            </a:p>
          </p:txBody>
        </p:sp>
      </p:grp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7098F45-2A66-4544-874E-C99A90A201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" b="173"/>
          <a:stretch/>
        </p:blipFill>
        <p:spPr>
          <a:xfrm>
            <a:off x="7299605" y="1021975"/>
            <a:ext cx="2230458" cy="4814049"/>
          </a:xfrm>
          <a:custGeom>
            <a:avLst/>
            <a:gdLst>
              <a:gd name="connsiteX0" fmla="*/ 290146 w 2048458"/>
              <a:gd name="connsiteY0" fmla="*/ 0 h 4422384"/>
              <a:gd name="connsiteX1" fmla="*/ 575312 w 2048458"/>
              <a:gd name="connsiteY1" fmla="*/ 0 h 4422384"/>
              <a:gd name="connsiteX2" fmla="*/ 605198 w 2048458"/>
              <a:gd name="connsiteY2" fmla="*/ 28677 h 4422384"/>
              <a:gd name="connsiteX3" fmla="*/ 605198 w 2048458"/>
              <a:gd name="connsiteY3" fmla="*/ 108472 h 4422384"/>
              <a:gd name="connsiteX4" fmla="*/ 683650 w 2048458"/>
              <a:gd name="connsiteY4" fmla="*/ 188267 h 4422384"/>
              <a:gd name="connsiteX5" fmla="*/ 1364808 w 2048458"/>
              <a:gd name="connsiteY5" fmla="*/ 188267 h 4422384"/>
              <a:gd name="connsiteX6" fmla="*/ 1444506 w 2048458"/>
              <a:gd name="connsiteY6" fmla="*/ 108472 h 4422384"/>
              <a:gd name="connsiteX7" fmla="*/ 1444506 w 2048458"/>
              <a:gd name="connsiteY7" fmla="*/ 36157 h 4422384"/>
              <a:gd name="connsiteX8" fmla="*/ 1480618 w 2048458"/>
              <a:gd name="connsiteY8" fmla="*/ 0 h 4422384"/>
              <a:gd name="connsiteX9" fmla="*/ 1748350 w 2048458"/>
              <a:gd name="connsiteY9" fmla="*/ 0 h 4422384"/>
              <a:gd name="connsiteX10" fmla="*/ 2048458 w 2048458"/>
              <a:gd name="connsiteY10" fmla="*/ 299231 h 4422384"/>
              <a:gd name="connsiteX11" fmla="*/ 2048458 w 2048458"/>
              <a:gd name="connsiteY11" fmla="*/ 4160557 h 4422384"/>
              <a:gd name="connsiteX12" fmla="*/ 1788198 w 2048458"/>
              <a:gd name="connsiteY12" fmla="*/ 4422384 h 4422384"/>
              <a:gd name="connsiteX13" fmla="*/ 280184 w 2048458"/>
              <a:gd name="connsiteY13" fmla="*/ 4422384 h 4422384"/>
              <a:gd name="connsiteX14" fmla="*/ 0 w 2048458"/>
              <a:gd name="connsiteY14" fmla="*/ 4141855 h 4422384"/>
              <a:gd name="connsiteX15" fmla="*/ 0 w 2048458"/>
              <a:gd name="connsiteY15" fmla="*/ 289257 h 4422384"/>
              <a:gd name="connsiteX16" fmla="*/ 290146 w 2048458"/>
              <a:gd name="connsiteY16" fmla="*/ 0 h 442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048458" h="4422384">
                <a:moveTo>
                  <a:pt x="290146" y="0"/>
                </a:moveTo>
                <a:lnTo>
                  <a:pt x="575312" y="0"/>
                </a:lnTo>
                <a:cubicBezTo>
                  <a:pt x="592744" y="0"/>
                  <a:pt x="605198" y="12468"/>
                  <a:pt x="605198" y="28677"/>
                </a:cubicBezTo>
                <a:lnTo>
                  <a:pt x="605198" y="108472"/>
                </a:lnTo>
                <a:cubicBezTo>
                  <a:pt x="605198" y="152109"/>
                  <a:pt x="641310" y="188267"/>
                  <a:pt x="683650" y="188267"/>
                </a:cubicBezTo>
                <a:lnTo>
                  <a:pt x="1364808" y="188267"/>
                </a:lnTo>
                <a:cubicBezTo>
                  <a:pt x="1408392" y="188267"/>
                  <a:pt x="1444506" y="152109"/>
                  <a:pt x="1444506" y="108472"/>
                </a:cubicBezTo>
                <a:lnTo>
                  <a:pt x="1444506" y="36157"/>
                </a:lnTo>
                <a:cubicBezTo>
                  <a:pt x="1444506" y="16209"/>
                  <a:pt x="1460694" y="0"/>
                  <a:pt x="1480618" y="0"/>
                </a:cubicBezTo>
                <a:lnTo>
                  <a:pt x="1748350" y="0"/>
                </a:lnTo>
                <a:cubicBezTo>
                  <a:pt x="1913970" y="0"/>
                  <a:pt x="2048458" y="134654"/>
                  <a:pt x="2048458" y="299231"/>
                </a:cubicBezTo>
                <a:lnTo>
                  <a:pt x="2048458" y="4160557"/>
                </a:lnTo>
                <a:cubicBezTo>
                  <a:pt x="2048458" y="4305186"/>
                  <a:pt x="1931404" y="4422384"/>
                  <a:pt x="1788198" y="4422384"/>
                </a:cubicBezTo>
                <a:lnTo>
                  <a:pt x="280184" y="4422384"/>
                </a:lnTo>
                <a:cubicBezTo>
                  <a:pt x="125770" y="4422384"/>
                  <a:pt x="0" y="4296458"/>
                  <a:pt x="0" y="4141855"/>
                </a:cubicBezTo>
                <a:lnTo>
                  <a:pt x="0" y="289257"/>
                </a:lnTo>
                <a:cubicBezTo>
                  <a:pt x="0" y="129667"/>
                  <a:pt x="129506" y="0"/>
                  <a:pt x="29014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33904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EADFAB5-72F2-4300-A36E-46E69FFCF5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19200" y="0"/>
            <a:ext cx="13775441" cy="7748685"/>
          </a:xfrm>
          <a:prstGeom prst="rect">
            <a:avLst/>
          </a:prstGeom>
        </p:spPr>
      </p:pic>
      <p:sp>
        <p:nvSpPr>
          <p:cNvPr id="576" name="Google Shape;576;p45"/>
          <p:cNvSpPr/>
          <p:nvPr/>
        </p:nvSpPr>
        <p:spPr>
          <a:xfrm>
            <a:off x="3686400" y="2178667"/>
            <a:ext cx="5155201" cy="2601200"/>
          </a:xfrm>
          <a:prstGeom prst="roundRect">
            <a:avLst/>
          </a:prstGeom>
          <a:solidFill>
            <a:schemeClr val="lt1"/>
          </a:solidFill>
          <a:ln>
            <a:noFill/>
          </a:ln>
          <a:effectLst>
            <a:outerShdw blurRad="157163" dist="114300" dir="4560000" algn="bl" rotWithShape="0">
              <a:srgbClr val="000000">
                <a:alpha val="13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581" name="Google Shape;581;p45"/>
          <p:cNvSpPr txBox="1">
            <a:spLocks noGrp="1"/>
          </p:cNvSpPr>
          <p:nvPr>
            <p:ph type="title"/>
          </p:nvPr>
        </p:nvSpPr>
        <p:spPr>
          <a:xfrm>
            <a:off x="2265433" y="2416867"/>
            <a:ext cx="7766800" cy="13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rtl="0"/>
            <a:r>
              <a:rPr lang="ru-RU" b="1" dirty="0">
                <a:solidFill>
                  <a:srgbClr val="202020"/>
                </a:solidFill>
                <a:latin typeface="Tahoma"/>
                <a:ea typeface="+mn-ea"/>
                <a:cs typeface="Tahoma"/>
              </a:rPr>
              <a:t>+56,7°С</a:t>
            </a:r>
          </a:p>
        </p:txBody>
      </p:sp>
      <p:sp>
        <p:nvSpPr>
          <p:cNvPr id="582" name="Google Shape;582;p45"/>
          <p:cNvSpPr txBox="1">
            <a:spLocks noGrp="1"/>
          </p:cNvSpPr>
          <p:nvPr>
            <p:ph type="subTitle" idx="1"/>
          </p:nvPr>
        </p:nvSpPr>
        <p:spPr>
          <a:xfrm>
            <a:off x="2265433" y="3955583"/>
            <a:ext cx="7766800" cy="54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ru-RU" dirty="0"/>
              <a:t>Долина Смерти (США) </a:t>
            </a:r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F2960A2B-9272-4756-9D78-64FFDE926A8C}"/>
              </a:ext>
            </a:extLst>
          </p:cNvPr>
          <p:cNvSpPr/>
          <p:nvPr/>
        </p:nvSpPr>
        <p:spPr>
          <a:xfrm>
            <a:off x="4038600" y="3793267"/>
            <a:ext cx="4498391" cy="45719"/>
          </a:xfrm>
          <a:custGeom>
            <a:avLst/>
            <a:gdLst>
              <a:gd name="connsiteX0" fmla="*/ 1418461 w 4954626"/>
              <a:gd name="connsiteY0" fmla="*/ 0 h 29969"/>
              <a:gd name="connsiteX1" fmla="*/ 1438440 w 4954626"/>
              <a:gd name="connsiteY1" fmla="*/ 0 h 29969"/>
              <a:gd name="connsiteX2" fmla="*/ 1438440 w 4954626"/>
              <a:gd name="connsiteY2" fmla="*/ 29969 h 29969"/>
              <a:gd name="connsiteX3" fmla="*/ 1418461 w 4954626"/>
              <a:gd name="connsiteY3" fmla="*/ 29969 h 29969"/>
              <a:gd name="connsiteX4" fmla="*/ 1198700 w 4954626"/>
              <a:gd name="connsiteY4" fmla="*/ 0 h 29969"/>
              <a:gd name="connsiteX5" fmla="*/ 1358526 w 4954626"/>
              <a:gd name="connsiteY5" fmla="*/ 0 h 29969"/>
              <a:gd name="connsiteX6" fmla="*/ 1358526 w 4954626"/>
              <a:gd name="connsiteY6" fmla="*/ 29969 h 29969"/>
              <a:gd name="connsiteX7" fmla="*/ 1198700 w 4954626"/>
              <a:gd name="connsiteY7" fmla="*/ 29969 h 29969"/>
              <a:gd name="connsiteX8" fmla="*/ 1118786 w 4954626"/>
              <a:gd name="connsiteY8" fmla="*/ 0 h 29969"/>
              <a:gd name="connsiteX9" fmla="*/ 1138765 w 4954626"/>
              <a:gd name="connsiteY9" fmla="*/ 0 h 29969"/>
              <a:gd name="connsiteX10" fmla="*/ 1138765 w 4954626"/>
              <a:gd name="connsiteY10" fmla="*/ 29969 h 29969"/>
              <a:gd name="connsiteX11" fmla="*/ 1118786 w 4954626"/>
              <a:gd name="connsiteY11" fmla="*/ 29969 h 29969"/>
              <a:gd name="connsiteX12" fmla="*/ 899025 w 4954626"/>
              <a:gd name="connsiteY12" fmla="*/ 0 h 29969"/>
              <a:gd name="connsiteX13" fmla="*/ 1058851 w 4954626"/>
              <a:gd name="connsiteY13" fmla="*/ 0 h 29969"/>
              <a:gd name="connsiteX14" fmla="*/ 1058851 w 4954626"/>
              <a:gd name="connsiteY14" fmla="*/ 29969 h 29969"/>
              <a:gd name="connsiteX15" fmla="*/ 899025 w 4954626"/>
              <a:gd name="connsiteY15" fmla="*/ 29969 h 29969"/>
              <a:gd name="connsiteX16" fmla="*/ 819112 w 4954626"/>
              <a:gd name="connsiteY16" fmla="*/ 0 h 29969"/>
              <a:gd name="connsiteX17" fmla="*/ 839090 w 4954626"/>
              <a:gd name="connsiteY17" fmla="*/ 0 h 29969"/>
              <a:gd name="connsiteX18" fmla="*/ 839090 w 4954626"/>
              <a:gd name="connsiteY18" fmla="*/ 29969 h 29969"/>
              <a:gd name="connsiteX19" fmla="*/ 819112 w 4954626"/>
              <a:gd name="connsiteY19" fmla="*/ 29969 h 29969"/>
              <a:gd name="connsiteX20" fmla="*/ 599349 w 4954626"/>
              <a:gd name="connsiteY20" fmla="*/ 0 h 29969"/>
              <a:gd name="connsiteX21" fmla="*/ 759176 w 4954626"/>
              <a:gd name="connsiteY21" fmla="*/ 0 h 29969"/>
              <a:gd name="connsiteX22" fmla="*/ 759176 w 4954626"/>
              <a:gd name="connsiteY22" fmla="*/ 29969 h 29969"/>
              <a:gd name="connsiteX23" fmla="*/ 599349 w 4954626"/>
              <a:gd name="connsiteY23" fmla="*/ 29969 h 29969"/>
              <a:gd name="connsiteX24" fmla="*/ 519436 w 4954626"/>
              <a:gd name="connsiteY24" fmla="*/ 0 h 29969"/>
              <a:gd name="connsiteX25" fmla="*/ 539414 w 4954626"/>
              <a:gd name="connsiteY25" fmla="*/ 0 h 29969"/>
              <a:gd name="connsiteX26" fmla="*/ 539414 w 4954626"/>
              <a:gd name="connsiteY26" fmla="*/ 29969 h 29969"/>
              <a:gd name="connsiteX27" fmla="*/ 519436 w 4954626"/>
              <a:gd name="connsiteY27" fmla="*/ 29969 h 29969"/>
              <a:gd name="connsiteX28" fmla="*/ 299675 w 4954626"/>
              <a:gd name="connsiteY28" fmla="*/ 0 h 29969"/>
              <a:gd name="connsiteX29" fmla="*/ 459502 w 4954626"/>
              <a:gd name="connsiteY29" fmla="*/ 0 h 29969"/>
              <a:gd name="connsiteX30" fmla="*/ 459502 w 4954626"/>
              <a:gd name="connsiteY30" fmla="*/ 29969 h 29969"/>
              <a:gd name="connsiteX31" fmla="*/ 299675 w 4954626"/>
              <a:gd name="connsiteY31" fmla="*/ 29969 h 29969"/>
              <a:gd name="connsiteX32" fmla="*/ 219762 w 4954626"/>
              <a:gd name="connsiteY32" fmla="*/ 0 h 29969"/>
              <a:gd name="connsiteX33" fmla="*/ 239740 w 4954626"/>
              <a:gd name="connsiteY33" fmla="*/ 0 h 29969"/>
              <a:gd name="connsiteX34" fmla="*/ 239740 w 4954626"/>
              <a:gd name="connsiteY34" fmla="*/ 29969 h 29969"/>
              <a:gd name="connsiteX35" fmla="*/ 219762 w 4954626"/>
              <a:gd name="connsiteY35" fmla="*/ 29969 h 29969"/>
              <a:gd name="connsiteX36" fmla="*/ 0 w 4954626"/>
              <a:gd name="connsiteY36" fmla="*/ 0 h 29969"/>
              <a:gd name="connsiteX37" fmla="*/ 159827 w 4954626"/>
              <a:gd name="connsiteY37" fmla="*/ 0 h 29969"/>
              <a:gd name="connsiteX38" fmla="*/ 159827 w 4954626"/>
              <a:gd name="connsiteY38" fmla="*/ 29969 h 29969"/>
              <a:gd name="connsiteX39" fmla="*/ 0 w 4954626"/>
              <a:gd name="connsiteY39" fmla="*/ 29969 h 29969"/>
              <a:gd name="connsiteX40" fmla="*/ 4794800 w 4954626"/>
              <a:gd name="connsiteY40" fmla="*/ 0 h 29969"/>
              <a:gd name="connsiteX41" fmla="*/ 4954626 w 4954626"/>
              <a:gd name="connsiteY41" fmla="*/ 0 h 29969"/>
              <a:gd name="connsiteX42" fmla="*/ 4954626 w 4954626"/>
              <a:gd name="connsiteY42" fmla="*/ 29969 h 29969"/>
              <a:gd name="connsiteX43" fmla="*/ 4794800 w 4954626"/>
              <a:gd name="connsiteY43" fmla="*/ 29969 h 29969"/>
              <a:gd name="connsiteX44" fmla="*/ 4714886 w 4954626"/>
              <a:gd name="connsiteY44" fmla="*/ 0 h 29969"/>
              <a:gd name="connsiteX45" fmla="*/ 4734864 w 4954626"/>
              <a:gd name="connsiteY45" fmla="*/ 0 h 29969"/>
              <a:gd name="connsiteX46" fmla="*/ 4734864 w 4954626"/>
              <a:gd name="connsiteY46" fmla="*/ 29969 h 29969"/>
              <a:gd name="connsiteX47" fmla="*/ 4714886 w 4954626"/>
              <a:gd name="connsiteY47" fmla="*/ 29969 h 29969"/>
              <a:gd name="connsiteX48" fmla="*/ 4495124 w 4954626"/>
              <a:gd name="connsiteY48" fmla="*/ 0 h 29969"/>
              <a:gd name="connsiteX49" fmla="*/ 4654951 w 4954626"/>
              <a:gd name="connsiteY49" fmla="*/ 0 h 29969"/>
              <a:gd name="connsiteX50" fmla="*/ 4654951 w 4954626"/>
              <a:gd name="connsiteY50" fmla="*/ 29969 h 29969"/>
              <a:gd name="connsiteX51" fmla="*/ 4495124 w 4954626"/>
              <a:gd name="connsiteY51" fmla="*/ 29969 h 29969"/>
              <a:gd name="connsiteX52" fmla="*/ 4415211 w 4954626"/>
              <a:gd name="connsiteY52" fmla="*/ 0 h 29969"/>
              <a:gd name="connsiteX53" fmla="*/ 4435190 w 4954626"/>
              <a:gd name="connsiteY53" fmla="*/ 0 h 29969"/>
              <a:gd name="connsiteX54" fmla="*/ 4435190 w 4954626"/>
              <a:gd name="connsiteY54" fmla="*/ 29969 h 29969"/>
              <a:gd name="connsiteX55" fmla="*/ 4415211 w 4954626"/>
              <a:gd name="connsiteY55" fmla="*/ 29969 h 29969"/>
              <a:gd name="connsiteX56" fmla="*/ 4195450 w 4954626"/>
              <a:gd name="connsiteY56" fmla="*/ 0 h 29969"/>
              <a:gd name="connsiteX57" fmla="*/ 4355276 w 4954626"/>
              <a:gd name="connsiteY57" fmla="*/ 0 h 29969"/>
              <a:gd name="connsiteX58" fmla="*/ 4355276 w 4954626"/>
              <a:gd name="connsiteY58" fmla="*/ 29969 h 29969"/>
              <a:gd name="connsiteX59" fmla="*/ 4195450 w 4954626"/>
              <a:gd name="connsiteY59" fmla="*/ 29969 h 29969"/>
              <a:gd name="connsiteX60" fmla="*/ 4115536 w 4954626"/>
              <a:gd name="connsiteY60" fmla="*/ 0 h 29969"/>
              <a:gd name="connsiteX61" fmla="*/ 4135515 w 4954626"/>
              <a:gd name="connsiteY61" fmla="*/ 0 h 29969"/>
              <a:gd name="connsiteX62" fmla="*/ 4135515 w 4954626"/>
              <a:gd name="connsiteY62" fmla="*/ 29969 h 29969"/>
              <a:gd name="connsiteX63" fmla="*/ 4115536 w 4954626"/>
              <a:gd name="connsiteY63" fmla="*/ 29969 h 29969"/>
              <a:gd name="connsiteX64" fmla="*/ 3895775 w 4954626"/>
              <a:gd name="connsiteY64" fmla="*/ 0 h 29969"/>
              <a:gd name="connsiteX65" fmla="*/ 4055601 w 4954626"/>
              <a:gd name="connsiteY65" fmla="*/ 0 h 29969"/>
              <a:gd name="connsiteX66" fmla="*/ 4055601 w 4954626"/>
              <a:gd name="connsiteY66" fmla="*/ 29969 h 29969"/>
              <a:gd name="connsiteX67" fmla="*/ 3895775 w 4954626"/>
              <a:gd name="connsiteY67" fmla="*/ 29969 h 29969"/>
              <a:gd name="connsiteX68" fmla="*/ 3815861 w 4954626"/>
              <a:gd name="connsiteY68" fmla="*/ 0 h 29969"/>
              <a:gd name="connsiteX69" fmla="*/ 3835840 w 4954626"/>
              <a:gd name="connsiteY69" fmla="*/ 0 h 29969"/>
              <a:gd name="connsiteX70" fmla="*/ 3835840 w 4954626"/>
              <a:gd name="connsiteY70" fmla="*/ 29969 h 29969"/>
              <a:gd name="connsiteX71" fmla="*/ 3815861 w 4954626"/>
              <a:gd name="connsiteY71" fmla="*/ 29969 h 29969"/>
              <a:gd name="connsiteX72" fmla="*/ 3596100 w 4954626"/>
              <a:gd name="connsiteY72" fmla="*/ 0 h 29969"/>
              <a:gd name="connsiteX73" fmla="*/ 3755926 w 4954626"/>
              <a:gd name="connsiteY73" fmla="*/ 0 h 29969"/>
              <a:gd name="connsiteX74" fmla="*/ 3755926 w 4954626"/>
              <a:gd name="connsiteY74" fmla="*/ 29969 h 29969"/>
              <a:gd name="connsiteX75" fmla="*/ 3596100 w 4954626"/>
              <a:gd name="connsiteY75" fmla="*/ 29969 h 29969"/>
              <a:gd name="connsiteX76" fmla="*/ 3516186 w 4954626"/>
              <a:gd name="connsiteY76" fmla="*/ 0 h 29969"/>
              <a:gd name="connsiteX77" fmla="*/ 3536165 w 4954626"/>
              <a:gd name="connsiteY77" fmla="*/ 0 h 29969"/>
              <a:gd name="connsiteX78" fmla="*/ 3536165 w 4954626"/>
              <a:gd name="connsiteY78" fmla="*/ 29969 h 29969"/>
              <a:gd name="connsiteX79" fmla="*/ 3516186 w 4954626"/>
              <a:gd name="connsiteY79" fmla="*/ 29969 h 29969"/>
              <a:gd name="connsiteX80" fmla="*/ 3296425 w 4954626"/>
              <a:gd name="connsiteY80" fmla="*/ 0 h 29969"/>
              <a:gd name="connsiteX81" fmla="*/ 3456251 w 4954626"/>
              <a:gd name="connsiteY81" fmla="*/ 0 h 29969"/>
              <a:gd name="connsiteX82" fmla="*/ 3456251 w 4954626"/>
              <a:gd name="connsiteY82" fmla="*/ 29969 h 29969"/>
              <a:gd name="connsiteX83" fmla="*/ 3296425 w 4954626"/>
              <a:gd name="connsiteY83" fmla="*/ 29969 h 29969"/>
              <a:gd name="connsiteX84" fmla="*/ 3216511 w 4954626"/>
              <a:gd name="connsiteY84" fmla="*/ 0 h 29969"/>
              <a:gd name="connsiteX85" fmla="*/ 3236490 w 4954626"/>
              <a:gd name="connsiteY85" fmla="*/ 0 h 29969"/>
              <a:gd name="connsiteX86" fmla="*/ 3236490 w 4954626"/>
              <a:gd name="connsiteY86" fmla="*/ 29969 h 29969"/>
              <a:gd name="connsiteX87" fmla="*/ 3216511 w 4954626"/>
              <a:gd name="connsiteY87" fmla="*/ 29969 h 29969"/>
              <a:gd name="connsiteX88" fmla="*/ 2996750 w 4954626"/>
              <a:gd name="connsiteY88" fmla="*/ 0 h 29969"/>
              <a:gd name="connsiteX89" fmla="*/ 3156576 w 4954626"/>
              <a:gd name="connsiteY89" fmla="*/ 0 h 29969"/>
              <a:gd name="connsiteX90" fmla="*/ 3156576 w 4954626"/>
              <a:gd name="connsiteY90" fmla="*/ 29969 h 29969"/>
              <a:gd name="connsiteX91" fmla="*/ 2996750 w 4954626"/>
              <a:gd name="connsiteY91" fmla="*/ 29969 h 29969"/>
              <a:gd name="connsiteX92" fmla="*/ 2916836 w 4954626"/>
              <a:gd name="connsiteY92" fmla="*/ 0 h 29969"/>
              <a:gd name="connsiteX93" fmla="*/ 2936815 w 4954626"/>
              <a:gd name="connsiteY93" fmla="*/ 0 h 29969"/>
              <a:gd name="connsiteX94" fmla="*/ 2936815 w 4954626"/>
              <a:gd name="connsiteY94" fmla="*/ 29969 h 29969"/>
              <a:gd name="connsiteX95" fmla="*/ 2916836 w 4954626"/>
              <a:gd name="connsiteY95" fmla="*/ 29969 h 29969"/>
              <a:gd name="connsiteX96" fmla="*/ 2697075 w 4954626"/>
              <a:gd name="connsiteY96" fmla="*/ 0 h 29969"/>
              <a:gd name="connsiteX97" fmla="*/ 2856901 w 4954626"/>
              <a:gd name="connsiteY97" fmla="*/ 0 h 29969"/>
              <a:gd name="connsiteX98" fmla="*/ 2856901 w 4954626"/>
              <a:gd name="connsiteY98" fmla="*/ 29969 h 29969"/>
              <a:gd name="connsiteX99" fmla="*/ 2697075 w 4954626"/>
              <a:gd name="connsiteY99" fmla="*/ 29969 h 29969"/>
              <a:gd name="connsiteX100" fmla="*/ 2617161 w 4954626"/>
              <a:gd name="connsiteY100" fmla="*/ 0 h 29969"/>
              <a:gd name="connsiteX101" fmla="*/ 2637140 w 4954626"/>
              <a:gd name="connsiteY101" fmla="*/ 0 h 29969"/>
              <a:gd name="connsiteX102" fmla="*/ 2637140 w 4954626"/>
              <a:gd name="connsiteY102" fmla="*/ 29969 h 29969"/>
              <a:gd name="connsiteX103" fmla="*/ 2617161 w 4954626"/>
              <a:gd name="connsiteY103" fmla="*/ 29969 h 29969"/>
              <a:gd name="connsiteX104" fmla="*/ 2397400 w 4954626"/>
              <a:gd name="connsiteY104" fmla="*/ 0 h 29969"/>
              <a:gd name="connsiteX105" fmla="*/ 2557226 w 4954626"/>
              <a:gd name="connsiteY105" fmla="*/ 0 h 29969"/>
              <a:gd name="connsiteX106" fmla="*/ 2557226 w 4954626"/>
              <a:gd name="connsiteY106" fmla="*/ 29969 h 29969"/>
              <a:gd name="connsiteX107" fmla="*/ 2397400 w 4954626"/>
              <a:gd name="connsiteY107" fmla="*/ 29969 h 29969"/>
              <a:gd name="connsiteX108" fmla="*/ 2317486 w 4954626"/>
              <a:gd name="connsiteY108" fmla="*/ 0 h 29969"/>
              <a:gd name="connsiteX109" fmla="*/ 2337465 w 4954626"/>
              <a:gd name="connsiteY109" fmla="*/ 0 h 29969"/>
              <a:gd name="connsiteX110" fmla="*/ 2337465 w 4954626"/>
              <a:gd name="connsiteY110" fmla="*/ 29969 h 29969"/>
              <a:gd name="connsiteX111" fmla="*/ 2317486 w 4954626"/>
              <a:gd name="connsiteY111" fmla="*/ 29969 h 29969"/>
              <a:gd name="connsiteX112" fmla="*/ 2097725 w 4954626"/>
              <a:gd name="connsiteY112" fmla="*/ 0 h 29969"/>
              <a:gd name="connsiteX113" fmla="*/ 2257551 w 4954626"/>
              <a:gd name="connsiteY113" fmla="*/ 0 h 29969"/>
              <a:gd name="connsiteX114" fmla="*/ 2257551 w 4954626"/>
              <a:gd name="connsiteY114" fmla="*/ 29969 h 29969"/>
              <a:gd name="connsiteX115" fmla="*/ 2097725 w 4954626"/>
              <a:gd name="connsiteY115" fmla="*/ 29969 h 29969"/>
              <a:gd name="connsiteX116" fmla="*/ 2017811 w 4954626"/>
              <a:gd name="connsiteY116" fmla="*/ 0 h 29969"/>
              <a:gd name="connsiteX117" fmla="*/ 2037790 w 4954626"/>
              <a:gd name="connsiteY117" fmla="*/ 0 h 29969"/>
              <a:gd name="connsiteX118" fmla="*/ 2037790 w 4954626"/>
              <a:gd name="connsiteY118" fmla="*/ 29969 h 29969"/>
              <a:gd name="connsiteX119" fmla="*/ 2017811 w 4954626"/>
              <a:gd name="connsiteY119" fmla="*/ 29969 h 29969"/>
              <a:gd name="connsiteX120" fmla="*/ 1798050 w 4954626"/>
              <a:gd name="connsiteY120" fmla="*/ 0 h 29969"/>
              <a:gd name="connsiteX121" fmla="*/ 1957876 w 4954626"/>
              <a:gd name="connsiteY121" fmla="*/ 0 h 29969"/>
              <a:gd name="connsiteX122" fmla="*/ 1957876 w 4954626"/>
              <a:gd name="connsiteY122" fmla="*/ 29969 h 29969"/>
              <a:gd name="connsiteX123" fmla="*/ 1798050 w 4954626"/>
              <a:gd name="connsiteY123" fmla="*/ 29969 h 29969"/>
              <a:gd name="connsiteX124" fmla="*/ 1718136 w 4954626"/>
              <a:gd name="connsiteY124" fmla="*/ 0 h 29969"/>
              <a:gd name="connsiteX125" fmla="*/ 1738115 w 4954626"/>
              <a:gd name="connsiteY125" fmla="*/ 0 h 29969"/>
              <a:gd name="connsiteX126" fmla="*/ 1738115 w 4954626"/>
              <a:gd name="connsiteY126" fmla="*/ 29969 h 29969"/>
              <a:gd name="connsiteX127" fmla="*/ 1718136 w 4954626"/>
              <a:gd name="connsiteY127" fmla="*/ 29969 h 29969"/>
              <a:gd name="connsiteX128" fmla="*/ 1498375 w 4954626"/>
              <a:gd name="connsiteY128" fmla="*/ 0 h 29969"/>
              <a:gd name="connsiteX129" fmla="*/ 1658201 w 4954626"/>
              <a:gd name="connsiteY129" fmla="*/ 0 h 29969"/>
              <a:gd name="connsiteX130" fmla="*/ 1658201 w 4954626"/>
              <a:gd name="connsiteY130" fmla="*/ 29969 h 29969"/>
              <a:gd name="connsiteX131" fmla="*/ 1498375 w 4954626"/>
              <a:gd name="connsiteY131" fmla="*/ 29969 h 29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4954626" h="29969">
                <a:moveTo>
                  <a:pt x="1418461" y="0"/>
                </a:moveTo>
                <a:lnTo>
                  <a:pt x="1438440" y="0"/>
                </a:lnTo>
                <a:lnTo>
                  <a:pt x="1438440" y="29969"/>
                </a:lnTo>
                <a:lnTo>
                  <a:pt x="1418461" y="29969"/>
                </a:lnTo>
                <a:close/>
                <a:moveTo>
                  <a:pt x="1198700" y="0"/>
                </a:moveTo>
                <a:lnTo>
                  <a:pt x="1358526" y="0"/>
                </a:lnTo>
                <a:lnTo>
                  <a:pt x="1358526" y="29969"/>
                </a:lnTo>
                <a:lnTo>
                  <a:pt x="1198700" y="29969"/>
                </a:lnTo>
                <a:close/>
                <a:moveTo>
                  <a:pt x="1118786" y="0"/>
                </a:moveTo>
                <a:lnTo>
                  <a:pt x="1138765" y="0"/>
                </a:lnTo>
                <a:lnTo>
                  <a:pt x="1138765" y="29969"/>
                </a:lnTo>
                <a:lnTo>
                  <a:pt x="1118786" y="29969"/>
                </a:lnTo>
                <a:close/>
                <a:moveTo>
                  <a:pt x="899025" y="0"/>
                </a:moveTo>
                <a:lnTo>
                  <a:pt x="1058851" y="0"/>
                </a:lnTo>
                <a:lnTo>
                  <a:pt x="1058851" y="29969"/>
                </a:lnTo>
                <a:lnTo>
                  <a:pt x="899025" y="29969"/>
                </a:lnTo>
                <a:close/>
                <a:moveTo>
                  <a:pt x="819112" y="0"/>
                </a:moveTo>
                <a:lnTo>
                  <a:pt x="839090" y="0"/>
                </a:lnTo>
                <a:lnTo>
                  <a:pt x="839090" y="29969"/>
                </a:lnTo>
                <a:lnTo>
                  <a:pt x="819112" y="29969"/>
                </a:lnTo>
                <a:close/>
                <a:moveTo>
                  <a:pt x="599349" y="0"/>
                </a:moveTo>
                <a:lnTo>
                  <a:pt x="759176" y="0"/>
                </a:lnTo>
                <a:lnTo>
                  <a:pt x="759176" y="29969"/>
                </a:lnTo>
                <a:lnTo>
                  <a:pt x="599349" y="29969"/>
                </a:lnTo>
                <a:close/>
                <a:moveTo>
                  <a:pt x="519436" y="0"/>
                </a:moveTo>
                <a:lnTo>
                  <a:pt x="539414" y="0"/>
                </a:lnTo>
                <a:lnTo>
                  <a:pt x="539414" y="29969"/>
                </a:lnTo>
                <a:lnTo>
                  <a:pt x="519436" y="29969"/>
                </a:lnTo>
                <a:close/>
                <a:moveTo>
                  <a:pt x="299675" y="0"/>
                </a:moveTo>
                <a:lnTo>
                  <a:pt x="459502" y="0"/>
                </a:lnTo>
                <a:lnTo>
                  <a:pt x="459502" y="29969"/>
                </a:lnTo>
                <a:lnTo>
                  <a:pt x="299675" y="29969"/>
                </a:lnTo>
                <a:close/>
                <a:moveTo>
                  <a:pt x="219762" y="0"/>
                </a:moveTo>
                <a:lnTo>
                  <a:pt x="239740" y="0"/>
                </a:lnTo>
                <a:lnTo>
                  <a:pt x="239740" y="29969"/>
                </a:lnTo>
                <a:lnTo>
                  <a:pt x="219762" y="29969"/>
                </a:lnTo>
                <a:close/>
                <a:moveTo>
                  <a:pt x="0" y="0"/>
                </a:moveTo>
                <a:lnTo>
                  <a:pt x="159827" y="0"/>
                </a:lnTo>
                <a:lnTo>
                  <a:pt x="159827" y="29969"/>
                </a:lnTo>
                <a:lnTo>
                  <a:pt x="0" y="29969"/>
                </a:lnTo>
                <a:close/>
                <a:moveTo>
                  <a:pt x="4794800" y="0"/>
                </a:moveTo>
                <a:lnTo>
                  <a:pt x="4954626" y="0"/>
                </a:lnTo>
                <a:lnTo>
                  <a:pt x="4954626" y="29969"/>
                </a:lnTo>
                <a:lnTo>
                  <a:pt x="4794800" y="29969"/>
                </a:lnTo>
                <a:close/>
                <a:moveTo>
                  <a:pt x="4714886" y="0"/>
                </a:moveTo>
                <a:lnTo>
                  <a:pt x="4734864" y="0"/>
                </a:lnTo>
                <a:lnTo>
                  <a:pt x="4734864" y="29969"/>
                </a:lnTo>
                <a:lnTo>
                  <a:pt x="4714886" y="29969"/>
                </a:lnTo>
                <a:close/>
                <a:moveTo>
                  <a:pt x="4495124" y="0"/>
                </a:moveTo>
                <a:lnTo>
                  <a:pt x="4654951" y="0"/>
                </a:lnTo>
                <a:lnTo>
                  <a:pt x="4654951" y="29969"/>
                </a:lnTo>
                <a:lnTo>
                  <a:pt x="4495124" y="29969"/>
                </a:lnTo>
                <a:close/>
                <a:moveTo>
                  <a:pt x="4415211" y="0"/>
                </a:moveTo>
                <a:lnTo>
                  <a:pt x="4435190" y="0"/>
                </a:lnTo>
                <a:lnTo>
                  <a:pt x="4435190" y="29969"/>
                </a:lnTo>
                <a:lnTo>
                  <a:pt x="4415211" y="29969"/>
                </a:lnTo>
                <a:close/>
                <a:moveTo>
                  <a:pt x="4195450" y="0"/>
                </a:moveTo>
                <a:lnTo>
                  <a:pt x="4355276" y="0"/>
                </a:lnTo>
                <a:lnTo>
                  <a:pt x="4355276" y="29969"/>
                </a:lnTo>
                <a:lnTo>
                  <a:pt x="4195450" y="29969"/>
                </a:lnTo>
                <a:close/>
                <a:moveTo>
                  <a:pt x="4115536" y="0"/>
                </a:moveTo>
                <a:lnTo>
                  <a:pt x="4135515" y="0"/>
                </a:lnTo>
                <a:lnTo>
                  <a:pt x="4135515" y="29969"/>
                </a:lnTo>
                <a:lnTo>
                  <a:pt x="4115536" y="29969"/>
                </a:lnTo>
                <a:close/>
                <a:moveTo>
                  <a:pt x="3895775" y="0"/>
                </a:moveTo>
                <a:lnTo>
                  <a:pt x="4055601" y="0"/>
                </a:lnTo>
                <a:lnTo>
                  <a:pt x="4055601" y="29969"/>
                </a:lnTo>
                <a:lnTo>
                  <a:pt x="3895775" y="29969"/>
                </a:lnTo>
                <a:close/>
                <a:moveTo>
                  <a:pt x="3815861" y="0"/>
                </a:moveTo>
                <a:lnTo>
                  <a:pt x="3835840" y="0"/>
                </a:lnTo>
                <a:lnTo>
                  <a:pt x="3835840" y="29969"/>
                </a:lnTo>
                <a:lnTo>
                  <a:pt x="3815861" y="29969"/>
                </a:lnTo>
                <a:close/>
                <a:moveTo>
                  <a:pt x="3596100" y="0"/>
                </a:moveTo>
                <a:lnTo>
                  <a:pt x="3755926" y="0"/>
                </a:lnTo>
                <a:lnTo>
                  <a:pt x="3755926" y="29969"/>
                </a:lnTo>
                <a:lnTo>
                  <a:pt x="3596100" y="29969"/>
                </a:lnTo>
                <a:close/>
                <a:moveTo>
                  <a:pt x="3516186" y="0"/>
                </a:moveTo>
                <a:lnTo>
                  <a:pt x="3536165" y="0"/>
                </a:lnTo>
                <a:lnTo>
                  <a:pt x="3536165" y="29969"/>
                </a:lnTo>
                <a:lnTo>
                  <a:pt x="3516186" y="29969"/>
                </a:lnTo>
                <a:close/>
                <a:moveTo>
                  <a:pt x="3296425" y="0"/>
                </a:moveTo>
                <a:lnTo>
                  <a:pt x="3456251" y="0"/>
                </a:lnTo>
                <a:lnTo>
                  <a:pt x="3456251" y="29969"/>
                </a:lnTo>
                <a:lnTo>
                  <a:pt x="3296425" y="29969"/>
                </a:lnTo>
                <a:close/>
                <a:moveTo>
                  <a:pt x="3216511" y="0"/>
                </a:moveTo>
                <a:lnTo>
                  <a:pt x="3236490" y="0"/>
                </a:lnTo>
                <a:lnTo>
                  <a:pt x="3236490" y="29969"/>
                </a:lnTo>
                <a:lnTo>
                  <a:pt x="3216511" y="29969"/>
                </a:lnTo>
                <a:close/>
                <a:moveTo>
                  <a:pt x="2996750" y="0"/>
                </a:moveTo>
                <a:lnTo>
                  <a:pt x="3156576" y="0"/>
                </a:lnTo>
                <a:lnTo>
                  <a:pt x="3156576" y="29969"/>
                </a:lnTo>
                <a:lnTo>
                  <a:pt x="2996750" y="29969"/>
                </a:lnTo>
                <a:close/>
                <a:moveTo>
                  <a:pt x="2916836" y="0"/>
                </a:moveTo>
                <a:lnTo>
                  <a:pt x="2936815" y="0"/>
                </a:lnTo>
                <a:lnTo>
                  <a:pt x="2936815" y="29969"/>
                </a:lnTo>
                <a:lnTo>
                  <a:pt x="2916836" y="29969"/>
                </a:lnTo>
                <a:close/>
                <a:moveTo>
                  <a:pt x="2697075" y="0"/>
                </a:moveTo>
                <a:lnTo>
                  <a:pt x="2856901" y="0"/>
                </a:lnTo>
                <a:lnTo>
                  <a:pt x="2856901" y="29969"/>
                </a:lnTo>
                <a:lnTo>
                  <a:pt x="2697075" y="29969"/>
                </a:lnTo>
                <a:close/>
                <a:moveTo>
                  <a:pt x="2617161" y="0"/>
                </a:moveTo>
                <a:lnTo>
                  <a:pt x="2637140" y="0"/>
                </a:lnTo>
                <a:lnTo>
                  <a:pt x="2637140" y="29969"/>
                </a:lnTo>
                <a:lnTo>
                  <a:pt x="2617161" y="29969"/>
                </a:lnTo>
                <a:close/>
                <a:moveTo>
                  <a:pt x="2397400" y="0"/>
                </a:moveTo>
                <a:lnTo>
                  <a:pt x="2557226" y="0"/>
                </a:lnTo>
                <a:lnTo>
                  <a:pt x="2557226" y="29969"/>
                </a:lnTo>
                <a:lnTo>
                  <a:pt x="2397400" y="29969"/>
                </a:lnTo>
                <a:close/>
                <a:moveTo>
                  <a:pt x="2317486" y="0"/>
                </a:moveTo>
                <a:lnTo>
                  <a:pt x="2337465" y="0"/>
                </a:lnTo>
                <a:lnTo>
                  <a:pt x="2337465" y="29969"/>
                </a:lnTo>
                <a:lnTo>
                  <a:pt x="2317486" y="29969"/>
                </a:lnTo>
                <a:close/>
                <a:moveTo>
                  <a:pt x="2097725" y="0"/>
                </a:moveTo>
                <a:lnTo>
                  <a:pt x="2257551" y="0"/>
                </a:lnTo>
                <a:lnTo>
                  <a:pt x="2257551" y="29969"/>
                </a:lnTo>
                <a:lnTo>
                  <a:pt x="2097725" y="29969"/>
                </a:lnTo>
                <a:close/>
                <a:moveTo>
                  <a:pt x="2017811" y="0"/>
                </a:moveTo>
                <a:lnTo>
                  <a:pt x="2037790" y="0"/>
                </a:lnTo>
                <a:lnTo>
                  <a:pt x="2037790" y="29969"/>
                </a:lnTo>
                <a:lnTo>
                  <a:pt x="2017811" y="29969"/>
                </a:lnTo>
                <a:close/>
                <a:moveTo>
                  <a:pt x="1798050" y="0"/>
                </a:moveTo>
                <a:lnTo>
                  <a:pt x="1957876" y="0"/>
                </a:lnTo>
                <a:lnTo>
                  <a:pt x="1957876" y="29969"/>
                </a:lnTo>
                <a:lnTo>
                  <a:pt x="1798050" y="29969"/>
                </a:lnTo>
                <a:close/>
                <a:moveTo>
                  <a:pt x="1718136" y="0"/>
                </a:moveTo>
                <a:lnTo>
                  <a:pt x="1738115" y="0"/>
                </a:lnTo>
                <a:lnTo>
                  <a:pt x="1738115" y="29969"/>
                </a:lnTo>
                <a:lnTo>
                  <a:pt x="1718136" y="29969"/>
                </a:lnTo>
                <a:close/>
                <a:moveTo>
                  <a:pt x="1498375" y="0"/>
                </a:moveTo>
                <a:lnTo>
                  <a:pt x="1658201" y="0"/>
                </a:lnTo>
                <a:lnTo>
                  <a:pt x="1658201" y="29969"/>
                </a:lnTo>
                <a:lnTo>
                  <a:pt x="1498375" y="29969"/>
                </a:lnTo>
                <a:close/>
              </a:path>
            </a:pathLst>
          </a:custGeom>
          <a:solidFill>
            <a:srgbClr val="429EE4"/>
          </a:solidFill>
          <a:ln cap="sq">
            <a:solidFill>
              <a:srgbClr val="429EE4"/>
            </a:solidFill>
            <a:miter lim="800000"/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5514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EADFAB5-72F2-4300-A36E-46E69FFCF5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89"/>
          <a:stretch/>
        </p:blipFill>
        <p:spPr>
          <a:xfrm>
            <a:off x="-3157891" y="0"/>
            <a:ext cx="15714132" cy="7010400"/>
          </a:xfrm>
          <a:prstGeom prst="rect">
            <a:avLst/>
          </a:prstGeom>
        </p:spPr>
      </p:pic>
      <p:sp>
        <p:nvSpPr>
          <p:cNvPr id="576" name="Google Shape;576;p45"/>
          <p:cNvSpPr/>
          <p:nvPr/>
        </p:nvSpPr>
        <p:spPr>
          <a:xfrm>
            <a:off x="3686400" y="2178667"/>
            <a:ext cx="5155201" cy="2601200"/>
          </a:xfrm>
          <a:prstGeom prst="roundRect">
            <a:avLst/>
          </a:prstGeom>
          <a:solidFill>
            <a:schemeClr val="lt1"/>
          </a:solidFill>
          <a:ln>
            <a:noFill/>
          </a:ln>
          <a:effectLst>
            <a:outerShdw blurRad="157163" dist="114300" dir="4560000" algn="bl" rotWithShape="0">
              <a:srgbClr val="000000">
                <a:alpha val="13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581" name="Google Shape;581;p45"/>
          <p:cNvSpPr txBox="1">
            <a:spLocks noGrp="1"/>
          </p:cNvSpPr>
          <p:nvPr>
            <p:ph type="title"/>
          </p:nvPr>
        </p:nvSpPr>
        <p:spPr>
          <a:xfrm>
            <a:off x="2265433" y="2416867"/>
            <a:ext cx="7766800" cy="13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rtl="0"/>
            <a:r>
              <a:rPr lang="ru-RU" b="1" dirty="0">
                <a:solidFill>
                  <a:srgbClr val="202020"/>
                </a:solidFill>
                <a:latin typeface="Tahoma"/>
                <a:ea typeface="+mn-ea"/>
                <a:cs typeface="Tahoma"/>
              </a:rPr>
              <a:t>-89,2°С</a:t>
            </a:r>
          </a:p>
        </p:txBody>
      </p:sp>
      <p:sp>
        <p:nvSpPr>
          <p:cNvPr id="582" name="Google Shape;582;p45"/>
          <p:cNvSpPr txBox="1">
            <a:spLocks noGrp="1"/>
          </p:cNvSpPr>
          <p:nvPr>
            <p:ph type="subTitle" idx="1"/>
          </p:nvPr>
        </p:nvSpPr>
        <p:spPr>
          <a:xfrm>
            <a:off x="2265433" y="3955583"/>
            <a:ext cx="7766800" cy="54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ru-RU" dirty="0"/>
              <a:t>Антарктида («Восток») </a:t>
            </a:r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F2960A2B-9272-4756-9D78-64FFDE926A8C}"/>
              </a:ext>
            </a:extLst>
          </p:cNvPr>
          <p:cNvSpPr/>
          <p:nvPr/>
        </p:nvSpPr>
        <p:spPr>
          <a:xfrm>
            <a:off x="4038600" y="3793267"/>
            <a:ext cx="4498391" cy="45719"/>
          </a:xfrm>
          <a:custGeom>
            <a:avLst/>
            <a:gdLst>
              <a:gd name="connsiteX0" fmla="*/ 1418461 w 4954626"/>
              <a:gd name="connsiteY0" fmla="*/ 0 h 29969"/>
              <a:gd name="connsiteX1" fmla="*/ 1438440 w 4954626"/>
              <a:gd name="connsiteY1" fmla="*/ 0 h 29969"/>
              <a:gd name="connsiteX2" fmla="*/ 1438440 w 4954626"/>
              <a:gd name="connsiteY2" fmla="*/ 29969 h 29969"/>
              <a:gd name="connsiteX3" fmla="*/ 1418461 w 4954626"/>
              <a:gd name="connsiteY3" fmla="*/ 29969 h 29969"/>
              <a:gd name="connsiteX4" fmla="*/ 1198700 w 4954626"/>
              <a:gd name="connsiteY4" fmla="*/ 0 h 29969"/>
              <a:gd name="connsiteX5" fmla="*/ 1358526 w 4954626"/>
              <a:gd name="connsiteY5" fmla="*/ 0 h 29969"/>
              <a:gd name="connsiteX6" fmla="*/ 1358526 w 4954626"/>
              <a:gd name="connsiteY6" fmla="*/ 29969 h 29969"/>
              <a:gd name="connsiteX7" fmla="*/ 1198700 w 4954626"/>
              <a:gd name="connsiteY7" fmla="*/ 29969 h 29969"/>
              <a:gd name="connsiteX8" fmla="*/ 1118786 w 4954626"/>
              <a:gd name="connsiteY8" fmla="*/ 0 h 29969"/>
              <a:gd name="connsiteX9" fmla="*/ 1138765 w 4954626"/>
              <a:gd name="connsiteY9" fmla="*/ 0 h 29969"/>
              <a:gd name="connsiteX10" fmla="*/ 1138765 w 4954626"/>
              <a:gd name="connsiteY10" fmla="*/ 29969 h 29969"/>
              <a:gd name="connsiteX11" fmla="*/ 1118786 w 4954626"/>
              <a:gd name="connsiteY11" fmla="*/ 29969 h 29969"/>
              <a:gd name="connsiteX12" fmla="*/ 899025 w 4954626"/>
              <a:gd name="connsiteY12" fmla="*/ 0 h 29969"/>
              <a:gd name="connsiteX13" fmla="*/ 1058851 w 4954626"/>
              <a:gd name="connsiteY13" fmla="*/ 0 h 29969"/>
              <a:gd name="connsiteX14" fmla="*/ 1058851 w 4954626"/>
              <a:gd name="connsiteY14" fmla="*/ 29969 h 29969"/>
              <a:gd name="connsiteX15" fmla="*/ 899025 w 4954626"/>
              <a:gd name="connsiteY15" fmla="*/ 29969 h 29969"/>
              <a:gd name="connsiteX16" fmla="*/ 819112 w 4954626"/>
              <a:gd name="connsiteY16" fmla="*/ 0 h 29969"/>
              <a:gd name="connsiteX17" fmla="*/ 839090 w 4954626"/>
              <a:gd name="connsiteY17" fmla="*/ 0 h 29969"/>
              <a:gd name="connsiteX18" fmla="*/ 839090 w 4954626"/>
              <a:gd name="connsiteY18" fmla="*/ 29969 h 29969"/>
              <a:gd name="connsiteX19" fmla="*/ 819112 w 4954626"/>
              <a:gd name="connsiteY19" fmla="*/ 29969 h 29969"/>
              <a:gd name="connsiteX20" fmla="*/ 599349 w 4954626"/>
              <a:gd name="connsiteY20" fmla="*/ 0 h 29969"/>
              <a:gd name="connsiteX21" fmla="*/ 759176 w 4954626"/>
              <a:gd name="connsiteY21" fmla="*/ 0 h 29969"/>
              <a:gd name="connsiteX22" fmla="*/ 759176 w 4954626"/>
              <a:gd name="connsiteY22" fmla="*/ 29969 h 29969"/>
              <a:gd name="connsiteX23" fmla="*/ 599349 w 4954626"/>
              <a:gd name="connsiteY23" fmla="*/ 29969 h 29969"/>
              <a:gd name="connsiteX24" fmla="*/ 519436 w 4954626"/>
              <a:gd name="connsiteY24" fmla="*/ 0 h 29969"/>
              <a:gd name="connsiteX25" fmla="*/ 539414 w 4954626"/>
              <a:gd name="connsiteY25" fmla="*/ 0 h 29969"/>
              <a:gd name="connsiteX26" fmla="*/ 539414 w 4954626"/>
              <a:gd name="connsiteY26" fmla="*/ 29969 h 29969"/>
              <a:gd name="connsiteX27" fmla="*/ 519436 w 4954626"/>
              <a:gd name="connsiteY27" fmla="*/ 29969 h 29969"/>
              <a:gd name="connsiteX28" fmla="*/ 299675 w 4954626"/>
              <a:gd name="connsiteY28" fmla="*/ 0 h 29969"/>
              <a:gd name="connsiteX29" fmla="*/ 459502 w 4954626"/>
              <a:gd name="connsiteY29" fmla="*/ 0 h 29969"/>
              <a:gd name="connsiteX30" fmla="*/ 459502 w 4954626"/>
              <a:gd name="connsiteY30" fmla="*/ 29969 h 29969"/>
              <a:gd name="connsiteX31" fmla="*/ 299675 w 4954626"/>
              <a:gd name="connsiteY31" fmla="*/ 29969 h 29969"/>
              <a:gd name="connsiteX32" fmla="*/ 219762 w 4954626"/>
              <a:gd name="connsiteY32" fmla="*/ 0 h 29969"/>
              <a:gd name="connsiteX33" fmla="*/ 239740 w 4954626"/>
              <a:gd name="connsiteY33" fmla="*/ 0 h 29969"/>
              <a:gd name="connsiteX34" fmla="*/ 239740 w 4954626"/>
              <a:gd name="connsiteY34" fmla="*/ 29969 h 29969"/>
              <a:gd name="connsiteX35" fmla="*/ 219762 w 4954626"/>
              <a:gd name="connsiteY35" fmla="*/ 29969 h 29969"/>
              <a:gd name="connsiteX36" fmla="*/ 0 w 4954626"/>
              <a:gd name="connsiteY36" fmla="*/ 0 h 29969"/>
              <a:gd name="connsiteX37" fmla="*/ 159827 w 4954626"/>
              <a:gd name="connsiteY37" fmla="*/ 0 h 29969"/>
              <a:gd name="connsiteX38" fmla="*/ 159827 w 4954626"/>
              <a:gd name="connsiteY38" fmla="*/ 29969 h 29969"/>
              <a:gd name="connsiteX39" fmla="*/ 0 w 4954626"/>
              <a:gd name="connsiteY39" fmla="*/ 29969 h 29969"/>
              <a:gd name="connsiteX40" fmla="*/ 4794800 w 4954626"/>
              <a:gd name="connsiteY40" fmla="*/ 0 h 29969"/>
              <a:gd name="connsiteX41" fmla="*/ 4954626 w 4954626"/>
              <a:gd name="connsiteY41" fmla="*/ 0 h 29969"/>
              <a:gd name="connsiteX42" fmla="*/ 4954626 w 4954626"/>
              <a:gd name="connsiteY42" fmla="*/ 29969 h 29969"/>
              <a:gd name="connsiteX43" fmla="*/ 4794800 w 4954626"/>
              <a:gd name="connsiteY43" fmla="*/ 29969 h 29969"/>
              <a:gd name="connsiteX44" fmla="*/ 4714886 w 4954626"/>
              <a:gd name="connsiteY44" fmla="*/ 0 h 29969"/>
              <a:gd name="connsiteX45" fmla="*/ 4734864 w 4954626"/>
              <a:gd name="connsiteY45" fmla="*/ 0 h 29969"/>
              <a:gd name="connsiteX46" fmla="*/ 4734864 w 4954626"/>
              <a:gd name="connsiteY46" fmla="*/ 29969 h 29969"/>
              <a:gd name="connsiteX47" fmla="*/ 4714886 w 4954626"/>
              <a:gd name="connsiteY47" fmla="*/ 29969 h 29969"/>
              <a:gd name="connsiteX48" fmla="*/ 4495124 w 4954626"/>
              <a:gd name="connsiteY48" fmla="*/ 0 h 29969"/>
              <a:gd name="connsiteX49" fmla="*/ 4654951 w 4954626"/>
              <a:gd name="connsiteY49" fmla="*/ 0 h 29969"/>
              <a:gd name="connsiteX50" fmla="*/ 4654951 w 4954626"/>
              <a:gd name="connsiteY50" fmla="*/ 29969 h 29969"/>
              <a:gd name="connsiteX51" fmla="*/ 4495124 w 4954626"/>
              <a:gd name="connsiteY51" fmla="*/ 29969 h 29969"/>
              <a:gd name="connsiteX52" fmla="*/ 4415211 w 4954626"/>
              <a:gd name="connsiteY52" fmla="*/ 0 h 29969"/>
              <a:gd name="connsiteX53" fmla="*/ 4435190 w 4954626"/>
              <a:gd name="connsiteY53" fmla="*/ 0 h 29969"/>
              <a:gd name="connsiteX54" fmla="*/ 4435190 w 4954626"/>
              <a:gd name="connsiteY54" fmla="*/ 29969 h 29969"/>
              <a:gd name="connsiteX55" fmla="*/ 4415211 w 4954626"/>
              <a:gd name="connsiteY55" fmla="*/ 29969 h 29969"/>
              <a:gd name="connsiteX56" fmla="*/ 4195450 w 4954626"/>
              <a:gd name="connsiteY56" fmla="*/ 0 h 29969"/>
              <a:gd name="connsiteX57" fmla="*/ 4355276 w 4954626"/>
              <a:gd name="connsiteY57" fmla="*/ 0 h 29969"/>
              <a:gd name="connsiteX58" fmla="*/ 4355276 w 4954626"/>
              <a:gd name="connsiteY58" fmla="*/ 29969 h 29969"/>
              <a:gd name="connsiteX59" fmla="*/ 4195450 w 4954626"/>
              <a:gd name="connsiteY59" fmla="*/ 29969 h 29969"/>
              <a:gd name="connsiteX60" fmla="*/ 4115536 w 4954626"/>
              <a:gd name="connsiteY60" fmla="*/ 0 h 29969"/>
              <a:gd name="connsiteX61" fmla="*/ 4135515 w 4954626"/>
              <a:gd name="connsiteY61" fmla="*/ 0 h 29969"/>
              <a:gd name="connsiteX62" fmla="*/ 4135515 w 4954626"/>
              <a:gd name="connsiteY62" fmla="*/ 29969 h 29969"/>
              <a:gd name="connsiteX63" fmla="*/ 4115536 w 4954626"/>
              <a:gd name="connsiteY63" fmla="*/ 29969 h 29969"/>
              <a:gd name="connsiteX64" fmla="*/ 3895775 w 4954626"/>
              <a:gd name="connsiteY64" fmla="*/ 0 h 29969"/>
              <a:gd name="connsiteX65" fmla="*/ 4055601 w 4954626"/>
              <a:gd name="connsiteY65" fmla="*/ 0 h 29969"/>
              <a:gd name="connsiteX66" fmla="*/ 4055601 w 4954626"/>
              <a:gd name="connsiteY66" fmla="*/ 29969 h 29969"/>
              <a:gd name="connsiteX67" fmla="*/ 3895775 w 4954626"/>
              <a:gd name="connsiteY67" fmla="*/ 29969 h 29969"/>
              <a:gd name="connsiteX68" fmla="*/ 3815861 w 4954626"/>
              <a:gd name="connsiteY68" fmla="*/ 0 h 29969"/>
              <a:gd name="connsiteX69" fmla="*/ 3835840 w 4954626"/>
              <a:gd name="connsiteY69" fmla="*/ 0 h 29969"/>
              <a:gd name="connsiteX70" fmla="*/ 3835840 w 4954626"/>
              <a:gd name="connsiteY70" fmla="*/ 29969 h 29969"/>
              <a:gd name="connsiteX71" fmla="*/ 3815861 w 4954626"/>
              <a:gd name="connsiteY71" fmla="*/ 29969 h 29969"/>
              <a:gd name="connsiteX72" fmla="*/ 3596100 w 4954626"/>
              <a:gd name="connsiteY72" fmla="*/ 0 h 29969"/>
              <a:gd name="connsiteX73" fmla="*/ 3755926 w 4954626"/>
              <a:gd name="connsiteY73" fmla="*/ 0 h 29969"/>
              <a:gd name="connsiteX74" fmla="*/ 3755926 w 4954626"/>
              <a:gd name="connsiteY74" fmla="*/ 29969 h 29969"/>
              <a:gd name="connsiteX75" fmla="*/ 3596100 w 4954626"/>
              <a:gd name="connsiteY75" fmla="*/ 29969 h 29969"/>
              <a:gd name="connsiteX76" fmla="*/ 3516186 w 4954626"/>
              <a:gd name="connsiteY76" fmla="*/ 0 h 29969"/>
              <a:gd name="connsiteX77" fmla="*/ 3536165 w 4954626"/>
              <a:gd name="connsiteY77" fmla="*/ 0 h 29969"/>
              <a:gd name="connsiteX78" fmla="*/ 3536165 w 4954626"/>
              <a:gd name="connsiteY78" fmla="*/ 29969 h 29969"/>
              <a:gd name="connsiteX79" fmla="*/ 3516186 w 4954626"/>
              <a:gd name="connsiteY79" fmla="*/ 29969 h 29969"/>
              <a:gd name="connsiteX80" fmla="*/ 3296425 w 4954626"/>
              <a:gd name="connsiteY80" fmla="*/ 0 h 29969"/>
              <a:gd name="connsiteX81" fmla="*/ 3456251 w 4954626"/>
              <a:gd name="connsiteY81" fmla="*/ 0 h 29969"/>
              <a:gd name="connsiteX82" fmla="*/ 3456251 w 4954626"/>
              <a:gd name="connsiteY82" fmla="*/ 29969 h 29969"/>
              <a:gd name="connsiteX83" fmla="*/ 3296425 w 4954626"/>
              <a:gd name="connsiteY83" fmla="*/ 29969 h 29969"/>
              <a:gd name="connsiteX84" fmla="*/ 3216511 w 4954626"/>
              <a:gd name="connsiteY84" fmla="*/ 0 h 29969"/>
              <a:gd name="connsiteX85" fmla="*/ 3236490 w 4954626"/>
              <a:gd name="connsiteY85" fmla="*/ 0 h 29969"/>
              <a:gd name="connsiteX86" fmla="*/ 3236490 w 4954626"/>
              <a:gd name="connsiteY86" fmla="*/ 29969 h 29969"/>
              <a:gd name="connsiteX87" fmla="*/ 3216511 w 4954626"/>
              <a:gd name="connsiteY87" fmla="*/ 29969 h 29969"/>
              <a:gd name="connsiteX88" fmla="*/ 2996750 w 4954626"/>
              <a:gd name="connsiteY88" fmla="*/ 0 h 29969"/>
              <a:gd name="connsiteX89" fmla="*/ 3156576 w 4954626"/>
              <a:gd name="connsiteY89" fmla="*/ 0 h 29969"/>
              <a:gd name="connsiteX90" fmla="*/ 3156576 w 4954626"/>
              <a:gd name="connsiteY90" fmla="*/ 29969 h 29969"/>
              <a:gd name="connsiteX91" fmla="*/ 2996750 w 4954626"/>
              <a:gd name="connsiteY91" fmla="*/ 29969 h 29969"/>
              <a:gd name="connsiteX92" fmla="*/ 2916836 w 4954626"/>
              <a:gd name="connsiteY92" fmla="*/ 0 h 29969"/>
              <a:gd name="connsiteX93" fmla="*/ 2936815 w 4954626"/>
              <a:gd name="connsiteY93" fmla="*/ 0 h 29969"/>
              <a:gd name="connsiteX94" fmla="*/ 2936815 w 4954626"/>
              <a:gd name="connsiteY94" fmla="*/ 29969 h 29969"/>
              <a:gd name="connsiteX95" fmla="*/ 2916836 w 4954626"/>
              <a:gd name="connsiteY95" fmla="*/ 29969 h 29969"/>
              <a:gd name="connsiteX96" fmla="*/ 2697075 w 4954626"/>
              <a:gd name="connsiteY96" fmla="*/ 0 h 29969"/>
              <a:gd name="connsiteX97" fmla="*/ 2856901 w 4954626"/>
              <a:gd name="connsiteY97" fmla="*/ 0 h 29969"/>
              <a:gd name="connsiteX98" fmla="*/ 2856901 w 4954626"/>
              <a:gd name="connsiteY98" fmla="*/ 29969 h 29969"/>
              <a:gd name="connsiteX99" fmla="*/ 2697075 w 4954626"/>
              <a:gd name="connsiteY99" fmla="*/ 29969 h 29969"/>
              <a:gd name="connsiteX100" fmla="*/ 2617161 w 4954626"/>
              <a:gd name="connsiteY100" fmla="*/ 0 h 29969"/>
              <a:gd name="connsiteX101" fmla="*/ 2637140 w 4954626"/>
              <a:gd name="connsiteY101" fmla="*/ 0 h 29969"/>
              <a:gd name="connsiteX102" fmla="*/ 2637140 w 4954626"/>
              <a:gd name="connsiteY102" fmla="*/ 29969 h 29969"/>
              <a:gd name="connsiteX103" fmla="*/ 2617161 w 4954626"/>
              <a:gd name="connsiteY103" fmla="*/ 29969 h 29969"/>
              <a:gd name="connsiteX104" fmla="*/ 2397400 w 4954626"/>
              <a:gd name="connsiteY104" fmla="*/ 0 h 29969"/>
              <a:gd name="connsiteX105" fmla="*/ 2557226 w 4954626"/>
              <a:gd name="connsiteY105" fmla="*/ 0 h 29969"/>
              <a:gd name="connsiteX106" fmla="*/ 2557226 w 4954626"/>
              <a:gd name="connsiteY106" fmla="*/ 29969 h 29969"/>
              <a:gd name="connsiteX107" fmla="*/ 2397400 w 4954626"/>
              <a:gd name="connsiteY107" fmla="*/ 29969 h 29969"/>
              <a:gd name="connsiteX108" fmla="*/ 2317486 w 4954626"/>
              <a:gd name="connsiteY108" fmla="*/ 0 h 29969"/>
              <a:gd name="connsiteX109" fmla="*/ 2337465 w 4954626"/>
              <a:gd name="connsiteY109" fmla="*/ 0 h 29969"/>
              <a:gd name="connsiteX110" fmla="*/ 2337465 w 4954626"/>
              <a:gd name="connsiteY110" fmla="*/ 29969 h 29969"/>
              <a:gd name="connsiteX111" fmla="*/ 2317486 w 4954626"/>
              <a:gd name="connsiteY111" fmla="*/ 29969 h 29969"/>
              <a:gd name="connsiteX112" fmla="*/ 2097725 w 4954626"/>
              <a:gd name="connsiteY112" fmla="*/ 0 h 29969"/>
              <a:gd name="connsiteX113" fmla="*/ 2257551 w 4954626"/>
              <a:gd name="connsiteY113" fmla="*/ 0 h 29969"/>
              <a:gd name="connsiteX114" fmla="*/ 2257551 w 4954626"/>
              <a:gd name="connsiteY114" fmla="*/ 29969 h 29969"/>
              <a:gd name="connsiteX115" fmla="*/ 2097725 w 4954626"/>
              <a:gd name="connsiteY115" fmla="*/ 29969 h 29969"/>
              <a:gd name="connsiteX116" fmla="*/ 2017811 w 4954626"/>
              <a:gd name="connsiteY116" fmla="*/ 0 h 29969"/>
              <a:gd name="connsiteX117" fmla="*/ 2037790 w 4954626"/>
              <a:gd name="connsiteY117" fmla="*/ 0 h 29969"/>
              <a:gd name="connsiteX118" fmla="*/ 2037790 w 4954626"/>
              <a:gd name="connsiteY118" fmla="*/ 29969 h 29969"/>
              <a:gd name="connsiteX119" fmla="*/ 2017811 w 4954626"/>
              <a:gd name="connsiteY119" fmla="*/ 29969 h 29969"/>
              <a:gd name="connsiteX120" fmla="*/ 1798050 w 4954626"/>
              <a:gd name="connsiteY120" fmla="*/ 0 h 29969"/>
              <a:gd name="connsiteX121" fmla="*/ 1957876 w 4954626"/>
              <a:gd name="connsiteY121" fmla="*/ 0 h 29969"/>
              <a:gd name="connsiteX122" fmla="*/ 1957876 w 4954626"/>
              <a:gd name="connsiteY122" fmla="*/ 29969 h 29969"/>
              <a:gd name="connsiteX123" fmla="*/ 1798050 w 4954626"/>
              <a:gd name="connsiteY123" fmla="*/ 29969 h 29969"/>
              <a:gd name="connsiteX124" fmla="*/ 1718136 w 4954626"/>
              <a:gd name="connsiteY124" fmla="*/ 0 h 29969"/>
              <a:gd name="connsiteX125" fmla="*/ 1738115 w 4954626"/>
              <a:gd name="connsiteY125" fmla="*/ 0 h 29969"/>
              <a:gd name="connsiteX126" fmla="*/ 1738115 w 4954626"/>
              <a:gd name="connsiteY126" fmla="*/ 29969 h 29969"/>
              <a:gd name="connsiteX127" fmla="*/ 1718136 w 4954626"/>
              <a:gd name="connsiteY127" fmla="*/ 29969 h 29969"/>
              <a:gd name="connsiteX128" fmla="*/ 1498375 w 4954626"/>
              <a:gd name="connsiteY128" fmla="*/ 0 h 29969"/>
              <a:gd name="connsiteX129" fmla="*/ 1658201 w 4954626"/>
              <a:gd name="connsiteY129" fmla="*/ 0 h 29969"/>
              <a:gd name="connsiteX130" fmla="*/ 1658201 w 4954626"/>
              <a:gd name="connsiteY130" fmla="*/ 29969 h 29969"/>
              <a:gd name="connsiteX131" fmla="*/ 1498375 w 4954626"/>
              <a:gd name="connsiteY131" fmla="*/ 29969 h 29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4954626" h="29969">
                <a:moveTo>
                  <a:pt x="1418461" y="0"/>
                </a:moveTo>
                <a:lnTo>
                  <a:pt x="1438440" y="0"/>
                </a:lnTo>
                <a:lnTo>
                  <a:pt x="1438440" y="29969"/>
                </a:lnTo>
                <a:lnTo>
                  <a:pt x="1418461" y="29969"/>
                </a:lnTo>
                <a:close/>
                <a:moveTo>
                  <a:pt x="1198700" y="0"/>
                </a:moveTo>
                <a:lnTo>
                  <a:pt x="1358526" y="0"/>
                </a:lnTo>
                <a:lnTo>
                  <a:pt x="1358526" y="29969"/>
                </a:lnTo>
                <a:lnTo>
                  <a:pt x="1198700" y="29969"/>
                </a:lnTo>
                <a:close/>
                <a:moveTo>
                  <a:pt x="1118786" y="0"/>
                </a:moveTo>
                <a:lnTo>
                  <a:pt x="1138765" y="0"/>
                </a:lnTo>
                <a:lnTo>
                  <a:pt x="1138765" y="29969"/>
                </a:lnTo>
                <a:lnTo>
                  <a:pt x="1118786" y="29969"/>
                </a:lnTo>
                <a:close/>
                <a:moveTo>
                  <a:pt x="899025" y="0"/>
                </a:moveTo>
                <a:lnTo>
                  <a:pt x="1058851" y="0"/>
                </a:lnTo>
                <a:lnTo>
                  <a:pt x="1058851" y="29969"/>
                </a:lnTo>
                <a:lnTo>
                  <a:pt x="899025" y="29969"/>
                </a:lnTo>
                <a:close/>
                <a:moveTo>
                  <a:pt x="819112" y="0"/>
                </a:moveTo>
                <a:lnTo>
                  <a:pt x="839090" y="0"/>
                </a:lnTo>
                <a:lnTo>
                  <a:pt x="839090" y="29969"/>
                </a:lnTo>
                <a:lnTo>
                  <a:pt x="819112" y="29969"/>
                </a:lnTo>
                <a:close/>
                <a:moveTo>
                  <a:pt x="599349" y="0"/>
                </a:moveTo>
                <a:lnTo>
                  <a:pt x="759176" y="0"/>
                </a:lnTo>
                <a:lnTo>
                  <a:pt x="759176" y="29969"/>
                </a:lnTo>
                <a:lnTo>
                  <a:pt x="599349" y="29969"/>
                </a:lnTo>
                <a:close/>
                <a:moveTo>
                  <a:pt x="519436" y="0"/>
                </a:moveTo>
                <a:lnTo>
                  <a:pt x="539414" y="0"/>
                </a:lnTo>
                <a:lnTo>
                  <a:pt x="539414" y="29969"/>
                </a:lnTo>
                <a:lnTo>
                  <a:pt x="519436" y="29969"/>
                </a:lnTo>
                <a:close/>
                <a:moveTo>
                  <a:pt x="299675" y="0"/>
                </a:moveTo>
                <a:lnTo>
                  <a:pt x="459502" y="0"/>
                </a:lnTo>
                <a:lnTo>
                  <a:pt x="459502" y="29969"/>
                </a:lnTo>
                <a:lnTo>
                  <a:pt x="299675" y="29969"/>
                </a:lnTo>
                <a:close/>
                <a:moveTo>
                  <a:pt x="219762" y="0"/>
                </a:moveTo>
                <a:lnTo>
                  <a:pt x="239740" y="0"/>
                </a:lnTo>
                <a:lnTo>
                  <a:pt x="239740" y="29969"/>
                </a:lnTo>
                <a:lnTo>
                  <a:pt x="219762" y="29969"/>
                </a:lnTo>
                <a:close/>
                <a:moveTo>
                  <a:pt x="0" y="0"/>
                </a:moveTo>
                <a:lnTo>
                  <a:pt x="159827" y="0"/>
                </a:lnTo>
                <a:lnTo>
                  <a:pt x="159827" y="29969"/>
                </a:lnTo>
                <a:lnTo>
                  <a:pt x="0" y="29969"/>
                </a:lnTo>
                <a:close/>
                <a:moveTo>
                  <a:pt x="4794800" y="0"/>
                </a:moveTo>
                <a:lnTo>
                  <a:pt x="4954626" y="0"/>
                </a:lnTo>
                <a:lnTo>
                  <a:pt x="4954626" y="29969"/>
                </a:lnTo>
                <a:lnTo>
                  <a:pt x="4794800" y="29969"/>
                </a:lnTo>
                <a:close/>
                <a:moveTo>
                  <a:pt x="4714886" y="0"/>
                </a:moveTo>
                <a:lnTo>
                  <a:pt x="4734864" y="0"/>
                </a:lnTo>
                <a:lnTo>
                  <a:pt x="4734864" y="29969"/>
                </a:lnTo>
                <a:lnTo>
                  <a:pt x="4714886" y="29969"/>
                </a:lnTo>
                <a:close/>
                <a:moveTo>
                  <a:pt x="4495124" y="0"/>
                </a:moveTo>
                <a:lnTo>
                  <a:pt x="4654951" y="0"/>
                </a:lnTo>
                <a:lnTo>
                  <a:pt x="4654951" y="29969"/>
                </a:lnTo>
                <a:lnTo>
                  <a:pt x="4495124" y="29969"/>
                </a:lnTo>
                <a:close/>
                <a:moveTo>
                  <a:pt x="4415211" y="0"/>
                </a:moveTo>
                <a:lnTo>
                  <a:pt x="4435190" y="0"/>
                </a:lnTo>
                <a:lnTo>
                  <a:pt x="4435190" y="29969"/>
                </a:lnTo>
                <a:lnTo>
                  <a:pt x="4415211" y="29969"/>
                </a:lnTo>
                <a:close/>
                <a:moveTo>
                  <a:pt x="4195450" y="0"/>
                </a:moveTo>
                <a:lnTo>
                  <a:pt x="4355276" y="0"/>
                </a:lnTo>
                <a:lnTo>
                  <a:pt x="4355276" y="29969"/>
                </a:lnTo>
                <a:lnTo>
                  <a:pt x="4195450" y="29969"/>
                </a:lnTo>
                <a:close/>
                <a:moveTo>
                  <a:pt x="4115536" y="0"/>
                </a:moveTo>
                <a:lnTo>
                  <a:pt x="4135515" y="0"/>
                </a:lnTo>
                <a:lnTo>
                  <a:pt x="4135515" y="29969"/>
                </a:lnTo>
                <a:lnTo>
                  <a:pt x="4115536" y="29969"/>
                </a:lnTo>
                <a:close/>
                <a:moveTo>
                  <a:pt x="3895775" y="0"/>
                </a:moveTo>
                <a:lnTo>
                  <a:pt x="4055601" y="0"/>
                </a:lnTo>
                <a:lnTo>
                  <a:pt x="4055601" y="29969"/>
                </a:lnTo>
                <a:lnTo>
                  <a:pt x="3895775" y="29969"/>
                </a:lnTo>
                <a:close/>
                <a:moveTo>
                  <a:pt x="3815861" y="0"/>
                </a:moveTo>
                <a:lnTo>
                  <a:pt x="3835840" y="0"/>
                </a:lnTo>
                <a:lnTo>
                  <a:pt x="3835840" y="29969"/>
                </a:lnTo>
                <a:lnTo>
                  <a:pt x="3815861" y="29969"/>
                </a:lnTo>
                <a:close/>
                <a:moveTo>
                  <a:pt x="3596100" y="0"/>
                </a:moveTo>
                <a:lnTo>
                  <a:pt x="3755926" y="0"/>
                </a:lnTo>
                <a:lnTo>
                  <a:pt x="3755926" y="29969"/>
                </a:lnTo>
                <a:lnTo>
                  <a:pt x="3596100" y="29969"/>
                </a:lnTo>
                <a:close/>
                <a:moveTo>
                  <a:pt x="3516186" y="0"/>
                </a:moveTo>
                <a:lnTo>
                  <a:pt x="3536165" y="0"/>
                </a:lnTo>
                <a:lnTo>
                  <a:pt x="3536165" y="29969"/>
                </a:lnTo>
                <a:lnTo>
                  <a:pt x="3516186" y="29969"/>
                </a:lnTo>
                <a:close/>
                <a:moveTo>
                  <a:pt x="3296425" y="0"/>
                </a:moveTo>
                <a:lnTo>
                  <a:pt x="3456251" y="0"/>
                </a:lnTo>
                <a:lnTo>
                  <a:pt x="3456251" y="29969"/>
                </a:lnTo>
                <a:lnTo>
                  <a:pt x="3296425" y="29969"/>
                </a:lnTo>
                <a:close/>
                <a:moveTo>
                  <a:pt x="3216511" y="0"/>
                </a:moveTo>
                <a:lnTo>
                  <a:pt x="3236490" y="0"/>
                </a:lnTo>
                <a:lnTo>
                  <a:pt x="3236490" y="29969"/>
                </a:lnTo>
                <a:lnTo>
                  <a:pt x="3216511" y="29969"/>
                </a:lnTo>
                <a:close/>
                <a:moveTo>
                  <a:pt x="2996750" y="0"/>
                </a:moveTo>
                <a:lnTo>
                  <a:pt x="3156576" y="0"/>
                </a:lnTo>
                <a:lnTo>
                  <a:pt x="3156576" y="29969"/>
                </a:lnTo>
                <a:lnTo>
                  <a:pt x="2996750" y="29969"/>
                </a:lnTo>
                <a:close/>
                <a:moveTo>
                  <a:pt x="2916836" y="0"/>
                </a:moveTo>
                <a:lnTo>
                  <a:pt x="2936815" y="0"/>
                </a:lnTo>
                <a:lnTo>
                  <a:pt x="2936815" y="29969"/>
                </a:lnTo>
                <a:lnTo>
                  <a:pt x="2916836" y="29969"/>
                </a:lnTo>
                <a:close/>
                <a:moveTo>
                  <a:pt x="2697075" y="0"/>
                </a:moveTo>
                <a:lnTo>
                  <a:pt x="2856901" y="0"/>
                </a:lnTo>
                <a:lnTo>
                  <a:pt x="2856901" y="29969"/>
                </a:lnTo>
                <a:lnTo>
                  <a:pt x="2697075" y="29969"/>
                </a:lnTo>
                <a:close/>
                <a:moveTo>
                  <a:pt x="2617161" y="0"/>
                </a:moveTo>
                <a:lnTo>
                  <a:pt x="2637140" y="0"/>
                </a:lnTo>
                <a:lnTo>
                  <a:pt x="2637140" y="29969"/>
                </a:lnTo>
                <a:lnTo>
                  <a:pt x="2617161" y="29969"/>
                </a:lnTo>
                <a:close/>
                <a:moveTo>
                  <a:pt x="2397400" y="0"/>
                </a:moveTo>
                <a:lnTo>
                  <a:pt x="2557226" y="0"/>
                </a:lnTo>
                <a:lnTo>
                  <a:pt x="2557226" y="29969"/>
                </a:lnTo>
                <a:lnTo>
                  <a:pt x="2397400" y="29969"/>
                </a:lnTo>
                <a:close/>
                <a:moveTo>
                  <a:pt x="2317486" y="0"/>
                </a:moveTo>
                <a:lnTo>
                  <a:pt x="2337465" y="0"/>
                </a:lnTo>
                <a:lnTo>
                  <a:pt x="2337465" y="29969"/>
                </a:lnTo>
                <a:lnTo>
                  <a:pt x="2317486" y="29969"/>
                </a:lnTo>
                <a:close/>
                <a:moveTo>
                  <a:pt x="2097725" y="0"/>
                </a:moveTo>
                <a:lnTo>
                  <a:pt x="2257551" y="0"/>
                </a:lnTo>
                <a:lnTo>
                  <a:pt x="2257551" y="29969"/>
                </a:lnTo>
                <a:lnTo>
                  <a:pt x="2097725" y="29969"/>
                </a:lnTo>
                <a:close/>
                <a:moveTo>
                  <a:pt x="2017811" y="0"/>
                </a:moveTo>
                <a:lnTo>
                  <a:pt x="2037790" y="0"/>
                </a:lnTo>
                <a:lnTo>
                  <a:pt x="2037790" y="29969"/>
                </a:lnTo>
                <a:lnTo>
                  <a:pt x="2017811" y="29969"/>
                </a:lnTo>
                <a:close/>
                <a:moveTo>
                  <a:pt x="1798050" y="0"/>
                </a:moveTo>
                <a:lnTo>
                  <a:pt x="1957876" y="0"/>
                </a:lnTo>
                <a:lnTo>
                  <a:pt x="1957876" y="29969"/>
                </a:lnTo>
                <a:lnTo>
                  <a:pt x="1798050" y="29969"/>
                </a:lnTo>
                <a:close/>
                <a:moveTo>
                  <a:pt x="1718136" y="0"/>
                </a:moveTo>
                <a:lnTo>
                  <a:pt x="1738115" y="0"/>
                </a:lnTo>
                <a:lnTo>
                  <a:pt x="1738115" y="29969"/>
                </a:lnTo>
                <a:lnTo>
                  <a:pt x="1718136" y="29969"/>
                </a:lnTo>
                <a:close/>
                <a:moveTo>
                  <a:pt x="1498375" y="0"/>
                </a:moveTo>
                <a:lnTo>
                  <a:pt x="1658201" y="0"/>
                </a:lnTo>
                <a:lnTo>
                  <a:pt x="1658201" y="29969"/>
                </a:lnTo>
                <a:lnTo>
                  <a:pt x="1498375" y="29969"/>
                </a:lnTo>
                <a:close/>
              </a:path>
            </a:pathLst>
          </a:custGeom>
          <a:solidFill>
            <a:srgbClr val="429EE4"/>
          </a:solidFill>
          <a:ln cap="sq">
            <a:solidFill>
              <a:srgbClr val="429EE4"/>
            </a:solidFill>
            <a:miter lim="800000"/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3089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EADFAB5-72F2-4300-A36E-46E69FFCF5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-86400"/>
            <a:ext cx="12451377" cy="8666272"/>
          </a:xfrm>
          <a:prstGeom prst="rect">
            <a:avLst/>
          </a:prstGeom>
        </p:spPr>
      </p:pic>
      <p:sp>
        <p:nvSpPr>
          <p:cNvPr id="576" name="Google Shape;576;p45"/>
          <p:cNvSpPr/>
          <p:nvPr/>
        </p:nvSpPr>
        <p:spPr>
          <a:xfrm>
            <a:off x="3686400" y="2178667"/>
            <a:ext cx="5155201" cy="2601200"/>
          </a:xfrm>
          <a:prstGeom prst="roundRect">
            <a:avLst/>
          </a:prstGeom>
          <a:solidFill>
            <a:schemeClr val="lt1"/>
          </a:solidFill>
          <a:ln>
            <a:noFill/>
          </a:ln>
          <a:effectLst>
            <a:outerShdw blurRad="157163" dist="114300" dir="4560000" algn="bl" rotWithShape="0">
              <a:srgbClr val="000000">
                <a:alpha val="13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581" name="Google Shape;581;p45"/>
          <p:cNvSpPr txBox="1">
            <a:spLocks noGrp="1"/>
          </p:cNvSpPr>
          <p:nvPr>
            <p:ph type="title"/>
          </p:nvPr>
        </p:nvSpPr>
        <p:spPr>
          <a:xfrm>
            <a:off x="2265433" y="2416867"/>
            <a:ext cx="7766800" cy="13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rtl="0"/>
            <a:r>
              <a:rPr lang="ru-RU" b="1" dirty="0">
                <a:solidFill>
                  <a:srgbClr val="202020"/>
                </a:solidFill>
                <a:latin typeface="Tahoma"/>
                <a:ea typeface="+mn-ea"/>
                <a:cs typeface="Tahoma"/>
              </a:rPr>
              <a:t>-67,7°С</a:t>
            </a:r>
          </a:p>
        </p:txBody>
      </p:sp>
      <p:sp>
        <p:nvSpPr>
          <p:cNvPr id="582" name="Google Shape;582;p45"/>
          <p:cNvSpPr txBox="1">
            <a:spLocks noGrp="1"/>
          </p:cNvSpPr>
          <p:nvPr>
            <p:ph type="subTitle" idx="1"/>
          </p:nvPr>
        </p:nvSpPr>
        <p:spPr>
          <a:xfrm>
            <a:off x="2265433" y="3955583"/>
            <a:ext cx="7766800" cy="54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ru-RU" dirty="0"/>
              <a:t>Оймякон (Россия) </a:t>
            </a:r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F2960A2B-9272-4756-9D78-64FFDE926A8C}"/>
              </a:ext>
            </a:extLst>
          </p:cNvPr>
          <p:cNvSpPr/>
          <p:nvPr/>
        </p:nvSpPr>
        <p:spPr>
          <a:xfrm>
            <a:off x="4038600" y="3793267"/>
            <a:ext cx="4498391" cy="45719"/>
          </a:xfrm>
          <a:custGeom>
            <a:avLst/>
            <a:gdLst>
              <a:gd name="connsiteX0" fmla="*/ 1418461 w 4954626"/>
              <a:gd name="connsiteY0" fmla="*/ 0 h 29969"/>
              <a:gd name="connsiteX1" fmla="*/ 1438440 w 4954626"/>
              <a:gd name="connsiteY1" fmla="*/ 0 h 29969"/>
              <a:gd name="connsiteX2" fmla="*/ 1438440 w 4954626"/>
              <a:gd name="connsiteY2" fmla="*/ 29969 h 29969"/>
              <a:gd name="connsiteX3" fmla="*/ 1418461 w 4954626"/>
              <a:gd name="connsiteY3" fmla="*/ 29969 h 29969"/>
              <a:gd name="connsiteX4" fmla="*/ 1198700 w 4954626"/>
              <a:gd name="connsiteY4" fmla="*/ 0 h 29969"/>
              <a:gd name="connsiteX5" fmla="*/ 1358526 w 4954626"/>
              <a:gd name="connsiteY5" fmla="*/ 0 h 29969"/>
              <a:gd name="connsiteX6" fmla="*/ 1358526 w 4954626"/>
              <a:gd name="connsiteY6" fmla="*/ 29969 h 29969"/>
              <a:gd name="connsiteX7" fmla="*/ 1198700 w 4954626"/>
              <a:gd name="connsiteY7" fmla="*/ 29969 h 29969"/>
              <a:gd name="connsiteX8" fmla="*/ 1118786 w 4954626"/>
              <a:gd name="connsiteY8" fmla="*/ 0 h 29969"/>
              <a:gd name="connsiteX9" fmla="*/ 1138765 w 4954626"/>
              <a:gd name="connsiteY9" fmla="*/ 0 h 29969"/>
              <a:gd name="connsiteX10" fmla="*/ 1138765 w 4954626"/>
              <a:gd name="connsiteY10" fmla="*/ 29969 h 29969"/>
              <a:gd name="connsiteX11" fmla="*/ 1118786 w 4954626"/>
              <a:gd name="connsiteY11" fmla="*/ 29969 h 29969"/>
              <a:gd name="connsiteX12" fmla="*/ 899025 w 4954626"/>
              <a:gd name="connsiteY12" fmla="*/ 0 h 29969"/>
              <a:gd name="connsiteX13" fmla="*/ 1058851 w 4954626"/>
              <a:gd name="connsiteY13" fmla="*/ 0 h 29969"/>
              <a:gd name="connsiteX14" fmla="*/ 1058851 w 4954626"/>
              <a:gd name="connsiteY14" fmla="*/ 29969 h 29969"/>
              <a:gd name="connsiteX15" fmla="*/ 899025 w 4954626"/>
              <a:gd name="connsiteY15" fmla="*/ 29969 h 29969"/>
              <a:gd name="connsiteX16" fmla="*/ 819112 w 4954626"/>
              <a:gd name="connsiteY16" fmla="*/ 0 h 29969"/>
              <a:gd name="connsiteX17" fmla="*/ 839090 w 4954626"/>
              <a:gd name="connsiteY17" fmla="*/ 0 h 29969"/>
              <a:gd name="connsiteX18" fmla="*/ 839090 w 4954626"/>
              <a:gd name="connsiteY18" fmla="*/ 29969 h 29969"/>
              <a:gd name="connsiteX19" fmla="*/ 819112 w 4954626"/>
              <a:gd name="connsiteY19" fmla="*/ 29969 h 29969"/>
              <a:gd name="connsiteX20" fmla="*/ 599349 w 4954626"/>
              <a:gd name="connsiteY20" fmla="*/ 0 h 29969"/>
              <a:gd name="connsiteX21" fmla="*/ 759176 w 4954626"/>
              <a:gd name="connsiteY21" fmla="*/ 0 h 29969"/>
              <a:gd name="connsiteX22" fmla="*/ 759176 w 4954626"/>
              <a:gd name="connsiteY22" fmla="*/ 29969 h 29969"/>
              <a:gd name="connsiteX23" fmla="*/ 599349 w 4954626"/>
              <a:gd name="connsiteY23" fmla="*/ 29969 h 29969"/>
              <a:gd name="connsiteX24" fmla="*/ 519436 w 4954626"/>
              <a:gd name="connsiteY24" fmla="*/ 0 h 29969"/>
              <a:gd name="connsiteX25" fmla="*/ 539414 w 4954626"/>
              <a:gd name="connsiteY25" fmla="*/ 0 h 29969"/>
              <a:gd name="connsiteX26" fmla="*/ 539414 w 4954626"/>
              <a:gd name="connsiteY26" fmla="*/ 29969 h 29969"/>
              <a:gd name="connsiteX27" fmla="*/ 519436 w 4954626"/>
              <a:gd name="connsiteY27" fmla="*/ 29969 h 29969"/>
              <a:gd name="connsiteX28" fmla="*/ 299675 w 4954626"/>
              <a:gd name="connsiteY28" fmla="*/ 0 h 29969"/>
              <a:gd name="connsiteX29" fmla="*/ 459502 w 4954626"/>
              <a:gd name="connsiteY29" fmla="*/ 0 h 29969"/>
              <a:gd name="connsiteX30" fmla="*/ 459502 w 4954626"/>
              <a:gd name="connsiteY30" fmla="*/ 29969 h 29969"/>
              <a:gd name="connsiteX31" fmla="*/ 299675 w 4954626"/>
              <a:gd name="connsiteY31" fmla="*/ 29969 h 29969"/>
              <a:gd name="connsiteX32" fmla="*/ 219762 w 4954626"/>
              <a:gd name="connsiteY32" fmla="*/ 0 h 29969"/>
              <a:gd name="connsiteX33" fmla="*/ 239740 w 4954626"/>
              <a:gd name="connsiteY33" fmla="*/ 0 h 29969"/>
              <a:gd name="connsiteX34" fmla="*/ 239740 w 4954626"/>
              <a:gd name="connsiteY34" fmla="*/ 29969 h 29969"/>
              <a:gd name="connsiteX35" fmla="*/ 219762 w 4954626"/>
              <a:gd name="connsiteY35" fmla="*/ 29969 h 29969"/>
              <a:gd name="connsiteX36" fmla="*/ 0 w 4954626"/>
              <a:gd name="connsiteY36" fmla="*/ 0 h 29969"/>
              <a:gd name="connsiteX37" fmla="*/ 159827 w 4954626"/>
              <a:gd name="connsiteY37" fmla="*/ 0 h 29969"/>
              <a:gd name="connsiteX38" fmla="*/ 159827 w 4954626"/>
              <a:gd name="connsiteY38" fmla="*/ 29969 h 29969"/>
              <a:gd name="connsiteX39" fmla="*/ 0 w 4954626"/>
              <a:gd name="connsiteY39" fmla="*/ 29969 h 29969"/>
              <a:gd name="connsiteX40" fmla="*/ 4794800 w 4954626"/>
              <a:gd name="connsiteY40" fmla="*/ 0 h 29969"/>
              <a:gd name="connsiteX41" fmla="*/ 4954626 w 4954626"/>
              <a:gd name="connsiteY41" fmla="*/ 0 h 29969"/>
              <a:gd name="connsiteX42" fmla="*/ 4954626 w 4954626"/>
              <a:gd name="connsiteY42" fmla="*/ 29969 h 29969"/>
              <a:gd name="connsiteX43" fmla="*/ 4794800 w 4954626"/>
              <a:gd name="connsiteY43" fmla="*/ 29969 h 29969"/>
              <a:gd name="connsiteX44" fmla="*/ 4714886 w 4954626"/>
              <a:gd name="connsiteY44" fmla="*/ 0 h 29969"/>
              <a:gd name="connsiteX45" fmla="*/ 4734864 w 4954626"/>
              <a:gd name="connsiteY45" fmla="*/ 0 h 29969"/>
              <a:gd name="connsiteX46" fmla="*/ 4734864 w 4954626"/>
              <a:gd name="connsiteY46" fmla="*/ 29969 h 29969"/>
              <a:gd name="connsiteX47" fmla="*/ 4714886 w 4954626"/>
              <a:gd name="connsiteY47" fmla="*/ 29969 h 29969"/>
              <a:gd name="connsiteX48" fmla="*/ 4495124 w 4954626"/>
              <a:gd name="connsiteY48" fmla="*/ 0 h 29969"/>
              <a:gd name="connsiteX49" fmla="*/ 4654951 w 4954626"/>
              <a:gd name="connsiteY49" fmla="*/ 0 h 29969"/>
              <a:gd name="connsiteX50" fmla="*/ 4654951 w 4954626"/>
              <a:gd name="connsiteY50" fmla="*/ 29969 h 29969"/>
              <a:gd name="connsiteX51" fmla="*/ 4495124 w 4954626"/>
              <a:gd name="connsiteY51" fmla="*/ 29969 h 29969"/>
              <a:gd name="connsiteX52" fmla="*/ 4415211 w 4954626"/>
              <a:gd name="connsiteY52" fmla="*/ 0 h 29969"/>
              <a:gd name="connsiteX53" fmla="*/ 4435190 w 4954626"/>
              <a:gd name="connsiteY53" fmla="*/ 0 h 29969"/>
              <a:gd name="connsiteX54" fmla="*/ 4435190 w 4954626"/>
              <a:gd name="connsiteY54" fmla="*/ 29969 h 29969"/>
              <a:gd name="connsiteX55" fmla="*/ 4415211 w 4954626"/>
              <a:gd name="connsiteY55" fmla="*/ 29969 h 29969"/>
              <a:gd name="connsiteX56" fmla="*/ 4195450 w 4954626"/>
              <a:gd name="connsiteY56" fmla="*/ 0 h 29969"/>
              <a:gd name="connsiteX57" fmla="*/ 4355276 w 4954626"/>
              <a:gd name="connsiteY57" fmla="*/ 0 h 29969"/>
              <a:gd name="connsiteX58" fmla="*/ 4355276 w 4954626"/>
              <a:gd name="connsiteY58" fmla="*/ 29969 h 29969"/>
              <a:gd name="connsiteX59" fmla="*/ 4195450 w 4954626"/>
              <a:gd name="connsiteY59" fmla="*/ 29969 h 29969"/>
              <a:gd name="connsiteX60" fmla="*/ 4115536 w 4954626"/>
              <a:gd name="connsiteY60" fmla="*/ 0 h 29969"/>
              <a:gd name="connsiteX61" fmla="*/ 4135515 w 4954626"/>
              <a:gd name="connsiteY61" fmla="*/ 0 h 29969"/>
              <a:gd name="connsiteX62" fmla="*/ 4135515 w 4954626"/>
              <a:gd name="connsiteY62" fmla="*/ 29969 h 29969"/>
              <a:gd name="connsiteX63" fmla="*/ 4115536 w 4954626"/>
              <a:gd name="connsiteY63" fmla="*/ 29969 h 29969"/>
              <a:gd name="connsiteX64" fmla="*/ 3895775 w 4954626"/>
              <a:gd name="connsiteY64" fmla="*/ 0 h 29969"/>
              <a:gd name="connsiteX65" fmla="*/ 4055601 w 4954626"/>
              <a:gd name="connsiteY65" fmla="*/ 0 h 29969"/>
              <a:gd name="connsiteX66" fmla="*/ 4055601 w 4954626"/>
              <a:gd name="connsiteY66" fmla="*/ 29969 h 29969"/>
              <a:gd name="connsiteX67" fmla="*/ 3895775 w 4954626"/>
              <a:gd name="connsiteY67" fmla="*/ 29969 h 29969"/>
              <a:gd name="connsiteX68" fmla="*/ 3815861 w 4954626"/>
              <a:gd name="connsiteY68" fmla="*/ 0 h 29969"/>
              <a:gd name="connsiteX69" fmla="*/ 3835840 w 4954626"/>
              <a:gd name="connsiteY69" fmla="*/ 0 h 29969"/>
              <a:gd name="connsiteX70" fmla="*/ 3835840 w 4954626"/>
              <a:gd name="connsiteY70" fmla="*/ 29969 h 29969"/>
              <a:gd name="connsiteX71" fmla="*/ 3815861 w 4954626"/>
              <a:gd name="connsiteY71" fmla="*/ 29969 h 29969"/>
              <a:gd name="connsiteX72" fmla="*/ 3596100 w 4954626"/>
              <a:gd name="connsiteY72" fmla="*/ 0 h 29969"/>
              <a:gd name="connsiteX73" fmla="*/ 3755926 w 4954626"/>
              <a:gd name="connsiteY73" fmla="*/ 0 h 29969"/>
              <a:gd name="connsiteX74" fmla="*/ 3755926 w 4954626"/>
              <a:gd name="connsiteY74" fmla="*/ 29969 h 29969"/>
              <a:gd name="connsiteX75" fmla="*/ 3596100 w 4954626"/>
              <a:gd name="connsiteY75" fmla="*/ 29969 h 29969"/>
              <a:gd name="connsiteX76" fmla="*/ 3516186 w 4954626"/>
              <a:gd name="connsiteY76" fmla="*/ 0 h 29969"/>
              <a:gd name="connsiteX77" fmla="*/ 3536165 w 4954626"/>
              <a:gd name="connsiteY77" fmla="*/ 0 h 29969"/>
              <a:gd name="connsiteX78" fmla="*/ 3536165 w 4954626"/>
              <a:gd name="connsiteY78" fmla="*/ 29969 h 29969"/>
              <a:gd name="connsiteX79" fmla="*/ 3516186 w 4954626"/>
              <a:gd name="connsiteY79" fmla="*/ 29969 h 29969"/>
              <a:gd name="connsiteX80" fmla="*/ 3296425 w 4954626"/>
              <a:gd name="connsiteY80" fmla="*/ 0 h 29969"/>
              <a:gd name="connsiteX81" fmla="*/ 3456251 w 4954626"/>
              <a:gd name="connsiteY81" fmla="*/ 0 h 29969"/>
              <a:gd name="connsiteX82" fmla="*/ 3456251 w 4954626"/>
              <a:gd name="connsiteY82" fmla="*/ 29969 h 29969"/>
              <a:gd name="connsiteX83" fmla="*/ 3296425 w 4954626"/>
              <a:gd name="connsiteY83" fmla="*/ 29969 h 29969"/>
              <a:gd name="connsiteX84" fmla="*/ 3216511 w 4954626"/>
              <a:gd name="connsiteY84" fmla="*/ 0 h 29969"/>
              <a:gd name="connsiteX85" fmla="*/ 3236490 w 4954626"/>
              <a:gd name="connsiteY85" fmla="*/ 0 h 29969"/>
              <a:gd name="connsiteX86" fmla="*/ 3236490 w 4954626"/>
              <a:gd name="connsiteY86" fmla="*/ 29969 h 29969"/>
              <a:gd name="connsiteX87" fmla="*/ 3216511 w 4954626"/>
              <a:gd name="connsiteY87" fmla="*/ 29969 h 29969"/>
              <a:gd name="connsiteX88" fmla="*/ 2996750 w 4954626"/>
              <a:gd name="connsiteY88" fmla="*/ 0 h 29969"/>
              <a:gd name="connsiteX89" fmla="*/ 3156576 w 4954626"/>
              <a:gd name="connsiteY89" fmla="*/ 0 h 29969"/>
              <a:gd name="connsiteX90" fmla="*/ 3156576 w 4954626"/>
              <a:gd name="connsiteY90" fmla="*/ 29969 h 29969"/>
              <a:gd name="connsiteX91" fmla="*/ 2996750 w 4954626"/>
              <a:gd name="connsiteY91" fmla="*/ 29969 h 29969"/>
              <a:gd name="connsiteX92" fmla="*/ 2916836 w 4954626"/>
              <a:gd name="connsiteY92" fmla="*/ 0 h 29969"/>
              <a:gd name="connsiteX93" fmla="*/ 2936815 w 4954626"/>
              <a:gd name="connsiteY93" fmla="*/ 0 h 29969"/>
              <a:gd name="connsiteX94" fmla="*/ 2936815 w 4954626"/>
              <a:gd name="connsiteY94" fmla="*/ 29969 h 29969"/>
              <a:gd name="connsiteX95" fmla="*/ 2916836 w 4954626"/>
              <a:gd name="connsiteY95" fmla="*/ 29969 h 29969"/>
              <a:gd name="connsiteX96" fmla="*/ 2697075 w 4954626"/>
              <a:gd name="connsiteY96" fmla="*/ 0 h 29969"/>
              <a:gd name="connsiteX97" fmla="*/ 2856901 w 4954626"/>
              <a:gd name="connsiteY97" fmla="*/ 0 h 29969"/>
              <a:gd name="connsiteX98" fmla="*/ 2856901 w 4954626"/>
              <a:gd name="connsiteY98" fmla="*/ 29969 h 29969"/>
              <a:gd name="connsiteX99" fmla="*/ 2697075 w 4954626"/>
              <a:gd name="connsiteY99" fmla="*/ 29969 h 29969"/>
              <a:gd name="connsiteX100" fmla="*/ 2617161 w 4954626"/>
              <a:gd name="connsiteY100" fmla="*/ 0 h 29969"/>
              <a:gd name="connsiteX101" fmla="*/ 2637140 w 4954626"/>
              <a:gd name="connsiteY101" fmla="*/ 0 h 29969"/>
              <a:gd name="connsiteX102" fmla="*/ 2637140 w 4954626"/>
              <a:gd name="connsiteY102" fmla="*/ 29969 h 29969"/>
              <a:gd name="connsiteX103" fmla="*/ 2617161 w 4954626"/>
              <a:gd name="connsiteY103" fmla="*/ 29969 h 29969"/>
              <a:gd name="connsiteX104" fmla="*/ 2397400 w 4954626"/>
              <a:gd name="connsiteY104" fmla="*/ 0 h 29969"/>
              <a:gd name="connsiteX105" fmla="*/ 2557226 w 4954626"/>
              <a:gd name="connsiteY105" fmla="*/ 0 h 29969"/>
              <a:gd name="connsiteX106" fmla="*/ 2557226 w 4954626"/>
              <a:gd name="connsiteY106" fmla="*/ 29969 h 29969"/>
              <a:gd name="connsiteX107" fmla="*/ 2397400 w 4954626"/>
              <a:gd name="connsiteY107" fmla="*/ 29969 h 29969"/>
              <a:gd name="connsiteX108" fmla="*/ 2317486 w 4954626"/>
              <a:gd name="connsiteY108" fmla="*/ 0 h 29969"/>
              <a:gd name="connsiteX109" fmla="*/ 2337465 w 4954626"/>
              <a:gd name="connsiteY109" fmla="*/ 0 h 29969"/>
              <a:gd name="connsiteX110" fmla="*/ 2337465 w 4954626"/>
              <a:gd name="connsiteY110" fmla="*/ 29969 h 29969"/>
              <a:gd name="connsiteX111" fmla="*/ 2317486 w 4954626"/>
              <a:gd name="connsiteY111" fmla="*/ 29969 h 29969"/>
              <a:gd name="connsiteX112" fmla="*/ 2097725 w 4954626"/>
              <a:gd name="connsiteY112" fmla="*/ 0 h 29969"/>
              <a:gd name="connsiteX113" fmla="*/ 2257551 w 4954626"/>
              <a:gd name="connsiteY113" fmla="*/ 0 h 29969"/>
              <a:gd name="connsiteX114" fmla="*/ 2257551 w 4954626"/>
              <a:gd name="connsiteY114" fmla="*/ 29969 h 29969"/>
              <a:gd name="connsiteX115" fmla="*/ 2097725 w 4954626"/>
              <a:gd name="connsiteY115" fmla="*/ 29969 h 29969"/>
              <a:gd name="connsiteX116" fmla="*/ 2017811 w 4954626"/>
              <a:gd name="connsiteY116" fmla="*/ 0 h 29969"/>
              <a:gd name="connsiteX117" fmla="*/ 2037790 w 4954626"/>
              <a:gd name="connsiteY117" fmla="*/ 0 h 29969"/>
              <a:gd name="connsiteX118" fmla="*/ 2037790 w 4954626"/>
              <a:gd name="connsiteY118" fmla="*/ 29969 h 29969"/>
              <a:gd name="connsiteX119" fmla="*/ 2017811 w 4954626"/>
              <a:gd name="connsiteY119" fmla="*/ 29969 h 29969"/>
              <a:gd name="connsiteX120" fmla="*/ 1798050 w 4954626"/>
              <a:gd name="connsiteY120" fmla="*/ 0 h 29969"/>
              <a:gd name="connsiteX121" fmla="*/ 1957876 w 4954626"/>
              <a:gd name="connsiteY121" fmla="*/ 0 h 29969"/>
              <a:gd name="connsiteX122" fmla="*/ 1957876 w 4954626"/>
              <a:gd name="connsiteY122" fmla="*/ 29969 h 29969"/>
              <a:gd name="connsiteX123" fmla="*/ 1798050 w 4954626"/>
              <a:gd name="connsiteY123" fmla="*/ 29969 h 29969"/>
              <a:gd name="connsiteX124" fmla="*/ 1718136 w 4954626"/>
              <a:gd name="connsiteY124" fmla="*/ 0 h 29969"/>
              <a:gd name="connsiteX125" fmla="*/ 1738115 w 4954626"/>
              <a:gd name="connsiteY125" fmla="*/ 0 h 29969"/>
              <a:gd name="connsiteX126" fmla="*/ 1738115 w 4954626"/>
              <a:gd name="connsiteY126" fmla="*/ 29969 h 29969"/>
              <a:gd name="connsiteX127" fmla="*/ 1718136 w 4954626"/>
              <a:gd name="connsiteY127" fmla="*/ 29969 h 29969"/>
              <a:gd name="connsiteX128" fmla="*/ 1498375 w 4954626"/>
              <a:gd name="connsiteY128" fmla="*/ 0 h 29969"/>
              <a:gd name="connsiteX129" fmla="*/ 1658201 w 4954626"/>
              <a:gd name="connsiteY129" fmla="*/ 0 h 29969"/>
              <a:gd name="connsiteX130" fmla="*/ 1658201 w 4954626"/>
              <a:gd name="connsiteY130" fmla="*/ 29969 h 29969"/>
              <a:gd name="connsiteX131" fmla="*/ 1498375 w 4954626"/>
              <a:gd name="connsiteY131" fmla="*/ 29969 h 29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4954626" h="29969">
                <a:moveTo>
                  <a:pt x="1418461" y="0"/>
                </a:moveTo>
                <a:lnTo>
                  <a:pt x="1438440" y="0"/>
                </a:lnTo>
                <a:lnTo>
                  <a:pt x="1438440" y="29969"/>
                </a:lnTo>
                <a:lnTo>
                  <a:pt x="1418461" y="29969"/>
                </a:lnTo>
                <a:close/>
                <a:moveTo>
                  <a:pt x="1198700" y="0"/>
                </a:moveTo>
                <a:lnTo>
                  <a:pt x="1358526" y="0"/>
                </a:lnTo>
                <a:lnTo>
                  <a:pt x="1358526" y="29969"/>
                </a:lnTo>
                <a:lnTo>
                  <a:pt x="1198700" y="29969"/>
                </a:lnTo>
                <a:close/>
                <a:moveTo>
                  <a:pt x="1118786" y="0"/>
                </a:moveTo>
                <a:lnTo>
                  <a:pt x="1138765" y="0"/>
                </a:lnTo>
                <a:lnTo>
                  <a:pt x="1138765" y="29969"/>
                </a:lnTo>
                <a:lnTo>
                  <a:pt x="1118786" y="29969"/>
                </a:lnTo>
                <a:close/>
                <a:moveTo>
                  <a:pt x="899025" y="0"/>
                </a:moveTo>
                <a:lnTo>
                  <a:pt x="1058851" y="0"/>
                </a:lnTo>
                <a:lnTo>
                  <a:pt x="1058851" y="29969"/>
                </a:lnTo>
                <a:lnTo>
                  <a:pt x="899025" y="29969"/>
                </a:lnTo>
                <a:close/>
                <a:moveTo>
                  <a:pt x="819112" y="0"/>
                </a:moveTo>
                <a:lnTo>
                  <a:pt x="839090" y="0"/>
                </a:lnTo>
                <a:lnTo>
                  <a:pt x="839090" y="29969"/>
                </a:lnTo>
                <a:lnTo>
                  <a:pt x="819112" y="29969"/>
                </a:lnTo>
                <a:close/>
                <a:moveTo>
                  <a:pt x="599349" y="0"/>
                </a:moveTo>
                <a:lnTo>
                  <a:pt x="759176" y="0"/>
                </a:lnTo>
                <a:lnTo>
                  <a:pt x="759176" y="29969"/>
                </a:lnTo>
                <a:lnTo>
                  <a:pt x="599349" y="29969"/>
                </a:lnTo>
                <a:close/>
                <a:moveTo>
                  <a:pt x="519436" y="0"/>
                </a:moveTo>
                <a:lnTo>
                  <a:pt x="539414" y="0"/>
                </a:lnTo>
                <a:lnTo>
                  <a:pt x="539414" y="29969"/>
                </a:lnTo>
                <a:lnTo>
                  <a:pt x="519436" y="29969"/>
                </a:lnTo>
                <a:close/>
                <a:moveTo>
                  <a:pt x="299675" y="0"/>
                </a:moveTo>
                <a:lnTo>
                  <a:pt x="459502" y="0"/>
                </a:lnTo>
                <a:lnTo>
                  <a:pt x="459502" y="29969"/>
                </a:lnTo>
                <a:lnTo>
                  <a:pt x="299675" y="29969"/>
                </a:lnTo>
                <a:close/>
                <a:moveTo>
                  <a:pt x="219762" y="0"/>
                </a:moveTo>
                <a:lnTo>
                  <a:pt x="239740" y="0"/>
                </a:lnTo>
                <a:lnTo>
                  <a:pt x="239740" y="29969"/>
                </a:lnTo>
                <a:lnTo>
                  <a:pt x="219762" y="29969"/>
                </a:lnTo>
                <a:close/>
                <a:moveTo>
                  <a:pt x="0" y="0"/>
                </a:moveTo>
                <a:lnTo>
                  <a:pt x="159827" y="0"/>
                </a:lnTo>
                <a:lnTo>
                  <a:pt x="159827" y="29969"/>
                </a:lnTo>
                <a:lnTo>
                  <a:pt x="0" y="29969"/>
                </a:lnTo>
                <a:close/>
                <a:moveTo>
                  <a:pt x="4794800" y="0"/>
                </a:moveTo>
                <a:lnTo>
                  <a:pt x="4954626" y="0"/>
                </a:lnTo>
                <a:lnTo>
                  <a:pt x="4954626" y="29969"/>
                </a:lnTo>
                <a:lnTo>
                  <a:pt x="4794800" y="29969"/>
                </a:lnTo>
                <a:close/>
                <a:moveTo>
                  <a:pt x="4714886" y="0"/>
                </a:moveTo>
                <a:lnTo>
                  <a:pt x="4734864" y="0"/>
                </a:lnTo>
                <a:lnTo>
                  <a:pt x="4734864" y="29969"/>
                </a:lnTo>
                <a:lnTo>
                  <a:pt x="4714886" y="29969"/>
                </a:lnTo>
                <a:close/>
                <a:moveTo>
                  <a:pt x="4495124" y="0"/>
                </a:moveTo>
                <a:lnTo>
                  <a:pt x="4654951" y="0"/>
                </a:lnTo>
                <a:lnTo>
                  <a:pt x="4654951" y="29969"/>
                </a:lnTo>
                <a:lnTo>
                  <a:pt x="4495124" y="29969"/>
                </a:lnTo>
                <a:close/>
                <a:moveTo>
                  <a:pt x="4415211" y="0"/>
                </a:moveTo>
                <a:lnTo>
                  <a:pt x="4435190" y="0"/>
                </a:lnTo>
                <a:lnTo>
                  <a:pt x="4435190" y="29969"/>
                </a:lnTo>
                <a:lnTo>
                  <a:pt x="4415211" y="29969"/>
                </a:lnTo>
                <a:close/>
                <a:moveTo>
                  <a:pt x="4195450" y="0"/>
                </a:moveTo>
                <a:lnTo>
                  <a:pt x="4355276" y="0"/>
                </a:lnTo>
                <a:lnTo>
                  <a:pt x="4355276" y="29969"/>
                </a:lnTo>
                <a:lnTo>
                  <a:pt x="4195450" y="29969"/>
                </a:lnTo>
                <a:close/>
                <a:moveTo>
                  <a:pt x="4115536" y="0"/>
                </a:moveTo>
                <a:lnTo>
                  <a:pt x="4135515" y="0"/>
                </a:lnTo>
                <a:lnTo>
                  <a:pt x="4135515" y="29969"/>
                </a:lnTo>
                <a:lnTo>
                  <a:pt x="4115536" y="29969"/>
                </a:lnTo>
                <a:close/>
                <a:moveTo>
                  <a:pt x="3895775" y="0"/>
                </a:moveTo>
                <a:lnTo>
                  <a:pt x="4055601" y="0"/>
                </a:lnTo>
                <a:lnTo>
                  <a:pt x="4055601" y="29969"/>
                </a:lnTo>
                <a:lnTo>
                  <a:pt x="3895775" y="29969"/>
                </a:lnTo>
                <a:close/>
                <a:moveTo>
                  <a:pt x="3815861" y="0"/>
                </a:moveTo>
                <a:lnTo>
                  <a:pt x="3835840" y="0"/>
                </a:lnTo>
                <a:lnTo>
                  <a:pt x="3835840" y="29969"/>
                </a:lnTo>
                <a:lnTo>
                  <a:pt x="3815861" y="29969"/>
                </a:lnTo>
                <a:close/>
                <a:moveTo>
                  <a:pt x="3596100" y="0"/>
                </a:moveTo>
                <a:lnTo>
                  <a:pt x="3755926" y="0"/>
                </a:lnTo>
                <a:lnTo>
                  <a:pt x="3755926" y="29969"/>
                </a:lnTo>
                <a:lnTo>
                  <a:pt x="3596100" y="29969"/>
                </a:lnTo>
                <a:close/>
                <a:moveTo>
                  <a:pt x="3516186" y="0"/>
                </a:moveTo>
                <a:lnTo>
                  <a:pt x="3536165" y="0"/>
                </a:lnTo>
                <a:lnTo>
                  <a:pt x="3536165" y="29969"/>
                </a:lnTo>
                <a:lnTo>
                  <a:pt x="3516186" y="29969"/>
                </a:lnTo>
                <a:close/>
                <a:moveTo>
                  <a:pt x="3296425" y="0"/>
                </a:moveTo>
                <a:lnTo>
                  <a:pt x="3456251" y="0"/>
                </a:lnTo>
                <a:lnTo>
                  <a:pt x="3456251" y="29969"/>
                </a:lnTo>
                <a:lnTo>
                  <a:pt x="3296425" y="29969"/>
                </a:lnTo>
                <a:close/>
                <a:moveTo>
                  <a:pt x="3216511" y="0"/>
                </a:moveTo>
                <a:lnTo>
                  <a:pt x="3236490" y="0"/>
                </a:lnTo>
                <a:lnTo>
                  <a:pt x="3236490" y="29969"/>
                </a:lnTo>
                <a:lnTo>
                  <a:pt x="3216511" y="29969"/>
                </a:lnTo>
                <a:close/>
                <a:moveTo>
                  <a:pt x="2996750" y="0"/>
                </a:moveTo>
                <a:lnTo>
                  <a:pt x="3156576" y="0"/>
                </a:lnTo>
                <a:lnTo>
                  <a:pt x="3156576" y="29969"/>
                </a:lnTo>
                <a:lnTo>
                  <a:pt x="2996750" y="29969"/>
                </a:lnTo>
                <a:close/>
                <a:moveTo>
                  <a:pt x="2916836" y="0"/>
                </a:moveTo>
                <a:lnTo>
                  <a:pt x="2936815" y="0"/>
                </a:lnTo>
                <a:lnTo>
                  <a:pt x="2936815" y="29969"/>
                </a:lnTo>
                <a:lnTo>
                  <a:pt x="2916836" y="29969"/>
                </a:lnTo>
                <a:close/>
                <a:moveTo>
                  <a:pt x="2697075" y="0"/>
                </a:moveTo>
                <a:lnTo>
                  <a:pt x="2856901" y="0"/>
                </a:lnTo>
                <a:lnTo>
                  <a:pt x="2856901" y="29969"/>
                </a:lnTo>
                <a:lnTo>
                  <a:pt x="2697075" y="29969"/>
                </a:lnTo>
                <a:close/>
                <a:moveTo>
                  <a:pt x="2617161" y="0"/>
                </a:moveTo>
                <a:lnTo>
                  <a:pt x="2637140" y="0"/>
                </a:lnTo>
                <a:lnTo>
                  <a:pt x="2637140" y="29969"/>
                </a:lnTo>
                <a:lnTo>
                  <a:pt x="2617161" y="29969"/>
                </a:lnTo>
                <a:close/>
                <a:moveTo>
                  <a:pt x="2397400" y="0"/>
                </a:moveTo>
                <a:lnTo>
                  <a:pt x="2557226" y="0"/>
                </a:lnTo>
                <a:lnTo>
                  <a:pt x="2557226" y="29969"/>
                </a:lnTo>
                <a:lnTo>
                  <a:pt x="2397400" y="29969"/>
                </a:lnTo>
                <a:close/>
                <a:moveTo>
                  <a:pt x="2317486" y="0"/>
                </a:moveTo>
                <a:lnTo>
                  <a:pt x="2337465" y="0"/>
                </a:lnTo>
                <a:lnTo>
                  <a:pt x="2337465" y="29969"/>
                </a:lnTo>
                <a:lnTo>
                  <a:pt x="2317486" y="29969"/>
                </a:lnTo>
                <a:close/>
                <a:moveTo>
                  <a:pt x="2097725" y="0"/>
                </a:moveTo>
                <a:lnTo>
                  <a:pt x="2257551" y="0"/>
                </a:lnTo>
                <a:lnTo>
                  <a:pt x="2257551" y="29969"/>
                </a:lnTo>
                <a:lnTo>
                  <a:pt x="2097725" y="29969"/>
                </a:lnTo>
                <a:close/>
                <a:moveTo>
                  <a:pt x="2017811" y="0"/>
                </a:moveTo>
                <a:lnTo>
                  <a:pt x="2037790" y="0"/>
                </a:lnTo>
                <a:lnTo>
                  <a:pt x="2037790" y="29969"/>
                </a:lnTo>
                <a:lnTo>
                  <a:pt x="2017811" y="29969"/>
                </a:lnTo>
                <a:close/>
                <a:moveTo>
                  <a:pt x="1798050" y="0"/>
                </a:moveTo>
                <a:lnTo>
                  <a:pt x="1957876" y="0"/>
                </a:lnTo>
                <a:lnTo>
                  <a:pt x="1957876" y="29969"/>
                </a:lnTo>
                <a:lnTo>
                  <a:pt x="1798050" y="29969"/>
                </a:lnTo>
                <a:close/>
                <a:moveTo>
                  <a:pt x="1718136" y="0"/>
                </a:moveTo>
                <a:lnTo>
                  <a:pt x="1738115" y="0"/>
                </a:lnTo>
                <a:lnTo>
                  <a:pt x="1738115" y="29969"/>
                </a:lnTo>
                <a:lnTo>
                  <a:pt x="1718136" y="29969"/>
                </a:lnTo>
                <a:close/>
                <a:moveTo>
                  <a:pt x="1498375" y="0"/>
                </a:moveTo>
                <a:lnTo>
                  <a:pt x="1658201" y="0"/>
                </a:lnTo>
                <a:lnTo>
                  <a:pt x="1658201" y="29969"/>
                </a:lnTo>
                <a:lnTo>
                  <a:pt x="1498375" y="29969"/>
                </a:lnTo>
                <a:close/>
              </a:path>
            </a:pathLst>
          </a:custGeom>
          <a:solidFill>
            <a:srgbClr val="429EE4"/>
          </a:solidFill>
          <a:ln cap="sq">
            <a:solidFill>
              <a:srgbClr val="429EE4"/>
            </a:solidFill>
            <a:miter lim="800000"/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6132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685;p52">
            <a:extLst>
              <a:ext uri="{FF2B5EF4-FFF2-40B4-BE49-F238E27FC236}">
                <a16:creationId xmlns:a16="http://schemas.microsoft.com/office/drawing/2014/main" id="{68D0E5E9-EDE3-4A0B-BF7C-8C2BB9B913D2}"/>
              </a:ext>
            </a:extLst>
          </p:cNvPr>
          <p:cNvSpPr txBox="1"/>
          <p:nvPr/>
        </p:nvSpPr>
        <p:spPr>
          <a:xfrm>
            <a:off x="7133168" y="3664618"/>
            <a:ext cx="3381051" cy="7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 defTabSz="1219170" rtl="0">
              <a:buClr>
                <a:srgbClr val="000000"/>
              </a:buClr>
            </a:pPr>
            <a:r>
              <a:rPr lang="ru-RU" dirty="0">
                <a:solidFill>
                  <a:srgbClr val="30394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Средняя годовая </a:t>
            </a:r>
            <a:r>
              <a:rPr lang="en-US" dirty="0">
                <a:solidFill>
                  <a:srgbClr val="30394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+</a:t>
            </a:r>
            <a:r>
              <a:rPr lang="ru-RU" dirty="0">
                <a:solidFill>
                  <a:srgbClr val="30394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27</a:t>
            </a:r>
            <a:r>
              <a:rPr lang="en-US" dirty="0">
                <a:solidFill>
                  <a:srgbClr val="30394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</a:t>
            </a:r>
            <a:r>
              <a:rPr lang="ru-RU" dirty="0">
                <a:solidFill>
                  <a:srgbClr val="30394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8</a:t>
            </a:r>
            <a:r>
              <a:rPr lang="en-US" dirty="0">
                <a:solidFill>
                  <a:srgbClr val="30394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°C</a:t>
            </a:r>
          </a:p>
        </p:txBody>
      </p:sp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1575816"/>
                </a:moveTo>
                <a:lnTo>
                  <a:pt x="10187381" y="1596085"/>
                </a:lnTo>
                <a:lnTo>
                  <a:pt x="10186467" y="1497876"/>
                </a:lnTo>
                <a:lnTo>
                  <a:pt x="10186467" y="3366909"/>
                </a:lnTo>
                <a:lnTo>
                  <a:pt x="8141767" y="3385972"/>
                </a:lnTo>
                <a:lnTo>
                  <a:pt x="8140954" y="3298672"/>
                </a:lnTo>
                <a:lnTo>
                  <a:pt x="8140954" y="5153723"/>
                </a:lnTo>
                <a:lnTo>
                  <a:pt x="6096254" y="5172786"/>
                </a:lnTo>
                <a:lnTo>
                  <a:pt x="6079960" y="3422599"/>
                </a:lnTo>
                <a:lnTo>
                  <a:pt x="8124660" y="3403536"/>
                </a:lnTo>
                <a:lnTo>
                  <a:pt x="8140954" y="5153723"/>
                </a:lnTo>
                <a:lnTo>
                  <a:pt x="8140954" y="3298672"/>
                </a:lnTo>
                <a:lnTo>
                  <a:pt x="8125460" y="1634337"/>
                </a:lnTo>
                <a:lnTo>
                  <a:pt x="10170147" y="1613662"/>
                </a:lnTo>
                <a:lnTo>
                  <a:pt x="10186467" y="3366909"/>
                </a:lnTo>
                <a:lnTo>
                  <a:pt x="10186467" y="1497876"/>
                </a:lnTo>
                <a:lnTo>
                  <a:pt x="10172522" y="0"/>
                </a:lnTo>
                <a:lnTo>
                  <a:pt x="10155123" y="0"/>
                </a:lnTo>
                <a:lnTo>
                  <a:pt x="10169982" y="1596263"/>
                </a:lnTo>
                <a:lnTo>
                  <a:pt x="8125295" y="1616938"/>
                </a:lnTo>
                <a:lnTo>
                  <a:pt x="8124495" y="1530985"/>
                </a:lnTo>
                <a:lnTo>
                  <a:pt x="8124495" y="3386137"/>
                </a:lnTo>
                <a:lnTo>
                  <a:pt x="6079795" y="3405200"/>
                </a:lnTo>
                <a:lnTo>
                  <a:pt x="6078855" y="3304273"/>
                </a:lnTo>
                <a:lnTo>
                  <a:pt x="6078855" y="5172938"/>
                </a:lnTo>
                <a:lnTo>
                  <a:pt x="4034155" y="5192001"/>
                </a:lnTo>
                <a:lnTo>
                  <a:pt x="4017861" y="3441814"/>
                </a:lnTo>
                <a:lnTo>
                  <a:pt x="6062561" y="3422751"/>
                </a:lnTo>
                <a:lnTo>
                  <a:pt x="6078855" y="5172938"/>
                </a:lnTo>
                <a:lnTo>
                  <a:pt x="6078855" y="3304273"/>
                </a:lnTo>
                <a:lnTo>
                  <a:pt x="6063500" y="1655191"/>
                </a:lnTo>
                <a:lnTo>
                  <a:pt x="8108188" y="1634515"/>
                </a:lnTo>
                <a:lnTo>
                  <a:pt x="8124495" y="3386137"/>
                </a:lnTo>
                <a:lnTo>
                  <a:pt x="8124495" y="1530985"/>
                </a:lnTo>
                <a:lnTo>
                  <a:pt x="8110245" y="0"/>
                </a:lnTo>
                <a:lnTo>
                  <a:pt x="8092973" y="0"/>
                </a:lnTo>
                <a:lnTo>
                  <a:pt x="8108023" y="1617116"/>
                </a:lnTo>
                <a:lnTo>
                  <a:pt x="6063335" y="1637792"/>
                </a:lnTo>
                <a:lnTo>
                  <a:pt x="6062396" y="1536801"/>
                </a:lnTo>
                <a:lnTo>
                  <a:pt x="6062396" y="3405352"/>
                </a:lnTo>
                <a:lnTo>
                  <a:pt x="4017695" y="3424415"/>
                </a:lnTo>
                <a:lnTo>
                  <a:pt x="4016756" y="3323501"/>
                </a:lnTo>
                <a:lnTo>
                  <a:pt x="4016756" y="5192153"/>
                </a:lnTo>
                <a:lnTo>
                  <a:pt x="1972056" y="5211216"/>
                </a:lnTo>
                <a:lnTo>
                  <a:pt x="1955761" y="3461029"/>
                </a:lnTo>
                <a:lnTo>
                  <a:pt x="4000462" y="3441966"/>
                </a:lnTo>
                <a:lnTo>
                  <a:pt x="4016756" y="5192153"/>
                </a:lnTo>
                <a:lnTo>
                  <a:pt x="4016756" y="3323501"/>
                </a:lnTo>
                <a:lnTo>
                  <a:pt x="4001414" y="1676044"/>
                </a:lnTo>
                <a:lnTo>
                  <a:pt x="6046101" y="1655368"/>
                </a:lnTo>
                <a:lnTo>
                  <a:pt x="6062396" y="3405352"/>
                </a:lnTo>
                <a:lnTo>
                  <a:pt x="6062396" y="1536801"/>
                </a:lnTo>
                <a:lnTo>
                  <a:pt x="6048095" y="0"/>
                </a:lnTo>
                <a:lnTo>
                  <a:pt x="6030696" y="0"/>
                </a:lnTo>
                <a:lnTo>
                  <a:pt x="6045936" y="1637969"/>
                </a:lnTo>
                <a:lnTo>
                  <a:pt x="4001262" y="1658645"/>
                </a:lnTo>
                <a:lnTo>
                  <a:pt x="4000296" y="1554988"/>
                </a:lnTo>
                <a:lnTo>
                  <a:pt x="4000296" y="3424567"/>
                </a:lnTo>
                <a:lnTo>
                  <a:pt x="1955596" y="3443630"/>
                </a:lnTo>
                <a:lnTo>
                  <a:pt x="1939340" y="1696885"/>
                </a:lnTo>
                <a:lnTo>
                  <a:pt x="3984015" y="1676222"/>
                </a:lnTo>
                <a:lnTo>
                  <a:pt x="4000296" y="3424567"/>
                </a:lnTo>
                <a:lnTo>
                  <a:pt x="4000296" y="1554988"/>
                </a:lnTo>
                <a:lnTo>
                  <a:pt x="3985818" y="0"/>
                </a:lnTo>
                <a:lnTo>
                  <a:pt x="3968419" y="0"/>
                </a:lnTo>
                <a:lnTo>
                  <a:pt x="3983863" y="1658823"/>
                </a:lnTo>
                <a:lnTo>
                  <a:pt x="1939175" y="1679486"/>
                </a:lnTo>
                <a:lnTo>
                  <a:pt x="1923542" y="0"/>
                </a:lnTo>
                <a:lnTo>
                  <a:pt x="1906143" y="0"/>
                </a:lnTo>
                <a:lnTo>
                  <a:pt x="1921776" y="1679663"/>
                </a:lnTo>
                <a:lnTo>
                  <a:pt x="0" y="1699082"/>
                </a:lnTo>
                <a:lnTo>
                  <a:pt x="0" y="1716481"/>
                </a:lnTo>
                <a:lnTo>
                  <a:pt x="1921941" y="1697062"/>
                </a:lnTo>
                <a:lnTo>
                  <a:pt x="1938197" y="3443782"/>
                </a:lnTo>
                <a:lnTo>
                  <a:pt x="0" y="3461842"/>
                </a:lnTo>
                <a:lnTo>
                  <a:pt x="0" y="3479241"/>
                </a:lnTo>
                <a:lnTo>
                  <a:pt x="1938362" y="3461181"/>
                </a:lnTo>
                <a:lnTo>
                  <a:pt x="1954657" y="5211369"/>
                </a:lnTo>
                <a:lnTo>
                  <a:pt x="0" y="5229580"/>
                </a:lnTo>
                <a:lnTo>
                  <a:pt x="0" y="5246852"/>
                </a:lnTo>
                <a:lnTo>
                  <a:pt x="1954822" y="5228666"/>
                </a:lnTo>
                <a:lnTo>
                  <a:pt x="1969998" y="6858000"/>
                </a:lnTo>
                <a:lnTo>
                  <a:pt x="1987397" y="6858000"/>
                </a:lnTo>
                <a:lnTo>
                  <a:pt x="1972221" y="5228514"/>
                </a:lnTo>
                <a:lnTo>
                  <a:pt x="4016921" y="5209476"/>
                </a:lnTo>
                <a:lnTo>
                  <a:pt x="4032275" y="6858000"/>
                </a:lnTo>
                <a:lnTo>
                  <a:pt x="4049674" y="6858000"/>
                </a:lnTo>
                <a:lnTo>
                  <a:pt x="4034320" y="5209311"/>
                </a:lnTo>
                <a:lnTo>
                  <a:pt x="6079020" y="5190274"/>
                </a:lnTo>
                <a:lnTo>
                  <a:pt x="6094552" y="6858000"/>
                </a:lnTo>
                <a:lnTo>
                  <a:pt x="6111951" y="6858000"/>
                </a:lnTo>
                <a:lnTo>
                  <a:pt x="6096419" y="5190109"/>
                </a:lnTo>
                <a:lnTo>
                  <a:pt x="8141119" y="5171071"/>
                </a:lnTo>
                <a:lnTo>
                  <a:pt x="8156829" y="6858000"/>
                </a:lnTo>
                <a:lnTo>
                  <a:pt x="8174101" y="6858000"/>
                </a:lnTo>
                <a:lnTo>
                  <a:pt x="8158391" y="5170906"/>
                </a:lnTo>
                <a:lnTo>
                  <a:pt x="10203091" y="5151869"/>
                </a:lnTo>
                <a:lnTo>
                  <a:pt x="10218979" y="6858000"/>
                </a:lnTo>
                <a:lnTo>
                  <a:pt x="10236378" y="6858000"/>
                </a:lnTo>
                <a:lnTo>
                  <a:pt x="10220490" y="5151717"/>
                </a:lnTo>
                <a:lnTo>
                  <a:pt x="12192000" y="5133352"/>
                </a:lnTo>
                <a:lnTo>
                  <a:pt x="12192000" y="5115953"/>
                </a:lnTo>
                <a:lnTo>
                  <a:pt x="10220325" y="5134330"/>
                </a:lnTo>
                <a:lnTo>
                  <a:pt x="10204031" y="3384143"/>
                </a:lnTo>
                <a:lnTo>
                  <a:pt x="12192000" y="3365614"/>
                </a:lnTo>
                <a:lnTo>
                  <a:pt x="12191987" y="3348215"/>
                </a:lnTo>
                <a:lnTo>
                  <a:pt x="10203866" y="3366744"/>
                </a:lnTo>
                <a:lnTo>
                  <a:pt x="10202926" y="3265868"/>
                </a:lnTo>
                <a:lnTo>
                  <a:pt x="10202926" y="5134495"/>
                </a:lnTo>
                <a:lnTo>
                  <a:pt x="8158226" y="5153558"/>
                </a:lnTo>
                <a:lnTo>
                  <a:pt x="8141932" y="3403371"/>
                </a:lnTo>
                <a:lnTo>
                  <a:pt x="10186632" y="3384308"/>
                </a:lnTo>
                <a:lnTo>
                  <a:pt x="10202926" y="5134495"/>
                </a:lnTo>
                <a:lnTo>
                  <a:pt x="10202926" y="3265868"/>
                </a:lnTo>
                <a:lnTo>
                  <a:pt x="10187534" y="1613484"/>
                </a:lnTo>
                <a:lnTo>
                  <a:pt x="12192000" y="1593215"/>
                </a:lnTo>
                <a:lnTo>
                  <a:pt x="12192000" y="1575816"/>
                </a:lnTo>
                <a:close/>
              </a:path>
            </a:pathLst>
          </a:custGeom>
          <a:solidFill>
            <a:srgbClr val="939393">
              <a:alpha val="784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67690" y="6407866"/>
            <a:ext cx="1232510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lang="ru-RU" sz="16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7 </a:t>
            </a:r>
            <a:r>
              <a:rPr lang="ru-RU" sz="14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класс</a:t>
            </a:r>
            <a:endParaRPr sz="1600" dirty="0">
              <a:solidFill>
                <a:srgbClr val="20202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109452" y="6407866"/>
            <a:ext cx="751840" cy="22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sz="1400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0</a:t>
            </a:r>
            <a:r>
              <a:rPr lang="ru-RU" sz="1400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1</a:t>
            </a:r>
            <a:r>
              <a:rPr sz="1400" spc="215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 </a:t>
            </a:r>
            <a:r>
              <a:rPr sz="1400" spc="65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|</a:t>
            </a:r>
            <a:r>
              <a:rPr sz="1400" spc="215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 </a:t>
            </a:r>
            <a:r>
              <a:rPr lang="ru-RU" sz="1400" spc="165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19</a:t>
            </a:r>
            <a:endParaRPr sz="1400" dirty="0">
              <a:solidFill>
                <a:srgbClr val="20202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Microsoft Sans Serif"/>
            </a:endParaRPr>
          </a:p>
        </p:txBody>
      </p:sp>
      <p:grpSp>
        <p:nvGrpSpPr>
          <p:cNvPr id="22" name="Google Shape;686;p52">
            <a:extLst>
              <a:ext uri="{FF2B5EF4-FFF2-40B4-BE49-F238E27FC236}">
                <a16:creationId xmlns:a16="http://schemas.microsoft.com/office/drawing/2014/main" id="{6F3165EA-858C-4056-816C-DED3EABF9F78}"/>
              </a:ext>
            </a:extLst>
          </p:cNvPr>
          <p:cNvGrpSpPr/>
          <p:nvPr/>
        </p:nvGrpSpPr>
        <p:grpSpPr>
          <a:xfrm>
            <a:off x="404064" y="2449267"/>
            <a:ext cx="6400800" cy="3409445"/>
            <a:chOff x="233350" y="949250"/>
            <a:chExt cx="7137300" cy="3802300"/>
          </a:xfrm>
          <a:solidFill>
            <a:srgbClr val="429EE4"/>
          </a:solidFill>
        </p:grpSpPr>
        <p:sp>
          <p:nvSpPr>
            <p:cNvPr id="24" name="Google Shape;687;p52">
              <a:extLst>
                <a:ext uri="{FF2B5EF4-FFF2-40B4-BE49-F238E27FC236}">
                  <a16:creationId xmlns:a16="http://schemas.microsoft.com/office/drawing/2014/main" id="{F093526C-5651-4FC2-ABB8-3C71027953C2}"/>
                </a:ext>
              </a:extLst>
            </p:cNvPr>
            <p:cNvSpPr/>
            <p:nvPr/>
          </p:nvSpPr>
          <p:spPr>
            <a:xfrm>
              <a:off x="4428450" y="2808675"/>
              <a:ext cx="1478900" cy="330100"/>
            </a:xfrm>
            <a:custGeom>
              <a:avLst/>
              <a:gdLst/>
              <a:ahLst/>
              <a:cxnLst/>
              <a:rect l="l" t="t" r="r" b="b"/>
              <a:pathLst>
                <a:path w="59156" h="13204" extrusionOk="0">
                  <a:moveTo>
                    <a:pt x="1" y="0"/>
                  </a:moveTo>
                  <a:lnTo>
                    <a:pt x="1" y="0"/>
                  </a:lnTo>
                  <a:close/>
                  <a:moveTo>
                    <a:pt x="59155" y="13203"/>
                  </a:move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688;p52">
              <a:extLst>
                <a:ext uri="{FF2B5EF4-FFF2-40B4-BE49-F238E27FC236}">
                  <a16:creationId xmlns:a16="http://schemas.microsoft.com/office/drawing/2014/main" id="{22DAFC72-AF6A-4BA7-9706-25FB00BE983E}"/>
                </a:ext>
              </a:extLst>
            </p:cNvPr>
            <p:cNvSpPr/>
            <p:nvPr/>
          </p:nvSpPr>
          <p:spPr>
            <a:xfrm>
              <a:off x="2909400" y="1076125"/>
              <a:ext cx="4118650" cy="3109225"/>
            </a:xfrm>
            <a:custGeom>
              <a:avLst/>
              <a:gdLst/>
              <a:ahLst/>
              <a:cxnLst/>
              <a:rect l="l" t="t" r="r" b="b"/>
              <a:pathLst>
                <a:path w="164746" h="124369" extrusionOk="0">
                  <a:moveTo>
                    <a:pt x="49520" y="11070"/>
                  </a:moveTo>
                  <a:cubicBezTo>
                    <a:pt x="49737" y="11070"/>
                    <a:pt x="49861" y="11136"/>
                    <a:pt x="49875" y="11358"/>
                  </a:cubicBezTo>
                  <a:cubicBezTo>
                    <a:pt x="49875" y="11575"/>
                    <a:pt x="49818" y="11698"/>
                    <a:pt x="49684" y="11698"/>
                  </a:cubicBezTo>
                  <a:cubicBezTo>
                    <a:pt x="49636" y="11698"/>
                    <a:pt x="49580" y="11683"/>
                    <a:pt x="49512" y="11651"/>
                  </a:cubicBezTo>
                  <a:cubicBezTo>
                    <a:pt x="49305" y="11565"/>
                    <a:pt x="49115" y="11444"/>
                    <a:pt x="48925" y="11323"/>
                  </a:cubicBezTo>
                  <a:lnTo>
                    <a:pt x="49339" y="11081"/>
                  </a:lnTo>
                  <a:cubicBezTo>
                    <a:pt x="49405" y="11074"/>
                    <a:pt x="49465" y="11070"/>
                    <a:pt x="49520" y="11070"/>
                  </a:cubicBezTo>
                  <a:close/>
                  <a:moveTo>
                    <a:pt x="46983" y="11081"/>
                  </a:moveTo>
                  <a:cubicBezTo>
                    <a:pt x="47014" y="11081"/>
                    <a:pt x="47051" y="11087"/>
                    <a:pt x="47093" y="11098"/>
                  </a:cubicBezTo>
                  <a:cubicBezTo>
                    <a:pt x="47369" y="11185"/>
                    <a:pt x="47870" y="11168"/>
                    <a:pt x="47767" y="11686"/>
                  </a:cubicBezTo>
                  <a:cubicBezTo>
                    <a:pt x="47732" y="11893"/>
                    <a:pt x="47888" y="12274"/>
                    <a:pt x="47490" y="12343"/>
                  </a:cubicBezTo>
                  <a:cubicBezTo>
                    <a:pt x="47110" y="12222"/>
                    <a:pt x="46834" y="11893"/>
                    <a:pt x="46799" y="11496"/>
                  </a:cubicBezTo>
                  <a:cubicBezTo>
                    <a:pt x="46784" y="11302"/>
                    <a:pt x="46782" y="11081"/>
                    <a:pt x="46983" y="11081"/>
                  </a:cubicBezTo>
                  <a:close/>
                  <a:moveTo>
                    <a:pt x="38158" y="11530"/>
                  </a:moveTo>
                  <a:cubicBezTo>
                    <a:pt x="38279" y="11530"/>
                    <a:pt x="38417" y="11703"/>
                    <a:pt x="38642" y="11876"/>
                  </a:cubicBezTo>
                  <a:cubicBezTo>
                    <a:pt x="38366" y="12118"/>
                    <a:pt x="38089" y="12360"/>
                    <a:pt x="37778" y="12585"/>
                  </a:cubicBezTo>
                  <a:cubicBezTo>
                    <a:pt x="35549" y="13967"/>
                    <a:pt x="35514" y="15903"/>
                    <a:pt x="37692" y="17268"/>
                  </a:cubicBezTo>
                  <a:cubicBezTo>
                    <a:pt x="38003" y="17458"/>
                    <a:pt x="38227" y="17631"/>
                    <a:pt x="38158" y="18080"/>
                  </a:cubicBezTo>
                  <a:cubicBezTo>
                    <a:pt x="38106" y="18529"/>
                    <a:pt x="37951" y="18599"/>
                    <a:pt x="37553" y="18737"/>
                  </a:cubicBezTo>
                  <a:cubicBezTo>
                    <a:pt x="36568" y="19117"/>
                    <a:pt x="36309" y="19981"/>
                    <a:pt x="36378" y="20949"/>
                  </a:cubicBezTo>
                  <a:cubicBezTo>
                    <a:pt x="36427" y="21679"/>
                    <a:pt x="36279" y="22143"/>
                    <a:pt x="35819" y="22143"/>
                  </a:cubicBezTo>
                  <a:cubicBezTo>
                    <a:pt x="35625" y="22143"/>
                    <a:pt x="35377" y="22061"/>
                    <a:pt x="35065" y="21882"/>
                  </a:cubicBezTo>
                  <a:cubicBezTo>
                    <a:pt x="34913" y="21798"/>
                    <a:pt x="34745" y="21754"/>
                    <a:pt x="34578" y="21754"/>
                  </a:cubicBezTo>
                  <a:cubicBezTo>
                    <a:pt x="34403" y="21754"/>
                    <a:pt x="34230" y="21802"/>
                    <a:pt x="34080" y="21899"/>
                  </a:cubicBezTo>
                  <a:cubicBezTo>
                    <a:pt x="33134" y="22372"/>
                    <a:pt x="32094" y="22613"/>
                    <a:pt x="31041" y="22613"/>
                  </a:cubicBezTo>
                  <a:cubicBezTo>
                    <a:pt x="30747" y="22613"/>
                    <a:pt x="30451" y="22594"/>
                    <a:pt x="30157" y="22556"/>
                  </a:cubicBezTo>
                  <a:cubicBezTo>
                    <a:pt x="29915" y="22521"/>
                    <a:pt x="29759" y="22608"/>
                    <a:pt x="29829" y="22262"/>
                  </a:cubicBezTo>
                  <a:lnTo>
                    <a:pt x="29829" y="22262"/>
                  </a:lnTo>
                  <a:lnTo>
                    <a:pt x="29829" y="22279"/>
                  </a:lnTo>
                  <a:cubicBezTo>
                    <a:pt x="29898" y="21986"/>
                    <a:pt x="29984" y="21882"/>
                    <a:pt x="30364" y="21830"/>
                  </a:cubicBezTo>
                  <a:cubicBezTo>
                    <a:pt x="31505" y="21675"/>
                    <a:pt x="32836" y="21467"/>
                    <a:pt x="33354" y="20361"/>
                  </a:cubicBezTo>
                  <a:cubicBezTo>
                    <a:pt x="33821" y="19342"/>
                    <a:pt x="33872" y="18184"/>
                    <a:pt x="34927" y="17458"/>
                  </a:cubicBezTo>
                  <a:cubicBezTo>
                    <a:pt x="35238" y="17216"/>
                    <a:pt x="34978" y="16836"/>
                    <a:pt x="34667" y="16594"/>
                  </a:cubicBezTo>
                  <a:cubicBezTo>
                    <a:pt x="33216" y="15436"/>
                    <a:pt x="33907" y="14572"/>
                    <a:pt x="35099" y="13846"/>
                  </a:cubicBezTo>
                  <a:cubicBezTo>
                    <a:pt x="35860" y="13380"/>
                    <a:pt x="36724" y="13086"/>
                    <a:pt x="37018" y="12066"/>
                  </a:cubicBezTo>
                  <a:cubicBezTo>
                    <a:pt x="37156" y="11582"/>
                    <a:pt x="37709" y="11548"/>
                    <a:pt x="38158" y="11530"/>
                  </a:cubicBezTo>
                  <a:close/>
                  <a:moveTo>
                    <a:pt x="46802" y="32066"/>
                  </a:moveTo>
                  <a:cubicBezTo>
                    <a:pt x="47245" y="32066"/>
                    <a:pt x="47720" y="32469"/>
                    <a:pt x="47888" y="33080"/>
                  </a:cubicBezTo>
                  <a:cubicBezTo>
                    <a:pt x="48059" y="33754"/>
                    <a:pt x="48393" y="34225"/>
                    <a:pt x="48918" y="34225"/>
                  </a:cubicBezTo>
                  <a:cubicBezTo>
                    <a:pt x="49080" y="34225"/>
                    <a:pt x="49261" y="34181"/>
                    <a:pt x="49460" y="34083"/>
                  </a:cubicBezTo>
                  <a:cubicBezTo>
                    <a:pt x="50103" y="33764"/>
                    <a:pt x="50701" y="33627"/>
                    <a:pt x="51269" y="33627"/>
                  </a:cubicBezTo>
                  <a:cubicBezTo>
                    <a:pt x="52489" y="33627"/>
                    <a:pt x="53566" y="34260"/>
                    <a:pt x="54628" y="35085"/>
                  </a:cubicBezTo>
                  <a:cubicBezTo>
                    <a:pt x="54818" y="35223"/>
                    <a:pt x="55008" y="35396"/>
                    <a:pt x="55163" y="35586"/>
                  </a:cubicBezTo>
                  <a:cubicBezTo>
                    <a:pt x="55543" y="36053"/>
                    <a:pt x="56684" y="36070"/>
                    <a:pt x="56321" y="36917"/>
                  </a:cubicBezTo>
                  <a:lnTo>
                    <a:pt x="56321" y="36934"/>
                  </a:lnTo>
                  <a:cubicBezTo>
                    <a:pt x="56149" y="37350"/>
                    <a:pt x="55751" y="37415"/>
                    <a:pt x="55318" y="37415"/>
                  </a:cubicBezTo>
                  <a:cubicBezTo>
                    <a:pt x="55122" y="37415"/>
                    <a:pt x="54919" y="37401"/>
                    <a:pt x="54727" y="37401"/>
                  </a:cubicBezTo>
                  <a:cubicBezTo>
                    <a:pt x="54620" y="37401"/>
                    <a:pt x="54517" y="37405"/>
                    <a:pt x="54420" y="37418"/>
                  </a:cubicBezTo>
                  <a:cubicBezTo>
                    <a:pt x="54278" y="37432"/>
                    <a:pt x="54136" y="37440"/>
                    <a:pt x="53995" y="37440"/>
                  </a:cubicBezTo>
                  <a:cubicBezTo>
                    <a:pt x="53292" y="37440"/>
                    <a:pt x="52602" y="37262"/>
                    <a:pt x="51983" y="36917"/>
                  </a:cubicBezTo>
                  <a:cubicBezTo>
                    <a:pt x="51332" y="36539"/>
                    <a:pt x="50680" y="36418"/>
                    <a:pt x="50028" y="36418"/>
                  </a:cubicBezTo>
                  <a:cubicBezTo>
                    <a:pt x="48867" y="36418"/>
                    <a:pt x="47706" y="36802"/>
                    <a:pt x="46545" y="36802"/>
                  </a:cubicBezTo>
                  <a:cubicBezTo>
                    <a:pt x="46302" y="36802"/>
                    <a:pt x="46058" y="36785"/>
                    <a:pt x="45814" y="36744"/>
                  </a:cubicBezTo>
                  <a:cubicBezTo>
                    <a:pt x="44881" y="36588"/>
                    <a:pt x="44552" y="36105"/>
                    <a:pt x="44673" y="35241"/>
                  </a:cubicBezTo>
                  <a:cubicBezTo>
                    <a:pt x="44846" y="34083"/>
                    <a:pt x="45537" y="33115"/>
                    <a:pt x="46263" y="32320"/>
                  </a:cubicBezTo>
                  <a:cubicBezTo>
                    <a:pt x="46417" y="32145"/>
                    <a:pt x="46607" y="32066"/>
                    <a:pt x="46802" y="32066"/>
                  </a:cubicBezTo>
                  <a:close/>
                  <a:moveTo>
                    <a:pt x="64554" y="31370"/>
                  </a:moveTo>
                  <a:cubicBezTo>
                    <a:pt x="64860" y="31370"/>
                    <a:pt x="65185" y="31437"/>
                    <a:pt x="65532" y="31594"/>
                  </a:cubicBezTo>
                  <a:cubicBezTo>
                    <a:pt x="65878" y="31767"/>
                    <a:pt x="65930" y="32251"/>
                    <a:pt x="65636" y="32493"/>
                  </a:cubicBezTo>
                  <a:cubicBezTo>
                    <a:pt x="64063" y="34065"/>
                    <a:pt x="64184" y="35085"/>
                    <a:pt x="65895" y="36588"/>
                  </a:cubicBezTo>
                  <a:cubicBezTo>
                    <a:pt x="67243" y="37815"/>
                    <a:pt x="67762" y="39544"/>
                    <a:pt x="68211" y="41237"/>
                  </a:cubicBezTo>
                  <a:cubicBezTo>
                    <a:pt x="68364" y="41802"/>
                    <a:pt x="68057" y="41990"/>
                    <a:pt x="67435" y="41990"/>
                  </a:cubicBezTo>
                  <a:cubicBezTo>
                    <a:pt x="67353" y="41990"/>
                    <a:pt x="67266" y="41986"/>
                    <a:pt x="67174" y="41980"/>
                  </a:cubicBezTo>
                  <a:cubicBezTo>
                    <a:pt x="66517" y="41064"/>
                    <a:pt x="64271" y="41825"/>
                    <a:pt x="64547" y="39146"/>
                  </a:cubicBezTo>
                  <a:lnTo>
                    <a:pt x="64547" y="39146"/>
                  </a:lnTo>
                  <a:lnTo>
                    <a:pt x="64547" y="39181"/>
                  </a:lnTo>
                  <a:cubicBezTo>
                    <a:pt x="64685" y="37885"/>
                    <a:pt x="63113" y="36295"/>
                    <a:pt x="62076" y="35050"/>
                  </a:cubicBezTo>
                  <a:cubicBezTo>
                    <a:pt x="61281" y="34100"/>
                    <a:pt x="61385" y="33288"/>
                    <a:pt x="62076" y="32683"/>
                  </a:cubicBezTo>
                  <a:cubicBezTo>
                    <a:pt x="62786" y="32052"/>
                    <a:pt x="63577" y="31370"/>
                    <a:pt x="64554" y="31370"/>
                  </a:cubicBezTo>
                  <a:close/>
                  <a:moveTo>
                    <a:pt x="30705" y="33465"/>
                  </a:moveTo>
                  <a:cubicBezTo>
                    <a:pt x="30874" y="33465"/>
                    <a:pt x="31043" y="33637"/>
                    <a:pt x="31090" y="33720"/>
                  </a:cubicBezTo>
                  <a:cubicBezTo>
                    <a:pt x="31920" y="35120"/>
                    <a:pt x="33579" y="35258"/>
                    <a:pt x="34719" y="36226"/>
                  </a:cubicBezTo>
                  <a:cubicBezTo>
                    <a:pt x="36205" y="37487"/>
                    <a:pt x="36275" y="39354"/>
                    <a:pt x="37191" y="40822"/>
                  </a:cubicBezTo>
                  <a:cubicBezTo>
                    <a:pt x="37484" y="41289"/>
                    <a:pt x="37571" y="41980"/>
                    <a:pt x="37968" y="42274"/>
                  </a:cubicBezTo>
                  <a:cubicBezTo>
                    <a:pt x="38403" y="42594"/>
                    <a:pt x="39075" y="43217"/>
                    <a:pt x="39556" y="43217"/>
                  </a:cubicBezTo>
                  <a:cubicBezTo>
                    <a:pt x="39725" y="43217"/>
                    <a:pt x="39870" y="43141"/>
                    <a:pt x="39973" y="42948"/>
                  </a:cubicBezTo>
                  <a:cubicBezTo>
                    <a:pt x="40336" y="42274"/>
                    <a:pt x="41234" y="41289"/>
                    <a:pt x="40543" y="40183"/>
                  </a:cubicBezTo>
                  <a:cubicBezTo>
                    <a:pt x="40301" y="39803"/>
                    <a:pt x="39610" y="39215"/>
                    <a:pt x="40284" y="38904"/>
                  </a:cubicBezTo>
                  <a:cubicBezTo>
                    <a:pt x="40592" y="38765"/>
                    <a:pt x="41024" y="38302"/>
                    <a:pt x="41439" y="38302"/>
                  </a:cubicBezTo>
                  <a:cubicBezTo>
                    <a:pt x="41746" y="38302"/>
                    <a:pt x="42043" y="38557"/>
                    <a:pt x="42271" y="39388"/>
                  </a:cubicBezTo>
                  <a:cubicBezTo>
                    <a:pt x="42782" y="41200"/>
                    <a:pt x="43748" y="43327"/>
                    <a:pt x="46038" y="43327"/>
                  </a:cubicBezTo>
                  <a:cubicBezTo>
                    <a:pt x="46150" y="43327"/>
                    <a:pt x="46266" y="43321"/>
                    <a:pt x="46384" y="43311"/>
                  </a:cubicBezTo>
                  <a:cubicBezTo>
                    <a:pt x="46463" y="43304"/>
                    <a:pt x="46542" y="43300"/>
                    <a:pt x="46620" y="43300"/>
                  </a:cubicBezTo>
                  <a:cubicBezTo>
                    <a:pt x="47585" y="43300"/>
                    <a:pt x="48526" y="43802"/>
                    <a:pt x="49487" y="43802"/>
                  </a:cubicBezTo>
                  <a:cubicBezTo>
                    <a:pt x="49955" y="43802"/>
                    <a:pt x="50429" y="43683"/>
                    <a:pt x="50912" y="43328"/>
                  </a:cubicBezTo>
                  <a:cubicBezTo>
                    <a:pt x="51106" y="43191"/>
                    <a:pt x="51242" y="43135"/>
                    <a:pt x="51336" y="43135"/>
                  </a:cubicBezTo>
                  <a:cubicBezTo>
                    <a:pt x="51643" y="43135"/>
                    <a:pt x="51508" y="43736"/>
                    <a:pt x="51534" y="44054"/>
                  </a:cubicBezTo>
                  <a:cubicBezTo>
                    <a:pt x="51845" y="45488"/>
                    <a:pt x="50843" y="46629"/>
                    <a:pt x="50618" y="47942"/>
                  </a:cubicBezTo>
                  <a:cubicBezTo>
                    <a:pt x="50585" y="48144"/>
                    <a:pt x="50240" y="48444"/>
                    <a:pt x="50046" y="48444"/>
                  </a:cubicBezTo>
                  <a:cubicBezTo>
                    <a:pt x="50041" y="48444"/>
                    <a:pt x="50036" y="48444"/>
                    <a:pt x="50031" y="48444"/>
                  </a:cubicBezTo>
                  <a:cubicBezTo>
                    <a:pt x="49523" y="48389"/>
                    <a:pt x="49010" y="48372"/>
                    <a:pt x="48494" y="48372"/>
                  </a:cubicBezTo>
                  <a:cubicBezTo>
                    <a:pt x="47534" y="48372"/>
                    <a:pt x="46564" y="48433"/>
                    <a:pt x="45600" y="48433"/>
                  </a:cubicBezTo>
                  <a:cubicBezTo>
                    <a:pt x="43779" y="48433"/>
                    <a:pt x="41984" y="48215"/>
                    <a:pt x="40336" y="46957"/>
                  </a:cubicBezTo>
                  <a:cubicBezTo>
                    <a:pt x="40033" y="46726"/>
                    <a:pt x="39675" y="46623"/>
                    <a:pt x="39308" y="46623"/>
                  </a:cubicBezTo>
                  <a:cubicBezTo>
                    <a:pt x="38250" y="46623"/>
                    <a:pt x="37116" y="47478"/>
                    <a:pt x="37000" y="48582"/>
                  </a:cubicBezTo>
                  <a:cubicBezTo>
                    <a:pt x="36972" y="48947"/>
                    <a:pt x="36796" y="49426"/>
                    <a:pt x="36527" y="49426"/>
                  </a:cubicBezTo>
                  <a:cubicBezTo>
                    <a:pt x="36465" y="49426"/>
                    <a:pt x="36398" y="49400"/>
                    <a:pt x="36326" y="49342"/>
                  </a:cubicBezTo>
                  <a:cubicBezTo>
                    <a:pt x="35376" y="48582"/>
                    <a:pt x="34045" y="48772"/>
                    <a:pt x="33147" y="47752"/>
                  </a:cubicBezTo>
                  <a:cubicBezTo>
                    <a:pt x="32334" y="46819"/>
                    <a:pt x="30900" y="46785"/>
                    <a:pt x="29673" y="46525"/>
                  </a:cubicBezTo>
                  <a:cubicBezTo>
                    <a:pt x="28913" y="46370"/>
                    <a:pt x="27807" y="46422"/>
                    <a:pt x="28567" y="44953"/>
                  </a:cubicBezTo>
                  <a:cubicBezTo>
                    <a:pt x="28982" y="44158"/>
                    <a:pt x="29034" y="43000"/>
                    <a:pt x="28515" y="42257"/>
                  </a:cubicBezTo>
                  <a:cubicBezTo>
                    <a:pt x="28230" y="41853"/>
                    <a:pt x="27848" y="41722"/>
                    <a:pt x="27412" y="41722"/>
                  </a:cubicBezTo>
                  <a:cubicBezTo>
                    <a:pt x="27028" y="41722"/>
                    <a:pt x="26602" y="41823"/>
                    <a:pt x="26165" y="41928"/>
                  </a:cubicBezTo>
                  <a:cubicBezTo>
                    <a:pt x="25497" y="42091"/>
                    <a:pt x="24818" y="42128"/>
                    <a:pt x="24133" y="42128"/>
                  </a:cubicBezTo>
                  <a:cubicBezTo>
                    <a:pt x="23569" y="42128"/>
                    <a:pt x="23001" y="42103"/>
                    <a:pt x="22432" y="42103"/>
                  </a:cubicBezTo>
                  <a:cubicBezTo>
                    <a:pt x="21707" y="42103"/>
                    <a:pt x="20980" y="42143"/>
                    <a:pt x="20255" y="42326"/>
                  </a:cubicBezTo>
                  <a:cubicBezTo>
                    <a:pt x="19287" y="42585"/>
                    <a:pt x="18319" y="42862"/>
                    <a:pt x="17559" y="43380"/>
                  </a:cubicBezTo>
                  <a:cubicBezTo>
                    <a:pt x="17082" y="43705"/>
                    <a:pt x="16613" y="43798"/>
                    <a:pt x="16149" y="43798"/>
                  </a:cubicBezTo>
                  <a:cubicBezTo>
                    <a:pt x="15538" y="43798"/>
                    <a:pt x="14935" y="43638"/>
                    <a:pt x="14326" y="43638"/>
                  </a:cubicBezTo>
                  <a:cubicBezTo>
                    <a:pt x="14292" y="43638"/>
                    <a:pt x="14258" y="43638"/>
                    <a:pt x="14223" y="43639"/>
                  </a:cubicBezTo>
                  <a:cubicBezTo>
                    <a:pt x="14120" y="43622"/>
                    <a:pt x="14016" y="43570"/>
                    <a:pt x="13930" y="43466"/>
                  </a:cubicBezTo>
                  <a:cubicBezTo>
                    <a:pt x="14043" y="43169"/>
                    <a:pt x="14308" y="43115"/>
                    <a:pt x="14562" y="43115"/>
                  </a:cubicBezTo>
                  <a:cubicBezTo>
                    <a:pt x="14617" y="43115"/>
                    <a:pt x="14672" y="43118"/>
                    <a:pt x="14725" y="43121"/>
                  </a:cubicBezTo>
                  <a:cubicBezTo>
                    <a:pt x="14838" y="43129"/>
                    <a:pt x="14949" y="43134"/>
                    <a:pt x="15058" y="43134"/>
                  </a:cubicBezTo>
                  <a:cubicBezTo>
                    <a:pt x="16723" y="43134"/>
                    <a:pt x="17967" y="42165"/>
                    <a:pt x="18388" y="40771"/>
                  </a:cubicBezTo>
                  <a:cubicBezTo>
                    <a:pt x="18976" y="38921"/>
                    <a:pt x="20808" y="38282"/>
                    <a:pt x="21482" y="37090"/>
                  </a:cubicBezTo>
                  <a:cubicBezTo>
                    <a:pt x="22174" y="35865"/>
                    <a:pt x="22770" y="35535"/>
                    <a:pt x="23579" y="35535"/>
                  </a:cubicBezTo>
                  <a:cubicBezTo>
                    <a:pt x="23899" y="35535"/>
                    <a:pt x="24254" y="35587"/>
                    <a:pt x="24661" y="35655"/>
                  </a:cubicBezTo>
                  <a:cubicBezTo>
                    <a:pt x="24682" y="35658"/>
                    <a:pt x="24703" y="35660"/>
                    <a:pt x="24725" y="35660"/>
                  </a:cubicBezTo>
                  <a:cubicBezTo>
                    <a:pt x="25065" y="35660"/>
                    <a:pt x="25513" y="35293"/>
                    <a:pt x="25854" y="35033"/>
                  </a:cubicBezTo>
                  <a:cubicBezTo>
                    <a:pt x="26267" y="34730"/>
                    <a:pt x="26584" y="34570"/>
                    <a:pt x="26849" y="34570"/>
                  </a:cubicBezTo>
                  <a:cubicBezTo>
                    <a:pt x="27249" y="34570"/>
                    <a:pt x="27529" y="34935"/>
                    <a:pt x="27841" y="35724"/>
                  </a:cubicBezTo>
                  <a:cubicBezTo>
                    <a:pt x="28325" y="36969"/>
                    <a:pt x="29742" y="37574"/>
                    <a:pt x="30952" y="38161"/>
                  </a:cubicBezTo>
                  <a:cubicBezTo>
                    <a:pt x="31712" y="38524"/>
                    <a:pt x="32732" y="38852"/>
                    <a:pt x="32680" y="39716"/>
                  </a:cubicBezTo>
                  <a:cubicBezTo>
                    <a:pt x="32594" y="40753"/>
                    <a:pt x="31488" y="40546"/>
                    <a:pt x="30710" y="40615"/>
                  </a:cubicBezTo>
                  <a:cubicBezTo>
                    <a:pt x="30312" y="40650"/>
                    <a:pt x="29794" y="40598"/>
                    <a:pt x="29673" y="41134"/>
                  </a:cubicBezTo>
                  <a:cubicBezTo>
                    <a:pt x="29552" y="41669"/>
                    <a:pt x="30036" y="41825"/>
                    <a:pt x="30382" y="42032"/>
                  </a:cubicBezTo>
                  <a:cubicBezTo>
                    <a:pt x="30898" y="42336"/>
                    <a:pt x="31474" y="42934"/>
                    <a:pt x="32011" y="42934"/>
                  </a:cubicBezTo>
                  <a:cubicBezTo>
                    <a:pt x="32175" y="42934"/>
                    <a:pt x="32336" y="42878"/>
                    <a:pt x="32490" y="42741"/>
                  </a:cubicBezTo>
                  <a:cubicBezTo>
                    <a:pt x="33354" y="41963"/>
                    <a:pt x="33890" y="40788"/>
                    <a:pt x="34512" y="39751"/>
                  </a:cubicBezTo>
                  <a:cubicBezTo>
                    <a:pt x="34586" y="39617"/>
                    <a:pt x="34289" y="39329"/>
                    <a:pt x="34602" y="39329"/>
                  </a:cubicBezTo>
                  <a:cubicBezTo>
                    <a:pt x="34653" y="39329"/>
                    <a:pt x="34719" y="39337"/>
                    <a:pt x="34806" y="39354"/>
                  </a:cubicBezTo>
                  <a:cubicBezTo>
                    <a:pt x="34890" y="39373"/>
                    <a:pt x="34965" y="39381"/>
                    <a:pt x="35031" y="39381"/>
                  </a:cubicBezTo>
                  <a:cubicBezTo>
                    <a:pt x="35567" y="39381"/>
                    <a:pt x="35557" y="38814"/>
                    <a:pt x="35341" y="38507"/>
                  </a:cubicBezTo>
                  <a:cubicBezTo>
                    <a:pt x="34806" y="37781"/>
                    <a:pt x="34546" y="36658"/>
                    <a:pt x="33561" y="36468"/>
                  </a:cubicBezTo>
                  <a:cubicBezTo>
                    <a:pt x="32248" y="36208"/>
                    <a:pt x="31591" y="35206"/>
                    <a:pt x="30727" y="34411"/>
                  </a:cubicBezTo>
                  <a:cubicBezTo>
                    <a:pt x="30468" y="34169"/>
                    <a:pt x="30278" y="33910"/>
                    <a:pt x="30485" y="33599"/>
                  </a:cubicBezTo>
                  <a:cubicBezTo>
                    <a:pt x="30551" y="33501"/>
                    <a:pt x="30628" y="33465"/>
                    <a:pt x="30705" y="33465"/>
                  </a:cubicBezTo>
                  <a:close/>
                  <a:moveTo>
                    <a:pt x="65829" y="50622"/>
                  </a:moveTo>
                  <a:cubicBezTo>
                    <a:pt x="66138" y="50622"/>
                    <a:pt x="66376" y="50877"/>
                    <a:pt x="66569" y="51209"/>
                  </a:cubicBezTo>
                  <a:cubicBezTo>
                    <a:pt x="67601" y="52923"/>
                    <a:pt x="68767" y="54401"/>
                    <a:pt x="70703" y="54401"/>
                  </a:cubicBezTo>
                  <a:cubicBezTo>
                    <a:pt x="71167" y="54401"/>
                    <a:pt x="71676" y="54316"/>
                    <a:pt x="72237" y="54129"/>
                  </a:cubicBezTo>
                  <a:cubicBezTo>
                    <a:pt x="72263" y="54119"/>
                    <a:pt x="72291" y="54114"/>
                    <a:pt x="72320" y="54114"/>
                  </a:cubicBezTo>
                  <a:cubicBezTo>
                    <a:pt x="72487" y="54114"/>
                    <a:pt x="72701" y="54260"/>
                    <a:pt x="72877" y="54319"/>
                  </a:cubicBezTo>
                  <a:cubicBezTo>
                    <a:pt x="72687" y="54406"/>
                    <a:pt x="72514" y="54527"/>
                    <a:pt x="72358" y="54665"/>
                  </a:cubicBezTo>
                  <a:lnTo>
                    <a:pt x="72358" y="54682"/>
                  </a:lnTo>
                  <a:cubicBezTo>
                    <a:pt x="71675" y="55659"/>
                    <a:pt x="71022" y="56681"/>
                    <a:pt x="69648" y="56681"/>
                  </a:cubicBezTo>
                  <a:cubicBezTo>
                    <a:pt x="69564" y="56681"/>
                    <a:pt x="69476" y="56678"/>
                    <a:pt x="69386" y="56669"/>
                  </a:cubicBezTo>
                  <a:cubicBezTo>
                    <a:pt x="69196" y="56600"/>
                    <a:pt x="68850" y="56549"/>
                    <a:pt x="68850" y="56445"/>
                  </a:cubicBezTo>
                  <a:cubicBezTo>
                    <a:pt x="68660" y="54216"/>
                    <a:pt x="66258" y="53559"/>
                    <a:pt x="65532" y="51727"/>
                  </a:cubicBezTo>
                  <a:cubicBezTo>
                    <a:pt x="65394" y="51381"/>
                    <a:pt x="64945" y="50932"/>
                    <a:pt x="65584" y="50673"/>
                  </a:cubicBezTo>
                  <a:cubicBezTo>
                    <a:pt x="65670" y="50638"/>
                    <a:pt x="65752" y="50622"/>
                    <a:pt x="65829" y="50622"/>
                  </a:cubicBezTo>
                  <a:close/>
                  <a:moveTo>
                    <a:pt x="50497" y="52695"/>
                  </a:moveTo>
                  <a:lnTo>
                    <a:pt x="50497" y="52695"/>
                  </a:lnTo>
                  <a:cubicBezTo>
                    <a:pt x="51016" y="52885"/>
                    <a:pt x="51863" y="52937"/>
                    <a:pt x="52001" y="53265"/>
                  </a:cubicBezTo>
                  <a:cubicBezTo>
                    <a:pt x="53055" y="55840"/>
                    <a:pt x="55734" y="57464"/>
                    <a:pt x="56114" y="60420"/>
                  </a:cubicBezTo>
                  <a:cubicBezTo>
                    <a:pt x="56252" y="61439"/>
                    <a:pt x="57323" y="61802"/>
                    <a:pt x="57859" y="62580"/>
                  </a:cubicBezTo>
                  <a:cubicBezTo>
                    <a:pt x="59294" y="64654"/>
                    <a:pt x="60106" y="66952"/>
                    <a:pt x="60763" y="69337"/>
                  </a:cubicBezTo>
                  <a:cubicBezTo>
                    <a:pt x="58533" y="67643"/>
                    <a:pt x="56615" y="65656"/>
                    <a:pt x="55336" y="63133"/>
                  </a:cubicBezTo>
                  <a:cubicBezTo>
                    <a:pt x="55198" y="62874"/>
                    <a:pt x="55008" y="62614"/>
                    <a:pt x="55008" y="62355"/>
                  </a:cubicBezTo>
                  <a:cubicBezTo>
                    <a:pt x="54990" y="58916"/>
                    <a:pt x="52139" y="56739"/>
                    <a:pt x="51189" y="53697"/>
                  </a:cubicBezTo>
                  <a:cubicBezTo>
                    <a:pt x="51085" y="53334"/>
                    <a:pt x="50739" y="53040"/>
                    <a:pt x="50497" y="52695"/>
                  </a:cubicBezTo>
                  <a:close/>
                  <a:moveTo>
                    <a:pt x="87976" y="1"/>
                  </a:moveTo>
                  <a:cubicBezTo>
                    <a:pt x="87018" y="1"/>
                    <a:pt x="85745" y="1010"/>
                    <a:pt x="84455" y="1127"/>
                  </a:cubicBezTo>
                  <a:cubicBezTo>
                    <a:pt x="83776" y="1176"/>
                    <a:pt x="83111" y="1512"/>
                    <a:pt x="82448" y="1512"/>
                  </a:cubicBezTo>
                  <a:cubicBezTo>
                    <a:pt x="82403" y="1512"/>
                    <a:pt x="82358" y="1511"/>
                    <a:pt x="82313" y="1507"/>
                  </a:cubicBezTo>
                  <a:cubicBezTo>
                    <a:pt x="82281" y="1506"/>
                    <a:pt x="82250" y="1506"/>
                    <a:pt x="82218" y="1506"/>
                  </a:cubicBezTo>
                  <a:cubicBezTo>
                    <a:pt x="80376" y="1506"/>
                    <a:pt x="79245" y="3375"/>
                    <a:pt x="77443" y="3375"/>
                  </a:cubicBezTo>
                  <a:cubicBezTo>
                    <a:pt x="77340" y="3375"/>
                    <a:pt x="77235" y="3369"/>
                    <a:pt x="77128" y="3356"/>
                  </a:cubicBezTo>
                  <a:cubicBezTo>
                    <a:pt x="77026" y="3344"/>
                    <a:pt x="76928" y="3335"/>
                    <a:pt x="76837" y="3335"/>
                  </a:cubicBezTo>
                  <a:cubicBezTo>
                    <a:pt x="76434" y="3335"/>
                    <a:pt x="76136" y="3491"/>
                    <a:pt x="75953" y="4082"/>
                  </a:cubicBezTo>
                  <a:cubicBezTo>
                    <a:pt x="75843" y="4459"/>
                    <a:pt x="75132" y="4980"/>
                    <a:pt x="74758" y="4980"/>
                  </a:cubicBezTo>
                  <a:cubicBezTo>
                    <a:pt x="74720" y="4980"/>
                    <a:pt x="74687" y="4974"/>
                    <a:pt x="74657" y="4964"/>
                  </a:cubicBezTo>
                  <a:cubicBezTo>
                    <a:pt x="73910" y="4715"/>
                    <a:pt x="73366" y="4590"/>
                    <a:pt x="73013" y="4590"/>
                  </a:cubicBezTo>
                  <a:cubicBezTo>
                    <a:pt x="72190" y="4590"/>
                    <a:pt x="72409" y="5268"/>
                    <a:pt x="73534" y="6623"/>
                  </a:cubicBezTo>
                  <a:cubicBezTo>
                    <a:pt x="73585" y="6692"/>
                    <a:pt x="73499" y="6882"/>
                    <a:pt x="73482" y="7003"/>
                  </a:cubicBezTo>
                  <a:cubicBezTo>
                    <a:pt x="73413" y="6968"/>
                    <a:pt x="73292" y="6951"/>
                    <a:pt x="73240" y="6882"/>
                  </a:cubicBezTo>
                  <a:cubicBezTo>
                    <a:pt x="72877" y="6381"/>
                    <a:pt x="72324" y="5914"/>
                    <a:pt x="72220" y="5344"/>
                  </a:cubicBezTo>
                  <a:cubicBezTo>
                    <a:pt x="72065" y="4531"/>
                    <a:pt x="71961" y="3840"/>
                    <a:pt x="71010" y="3650"/>
                  </a:cubicBezTo>
                  <a:cubicBezTo>
                    <a:pt x="70839" y="3615"/>
                    <a:pt x="70680" y="3599"/>
                    <a:pt x="70533" y="3599"/>
                  </a:cubicBezTo>
                  <a:cubicBezTo>
                    <a:pt x="69359" y="3599"/>
                    <a:pt x="68898" y="4626"/>
                    <a:pt x="68315" y="5517"/>
                  </a:cubicBezTo>
                  <a:cubicBezTo>
                    <a:pt x="67865" y="6208"/>
                    <a:pt x="68349" y="6536"/>
                    <a:pt x="68729" y="6934"/>
                  </a:cubicBezTo>
                  <a:cubicBezTo>
                    <a:pt x="68798" y="7003"/>
                    <a:pt x="68850" y="7089"/>
                    <a:pt x="68902" y="7176"/>
                  </a:cubicBezTo>
                  <a:cubicBezTo>
                    <a:pt x="68817" y="7188"/>
                    <a:pt x="68731" y="7200"/>
                    <a:pt x="68645" y="7200"/>
                  </a:cubicBezTo>
                  <a:cubicBezTo>
                    <a:pt x="68610" y="7200"/>
                    <a:pt x="68575" y="7198"/>
                    <a:pt x="68539" y="7193"/>
                  </a:cubicBezTo>
                  <a:cubicBezTo>
                    <a:pt x="67376" y="7024"/>
                    <a:pt x="66212" y="6691"/>
                    <a:pt x="65033" y="6691"/>
                  </a:cubicBezTo>
                  <a:cubicBezTo>
                    <a:pt x="65003" y="6691"/>
                    <a:pt x="64974" y="6691"/>
                    <a:pt x="64945" y="6692"/>
                  </a:cubicBezTo>
                  <a:cubicBezTo>
                    <a:pt x="64584" y="6692"/>
                    <a:pt x="63909" y="6196"/>
                    <a:pt x="63437" y="6196"/>
                  </a:cubicBezTo>
                  <a:cubicBezTo>
                    <a:pt x="63072" y="6196"/>
                    <a:pt x="62827" y="6492"/>
                    <a:pt x="62940" y="7538"/>
                  </a:cubicBezTo>
                  <a:cubicBezTo>
                    <a:pt x="62940" y="7608"/>
                    <a:pt x="62525" y="7711"/>
                    <a:pt x="62283" y="7798"/>
                  </a:cubicBezTo>
                  <a:cubicBezTo>
                    <a:pt x="61879" y="7955"/>
                    <a:pt x="61464" y="8005"/>
                    <a:pt x="61043" y="8005"/>
                  </a:cubicBezTo>
                  <a:cubicBezTo>
                    <a:pt x="60325" y="8005"/>
                    <a:pt x="59591" y="7860"/>
                    <a:pt x="58870" y="7860"/>
                  </a:cubicBezTo>
                  <a:cubicBezTo>
                    <a:pt x="58295" y="7860"/>
                    <a:pt x="57729" y="7952"/>
                    <a:pt x="57185" y="8282"/>
                  </a:cubicBezTo>
                  <a:cubicBezTo>
                    <a:pt x="56736" y="8610"/>
                    <a:pt x="56304" y="8938"/>
                    <a:pt x="55837" y="9267"/>
                  </a:cubicBezTo>
                  <a:cubicBezTo>
                    <a:pt x="55671" y="9381"/>
                    <a:pt x="55417" y="9527"/>
                    <a:pt x="55226" y="9527"/>
                  </a:cubicBezTo>
                  <a:cubicBezTo>
                    <a:pt x="55100" y="9527"/>
                    <a:pt x="55001" y="9463"/>
                    <a:pt x="54973" y="9284"/>
                  </a:cubicBezTo>
                  <a:cubicBezTo>
                    <a:pt x="54819" y="8258"/>
                    <a:pt x="54209" y="8003"/>
                    <a:pt x="53545" y="8003"/>
                  </a:cubicBezTo>
                  <a:cubicBezTo>
                    <a:pt x="53313" y="8003"/>
                    <a:pt x="53075" y="8034"/>
                    <a:pt x="52848" y="8074"/>
                  </a:cubicBezTo>
                  <a:cubicBezTo>
                    <a:pt x="51897" y="8264"/>
                    <a:pt x="52416" y="9232"/>
                    <a:pt x="52295" y="9854"/>
                  </a:cubicBezTo>
                  <a:cubicBezTo>
                    <a:pt x="52156" y="10615"/>
                    <a:pt x="51344" y="10096"/>
                    <a:pt x="50998" y="10545"/>
                  </a:cubicBezTo>
                  <a:cubicBezTo>
                    <a:pt x="50949" y="10609"/>
                    <a:pt x="50910" y="10635"/>
                    <a:pt x="50880" y="10635"/>
                  </a:cubicBezTo>
                  <a:cubicBezTo>
                    <a:pt x="50805" y="10635"/>
                    <a:pt x="50789" y="10469"/>
                    <a:pt x="50826" y="10321"/>
                  </a:cubicBezTo>
                  <a:cubicBezTo>
                    <a:pt x="51033" y="8990"/>
                    <a:pt x="50221" y="8541"/>
                    <a:pt x="49115" y="8161"/>
                  </a:cubicBezTo>
                  <a:cubicBezTo>
                    <a:pt x="46903" y="7400"/>
                    <a:pt x="44535" y="7176"/>
                    <a:pt x="42392" y="6070"/>
                  </a:cubicBezTo>
                  <a:cubicBezTo>
                    <a:pt x="41667" y="5697"/>
                    <a:pt x="40852" y="5536"/>
                    <a:pt x="40032" y="5536"/>
                  </a:cubicBezTo>
                  <a:cubicBezTo>
                    <a:pt x="39367" y="5536"/>
                    <a:pt x="38699" y="5642"/>
                    <a:pt x="38072" y="5828"/>
                  </a:cubicBezTo>
                  <a:cubicBezTo>
                    <a:pt x="36033" y="6432"/>
                    <a:pt x="33838" y="6502"/>
                    <a:pt x="31989" y="7642"/>
                  </a:cubicBezTo>
                  <a:cubicBezTo>
                    <a:pt x="31263" y="8074"/>
                    <a:pt x="29206" y="7296"/>
                    <a:pt x="30226" y="9457"/>
                  </a:cubicBezTo>
                  <a:cubicBezTo>
                    <a:pt x="30278" y="9578"/>
                    <a:pt x="29984" y="9854"/>
                    <a:pt x="29863" y="10079"/>
                  </a:cubicBezTo>
                  <a:cubicBezTo>
                    <a:pt x="28653" y="12412"/>
                    <a:pt x="26234" y="13224"/>
                    <a:pt x="24229" y="14555"/>
                  </a:cubicBezTo>
                  <a:cubicBezTo>
                    <a:pt x="22536" y="15661"/>
                    <a:pt x="23486" y="17112"/>
                    <a:pt x="24022" y="18236"/>
                  </a:cubicBezTo>
                  <a:cubicBezTo>
                    <a:pt x="24328" y="18880"/>
                    <a:pt x="24972" y="19241"/>
                    <a:pt x="25627" y="19241"/>
                  </a:cubicBezTo>
                  <a:cubicBezTo>
                    <a:pt x="26008" y="19241"/>
                    <a:pt x="26393" y="19119"/>
                    <a:pt x="26718" y="18858"/>
                  </a:cubicBezTo>
                  <a:cubicBezTo>
                    <a:pt x="27228" y="18470"/>
                    <a:pt x="27609" y="18306"/>
                    <a:pt x="27903" y="18306"/>
                  </a:cubicBezTo>
                  <a:cubicBezTo>
                    <a:pt x="28524" y="18306"/>
                    <a:pt x="28748" y="19042"/>
                    <a:pt x="28947" y="19946"/>
                  </a:cubicBezTo>
                  <a:cubicBezTo>
                    <a:pt x="28982" y="20223"/>
                    <a:pt x="28999" y="20499"/>
                    <a:pt x="28982" y="20776"/>
                  </a:cubicBezTo>
                  <a:cubicBezTo>
                    <a:pt x="28774" y="20551"/>
                    <a:pt x="28446" y="20396"/>
                    <a:pt x="28342" y="20119"/>
                  </a:cubicBezTo>
                  <a:cubicBezTo>
                    <a:pt x="28124" y="19474"/>
                    <a:pt x="27849" y="19234"/>
                    <a:pt x="27528" y="19234"/>
                  </a:cubicBezTo>
                  <a:cubicBezTo>
                    <a:pt x="27212" y="19234"/>
                    <a:pt x="26853" y="19465"/>
                    <a:pt x="26459" y="19774"/>
                  </a:cubicBezTo>
                  <a:cubicBezTo>
                    <a:pt x="25646" y="20379"/>
                    <a:pt x="25958" y="21260"/>
                    <a:pt x="26130" y="21899"/>
                  </a:cubicBezTo>
                  <a:cubicBezTo>
                    <a:pt x="26459" y="23092"/>
                    <a:pt x="25802" y="23420"/>
                    <a:pt x="24938" y="23627"/>
                  </a:cubicBezTo>
                  <a:cubicBezTo>
                    <a:pt x="23901" y="23852"/>
                    <a:pt x="23072" y="24267"/>
                    <a:pt x="22553" y="25269"/>
                  </a:cubicBezTo>
                  <a:cubicBezTo>
                    <a:pt x="22273" y="25790"/>
                    <a:pt x="21682" y="26043"/>
                    <a:pt x="21157" y="26043"/>
                  </a:cubicBezTo>
                  <a:cubicBezTo>
                    <a:pt x="21003" y="26043"/>
                    <a:pt x="20855" y="26021"/>
                    <a:pt x="20721" y="25978"/>
                  </a:cubicBezTo>
                  <a:cubicBezTo>
                    <a:pt x="20116" y="25788"/>
                    <a:pt x="20963" y="25390"/>
                    <a:pt x="20946" y="24993"/>
                  </a:cubicBezTo>
                  <a:cubicBezTo>
                    <a:pt x="20929" y="24543"/>
                    <a:pt x="20738" y="24129"/>
                    <a:pt x="20410" y="23835"/>
                  </a:cubicBezTo>
                  <a:cubicBezTo>
                    <a:pt x="19477" y="22798"/>
                    <a:pt x="18354" y="21709"/>
                    <a:pt x="18215" y="20327"/>
                  </a:cubicBezTo>
                  <a:cubicBezTo>
                    <a:pt x="18098" y="19205"/>
                    <a:pt x="17332" y="17921"/>
                    <a:pt x="16200" y="17921"/>
                  </a:cubicBezTo>
                  <a:cubicBezTo>
                    <a:pt x="16163" y="17921"/>
                    <a:pt x="16127" y="17922"/>
                    <a:pt x="16090" y="17925"/>
                  </a:cubicBezTo>
                  <a:cubicBezTo>
                    <a:pt x="15105" y="17976"/>
                    <a:pt x="14068" y="18391"/>
                    <a:pt x="13930" y="19221"/>
                  </a:cubicBezTo>
                  <a:cubicBezTo>
                    <a:pt x="13670" y="20430"/>
                    <a:pt x="14137" y="21709"/>
                    <a:pt x="15122" y="22470"/>
                  </a:cubicBezTo>
                  <a:cubicBezTo>
                    <a:pt x="15952" y="23109"/>
                    <a:pt x="15952" y="23161"/>
                    <a:pt x="15589" y="23489"/>
                  </a:cubicBezTo>
                  <a:cubicBezTo>
                    <a:pt x="14448" y="24526"/>
                    <a:pt x="14915" y="26116"/>
                    <a:pt x="14292" y="27377"/>
                  </a:cubicBezTo>
                  <a:cubicBezTo>
                    <a:pt x="14143" y="27687"/>
                    <a:pt x="14420" y="27822"/>
                    <a:pt x="14760" y="27822"/>
                  </a:cubicBezTo>
                  <a:cubicBezTo>
                    <a:pt x="14932" y="27822"/>
                    <a:pt x="15121" y="27787"/>
                    <a:pt x="15278" y="27723"/>
                  </a:cubicBezTo>
                  <a:cubicBezTo>
                    <a:pt x="16510" y="27249"/>
                    <a:pt x="17772" y="26919"/>
                    <a:pt x="19089" y="26919"/>
                  </a:cubicBezTo>
                  <a:cubicBezTo>
                    <a:pt x="19212" y="26919"/>
                    <a:pt x="19336" y="26922"/>
                    <a:pt x="19460" y="26928"/>
                  </a:cubicBezTo>
                  <a:lnTo>
                    <a:pt x="19874" y="26928"/>
                  </a:lnTo>
                  <a:cubicBezTo>
                    <a:pt x="19840" y="26997"/>
                    <a:pt x="19823" y="27136"/>
                    <a:pt x="19753" y="27153"/>
                  </a:cubicBezTo>
                  <a:cubicBezTo>
                    <a:pt x="18630" y="27585"/>
                    <a:pt x="17507" y="28138"/>
                    <a:pt x="16349" y="28414"/>
                  </a:cubicBezTo>
                  <a:cubicBezTo>
                    <a:pt x="15692" y="28570"/>
                    <a:pt x="14915" y="28432"/>
                    <a:pt x="14707" y="29209"/>
                  </a:cubicBezTo>
                  <a:cubicBezTo>
                    <a:pt x="14500" y="30004"/>
                    <a:pt x="15260" y="30194"/>
                    <a:pt x="15813" y="30505"/>
                  </a:cubicBezTo>
                  <a:cubicBezTo>
                    <a:pt x="17161" y="31318"/>
                    <a:pt x="17369" y="32493"/>
                    <a:pt x="16867" y="33910"/>
                  </a:cubicBezTo>
                  <a:cubicBezTo>
                    <a:pt x="16664" y="34503"/>
                    <a:pt x="16349" y="34660"/>
                    <a:pt x="15995" y="34660"/>
                  </a:cubicBezTo>
                  <a:cubicBezTo>
                    <a:pt x="15626" y="34660"/>
                    <a:pt x="15216" y="34489"/>
                    <a:pt x="14846" y="34463"/>
                  </a:cubicBezTo>
                  <a:cubicBezTo>
                    <a:pt x="13916" y="34396"/>
                    <a:pt x="12987" y="34203"/>
                    <a:pt x="12042" y="34203"/>
                  </a:cubicBezTo>
                  <a:cubicBezTo>
                    <a:pt x="12003" y="34203"/>
                    <a:pt x="11964" y="34203"/>
                    <a:pt x="11925" y="34204"/>
                  </a:cubicBezTo>
                  <a:cubicBezTo>
                    <a:pt x="10957" y="34221"/>
                    <a:pt x="9834" y="34446"/>
                    <a:pt x="9989" y="35759"/>
                  </a:cubicBezTo>
                  <a:cubicBezTo>
                    <a:pt x="10128" y="37072"/>
                    <a:pt x="9834" y="38196"/>
                    <a:pt x="9592" y="39440"/>
                  </a:cubicBezTo>
                  <a:cubicBezTo>
                    <a:pt x="9385" y="40425"/>
                    <a:pt x="8693" y="42136"/>
                    <a:pt x="10542" y="42464"/>
                  </a:cubicBezTo>
                  <a:cubicBezTo>
                    <a:pt x="12305" y="42758"/>
                    <a:pt x="12668" y="43173"/>
                    <a:pt x="11735" y="44693"/>
                  </a:cubicBezTo>
                  <a:cubicBezTo>
                    <a:pt x="11389" y="45298"/>
                    <a:pt x="10888" y="45817"/>
                    <a:pt x="10300" y="46180"/>
                  </a:cubicBezTo>
                  <a:cubicBezTo>
                    <a:pt x="9108" y="46871"/>
                    <a:pt x="8175" y="47752"/>
                    <a:pt x="8313" y="49342"/>
                  </a:cubicBezTo>
                  <a:cubicBezTo>
                    <a:pt x="8365" y="49964"/>
                    <a:pt x="8140" y="50707"/>
                    <a:pt x="7535" y="50967"/>
                  </a:cubicBezTo>
                  <a:cubicBezTo>
                    <a:pt x="5168" y="52021"/>
                    <a:pt x="3768" y="53991"/>
                    <a:pt x="2662" y="56168"/>
                  </a:cubicBezTo>
                  <a:cubicBezTo>
                    <a:pt x="1781" y="57931"/>
                    <a:pt x="122" y="59469"/>
                    <a:pt x="1279" y="61888"/>
                  </a:cubicBezTo>
                  <a:cubicBezTo>
                    <a:pt x="1936" y="63236"/>
                    <a:pt x="1573" y="64792"/>
                    <a:pt x="830" y="66209"/>
                  </a:cubicBezTo>
                  <a:cubicBezTo>
                    <a:pt x="1" y="67781"/>
                    <a:pt x="744" y="70477"/>
                    <a:pt x="2126" y="71687"/>
                  </a:cubicBezTo>
                  <a:cubicBezTo>
                    <a:pt x="2420" y="71946"/>
                    <a:pt x="2662" y="72240"/>
                    <a:pt x="2818" y="72586"/>
                  </a:cubicBezTo>
                  <a:cubicBezTo>
                    <a:pt x="4027" y="75040"/>
                    <a:pt x="5462" y="77303"/>
                    <a:pt x="7881" y="78755"/>
                  </a:cubicBezTo>
                  <a:cubicBezTo>
                    <a:pt x="8455" y="79100"/>
                    <a:pt x="9053" y="79742"/>
                    <a:pt x="9645" y="79742"/>
                  </a:cubicBezTo>
                  <a:cubicBezTo>
                    <a:pt x="9766" y="79742"/>
                    <a:pt x="9887" y="79715"/>
                    <a:pt x="10007" y="79654"/>
                  </a:cubicBezTo>
                  <a:cubicBezTo>
                    <a:pt x="12824" y="78254"/>
                    <a:pt x="16142" y="79844"/>
                    <a:pt x="18889" y="77874"/>
                  </a:cubicBezTo>
                  <a:cubicBezTo>
                    <a:pt x="19326" y="77562"/>
                    <a:pt x="19938" y="77352"/>
                    <a:pt x="20558" y="77352"/>
                  </a:cubicBezTo>
                  <a:cubicBezTo>
                    <a:pt x="21313" y="77352"/>
                    <a:pt x="22079" y="77663"/>
                    <a:pt x="22553" y="78479"/>
                  </a:cubicBezTo>
                  <a:cubicBezTo>
                    <a:pt x="23034" y="79313"/>
                    <a:pt x="23538" y="79650"/>
                    <a:pt x="24283" y="79650"/>
                  </a:cubicBezTo>
                  <a:cubicBezTo>
                    <a:pt x="24448" y="79650"/>
                    <a:pt x="24626" y="79633"/>
                    <a:pt x="24817" y="79602"/>
                  </a:cubicBezTo>
                  <a:cubicBezTo>
                    <a:pt x="24994" y="79574"/>
                    <a:pt x="25161" y="79561"/>
                    <a:pt x="25317" y="79561"/>
                  </a:cubicBezTo>
                  <a:cubicBezTo>
                    <a:pt x="26715" y="79561"/>
                    <a:pt x="27271" y="80640"/>
                    <a:pt x="26960" y="82194"/>
                  </a:cubicBezTo>
                  <a:cubicBezTo>
                    <a:pt x="26683" y="83611"/>
                    <a:pt x="25750" y="85218"/>
                    <a:pt x="26545" y="86480"/>
                  </a:cubicBezTo>
                  <a:cubicBezTo>
                    <a:pt x="27461" y="87966"/>
                    <a:pt x="28515" y="89400"/>
                    <a:pt x="29206" y="90973"/>
                  </a:cubicBezTo>
                  <a:cubicBezTo>
                    <a:pt x="30416" y="93721"/>
                    <a:pt x="31298" y="96641"/>
                    <a:pt x="29777" y="99631"/>
                  </a:cubicBezTo>
                  <a:cubicBezTo>
                    <a:pt x="28809" y="101515"/>
                    <a:pt x="28619" y="103502"/>
                    <a:pt x="29535" y="105369"/>
                  </a:cubicBezTo>
                  <a:cubicBezTo>
                    <a:pt x="30503" y="107321"/>
                    <a:pt x="31228" y="109274"/>
                    <a:pt x="31488" y="111469"/>
                  </a:cubicBezTo>
                  <a:cubicBezTo>
                    <a:pt x="31712" y="113456"/>
                    <a:pt x="31695" y="115599"/>
                    <a:pt x="33371" y="117172"/>
                  </a:cubicBezTo>
                  <a:cubicBezTo>
                    <a:pt x="34322" y="118088"/>
                    <a:pt x="34581" y="119436"/>
                    <a:pt x="35013" y="120645"/>
                  </a:cubicBezTo>
                  <a:cubicBezTo>
                    <a:pt x="35393" y="121717"/>
                    <a:pt x="34546" y="123065"/>
                    <a:pt x="35843" y="123998"/>
                  </a:cubicBezTo>
                  <a:cubicBezTo>
                    <a:pt x="36206" y="124270"/>
                    <a:pt x="36549" y="124368"/>
                    <a:pt x="36881" y="124368"/>
                  </a:cubicBezTo>
                  <a:cubicBezTo>
                    <a:pt x="37735" y="124368"/>
                    <a:pt x="38515" y="123721"/>
                    <a:pt x="39372" y="123721"/>
                  </a:cubicBezTo>
                  <a:cubicBezTo>
                    <a:pt x="39388" y="123721"/>
                    <a:pt x="39404" y="123721"/>
                    <a:pt x="39420" y="123721"/>
                  </a:cubicBezTo>
                  <a:cubicBezTo>
                    <a:pt x="39526" y="123724"/>
                    <a:pt x="39630" y="123725"/>
                    <a:pt x="39734" y="123725"/>
                  </a:cubicBezTo>
                  <a:cubicBezTo>
                    <a:pt x="44937" y="123725"/>
                    <a:pt x="47636" y="120353"/>
                    <a:pt x="49754" y="116100"/>
                  </a:cubicBezTo>
                  <a:cubicBezTo>
                    <a:pt x="50186" y="115236"/>
                    <a:pt x="49720" y="113957"/>
                    <a:pt x="50826" y="113508"/>
                  </a:cubicBezTo>
                  <a:cubicBezTo>
                    <a:pt x="52761" y="112713"/>
                    <a:pt x="53193" y="111175"/>
                    <a:pt x="52692" y="109499"/>
                  </a:cubicBezTo>
                  <a:cubicBezTo>
                    <a:pt x="51949" y="107028"/>
                    <a:pt x="53297" y="106112"/>
                    <a:pt x="55181" y="105282"/>
                  </a:cubicBezTo>
                  <a:cubicBezTo>
                    <a:pt x="57773" y="104107"/>
                    <a:pt x="59449" y="98370"/>
                    <a:pt x="57963" y="96071"/>
                  </a:cubicBezTo>
                  <a:cubicBezTo>
                    <a:pt x="56770" y="94239"/>
                    <a:pt x="57099" y="92217"/>
                    <a:pt x="57444" y="90316"/>
                  </a:cubicBezTo>
                  <a:cubicBezTo>
                    <a:pt x="57911" y="87621"/>
                    <a:pt x="59933" y="85823"/>
                    <a:pt x="61851" y="84164"/>
                  </a:cubicBezTo>
                  <a:cubicBezTo>
                    <a:pt x="65601" y="80915"/>
                    <a:pt x="68055" y="76992"/>
                    <a:pt x="69109" y="72171"/>
                  </a:cubicBezTo>
                  <a:cubicBezTo>
                    <a:pt x="69271" y="71459"/>
                    <a:pt x="69266" y="70656"/>
                    <a:pt x="68371" y="70656"/>
                  </a:cubicBezTo>
                  <a:cubicBezTo>
                    <a:pt x="68311" y="70656"/>
                    <a:pt x="68246" y="70660"/>
                    <a:pt x="68176" y="70667"/>
                  </a:cubicBezTo>
                  <a:cubicBezTo>
                    <a:pt x="67157" y="70788"/>
                    <a:pt x="66154" y="71151"/>
                    <a:pt x="65152" y="71462"/>
                  </a:cubicBezTo>
                  <a:cubicBezTo>
                    <a:pt x="63960" y="71826"/>
                    <a:pt x="63201" y="72060"/>
                    <a:pt x="62664" y="72060"/>
                  </a:cubicBezTo>
                  <a:cubicBezTo>
                    <a:pt x="61727" y="72060"/>
                    <a:pt x="61469" y="71346"/>
                    <a:pt x="60772" y="69363"/>
                  </a:cubicBezTo>
                  <a:lnTo>
                    <a:pt x="60772" y="69363"/>
                  </a:lnTo>
                  <a:cubicBezTo>
                    <a:pt x="61180" y="69747"/>
                    <a:pt x="61467" y="70422"/>
                    <a:pt x="62074" y="70422"/>
                  </a:cubicBezTo>
                  <a:cubicBezTo>
                    <a:pt x="62180" y="70422"/>
                    <a:pt x="62295" y="70402"/>
                    <a:pt x="62422" y="70356"/>
                  </a:cubicBezTo>
                  <a:cubicBezTo>
                    <a:pt x="63925" y="69769"/>
                    <a:pt x="65359" y="68957"/>
                    <a:pt x="66897" y="68455"/>
                  </a:cubicBezTo>
                  <a:cubicBezTo>
                    <a:pt x="68660" y="67868"/>
                    <a:pt x="69732" y="66209"/>
                    <a:pt x="71391" y="65639"/>
                  </a:cubicBezTo>
                  <a:cubicBezTo>
                    <a:pt x="73706" y="64844"/>
                    <a:pt x="76713" y="61716"/>
                    <a:pt x="76852" y="59383"/>
                  </a:cubicBezTo>
                  <a:cubicBezTo>
                    <a:pt x="76834" y="59072"/>
                    <a:pt x="76713" y="58778"/>
                    <a:pt x="76506" y="58553"/>
                  </a:cubicBezTo>
                  <a:cubicBezTo>
                    <a:pt x="75918" y="57810"/>
                    <a:pt x="75279" y="57153"/>
                    <a:pt x="74294" y="56894"/>
                  </a:cubicBezTo>
                  <a:cubicBezTo>
                    <a:pt x="73724" y="56739"/>
                    <a:pt x="73378" y="56151"/>
                    <a:pt x="73516" y="55581"/>
                  </a:cubicBezTo>
                  <a:cubicBezTo>
                    <a:pt x="73547" y="55481"/>
                    <a:pt x="73596" y="55443"/>
                    <a:pt x="73658" y="55443"/>
                  </a:cubicBezTo>
                  <a:cubicBezTo>
                    <a:pt x="73842" y="55443"/>
                    <a:pt x="74139" y="55775"/>
                    <a:pt x="74398" y="55788"/>
                  </a:cubicBezTo>
                  <a:cubicBezTo>
                    <a:pt x="75366" y="55855"/>
                    <a:pt x="76333" y="56083"/>
                    <a:pt x="77301" y="56083"/>
                  </a:cubicBezTo>
                  <a:cubicBezTo>
                    <a:pt x="77336" y="56083"/>
                    <a:pt x="77370" y="56083"/>
                    <a:pt x="77405" y="56082"/>
                  </a:cubicBezTo>
                  <a:cubicBezTo>
                    <a:pt x="77727" y="56077"/>
                    <a:pt x="78047" y="56073"/>
                    <a:pt x="78365" y="56073"/>
                  </a:cubicBezTo>
                  <a:cubicBezTo>
                    <a:pt x="81373" y="56073"/>
                    <a:pt x="84145" y="56432"/>
                    <a:pt x="85786" y="59746"/>
                  </a:cubicBezTo>
                  <a:cubicBezTo>
                    <a:pt x="86136" y="60461"/>
                    <a:pt x="86996" y="61297"/>
                    <a:pt x="88011" y="61297"/>
                  </a:cubicBezTo>
                  <a:cubicBezTo>
                    <a:pt x="88148" y="61297"/>
                    <a:pt x="88288" y="61282"/>
                    <a:pt x="88430" y="61249"/>
                  </a:cubicBezTo>
                  <a:cubicBezTo>
                    <a:pt x="88585" y="61214"/>
                    <a:pt x="88707" y="61197"/>
                    <a:pt x="88805" y="61197"/>
                  </a:cubicBezTo>
                  <a:cubicBezTo>
                    <a:pt x="89186" y="61197"/>
                    <a:pt x="89184" y="61451"/>
                    <a:pt x="89225" y="61837"/>
                  </a:cubicBezTo>
                  <a:cubicBezTo>
                    <a:pt x="89830" y="66554"/>
                    <a:pt x="91990" y="70685"/>
                    <a:pt x="94133" y="74832"/>
                  </a:cubicBezTo>
                  <a:cubicBezTo>
                    <a:pt x="94475" y="75487"/>
                    <a:pt x="94875" y="75911"/>
                    <a:pt x="95290" y="75911"/>
                  </a:cubicBezTo>
                  <a:cubicBezTo>
                    <a:pt x="95652" y="75911"/>
                    <a:pt x="96025" y="75588"/>
                    <a:pt x="96380" y="74815"/>
                  </a:cubicBezTo>
                  <a:cubicBezTo>
                    <a:pt x="96622" y="74297"/>
                    <a:pt x="97036" y="73847"/>
                    <a:pt x="97382" y="73381"/>
                  </a:cubicBezTo>
                  <a:lnTo>
                    <a:pt x="97538" y="73225"/>
                  </a:lnTo>
                  <a:cubicBezTo>
                    <a:pt x="98212" y="71618"/>
                    <a:pt x="98056" y="69993"/>
                    <a:pt x="97831" y="68317"/>
                  </a:cubicBezTo>
                  <a:cubicBezTo>
                    <a:pt x="97762" y="67833"/>
                    <a:pt x="97589" y="67211"/>
                    <a:pt x="98194" y="67073"/>
                  </a:cubicBezTo>
                  <a:cubicBezTo>
                    <a:pt x="99784" y="66693"/>
                    <a:pt x="100268" y="65258"/>
                    <a:pt x="101149" y="64187"/>
                  </a:cubicBezTo>
                  <a:cubicBezTo>
                    <a:pt x="102117" y="63029"/>
                    <a:pt x="103137" y="61629"/>
                    <a:pt x="104243" y="60903"/>
                  </a:cubicBezTo>
                  <a:cubicBezTo>
                    <a:pt x="104825" y="60515"/>
                    <a:pt x="105739" y="59942"/>
                    <a:pt x="106690" y="59942"/>
                  </a:cubicBezTo>
                  <a:cubicBezTo>
                    <a:pt x="107432" y="59942"/>
                    <a:pt x="108196" y="60292"/>
                    <a:pt x="108840" y="61353"/>
                  </a:cubicBezTo>
                  <a:cubicBezTo>
                    <a:pt x="109600" y="62632"/>
                    <a:pt x="110965" y="63565"/>
                    <a:pt x="111017" y="65258"/>
                  </a:cubicBezTo>
                  <a:cubicBezTo>
                    <a:pt x="111034" y="65777"/>
                    <a:pt x="110793" y="66433"/>
                    <a:pt x="111536" y="66693"/>
                  </a:cubicBezTo>
                  <a:cubicBezTo>
                    <a:pt x="111822" y="66788"/>
                    <a:pt x="112112" y="66862"/>
                    <a:pt x="112391" y="66862"/>
                  </a:cubicBezTo>
                  <a:cubicBezTo>
                    <a:pt x="112769" y="66862"/>
                    <a:pt x="113129" y="66727"/>
                    <a:pt x="113437" y="66330"/>
                  </a:cubicBezTo>
                  <a:cubicBezTo>
                    <a:pt x="113540" y="66205"/>
                    <a:pt x="113700" y="66031"/>
                    <a:pt x="113856" y="66031"/>
                  </a:cubicBezTo>
                  <a:cubicBezTo>
                    <a:pt x="113960" y="66031"/>
                    <a:pt x="114062" y="66109"/>
                    <a:pt x="114145" y="66330"/>
                  </a:cubicBezTo>
                  <a:cubicBezTo>
                    <a:pt x="114543" y="67470"/>
                    <a:pt x="114802" y="68663"/>
                    <a:pt x="115286" y="69769"/>
                  </a:cubicBezTo>
                  <a:cubicBezTo>
                    <a:pt x="116271" y="72033"/>
                    <a:pt x="114940" y="74677"/>
                    <a:pt x="116858" y="76871"/>
                  </a:cubicBezTo>
                  <a:cubicBezTo>
                    <a:pt x="118241" y="78461"/>
                    <a:pt x="118362" y="80915"/>
                    <a:pt x="119900" y="82540"/>
                  </a:cubicBezTo>
                  <a:cubicBezTo>
                    <a:pt x="120401" y="82799"/>
                    <a:pt x="120885" y="83058"/>
                    <a:pt x="121386" y="83300"/>
                  </a:cubicBezTo>
                  <a:cubicBezTo>
                    <a:pt x="121538" y="83368"/>
                    <a:pt x="121699" y="83403"/>
                    <a:pt x="121846" y="83403"/>
                  </a:cubicBezTo>
                  <a:cubicBezTo>
                    <a:pt x="122184" y="83403"/>
                    <a:pt x="122445" y="83219"/>
                    <a:pt x="122337" y="82834"/>
                  </a:cubicBezTo>
                  <a:cubicBezTo>
                    <a:pt x="121818" y="80915"/>
                    <a:pt x="121991" y="78790"/>
                    <a:pt x="119969" y="77355"/>
                  </a:cubicBezTo>
                  <a:cubicBezTo>
                    <a:pt x="118414" y="76249"/>
                    <a:pt x="117239" y="74521"/>
                    <a:pt x="117463" y="72378"/>
                  </a:cubicBezTo>
                  <a:cubicBezTo>
                    <a:pt x="117528" y="71821"/>
                    <a:pt x="116912" y="70437"/>
                    <a:pt x="117695" y="70437"/>
                  </a:cubicBezTo>
                  <a:cubicBezTo>
                    <a:pt x="117955" y="70437"/>
                    <a:pt x="118371" y="70590"/>
                    <a:pt x="119019" y="70979"/>
                  </a:cubicBezTo>
                  <a:cubicBezTo>
                    <a:pt x="120194" y="71704"/>
                    <a:pt x="121386" y="72655"/>
                    <a:pt x="121749" y="73605"/>
                  </a:cubicBezTo>
                  <a:cubicBezTo>
                    <a:pt x="122096" y="74553"/>
                    <a:pt x="122434" y="74868"/>
                    <a:pt x="122776" y="74868"/>
                  </a:cubicBezTo>
                  <a:cubicBezTo>
                    <a:pt x="123251" y="74868"/>
                    <a:pt x="123732" y="74261"/>
                    <a:pt x="124255" y="73899"/>
                  </a:cubicBezTo>
                  <a:cubicBezTo>
                    <a:pt x="124531" y="73709"/>
                    <a:pt x="124721" y="73363"/>
                    <a:pt x="125015" y="73208"/>
                  </a:cubicBezTo>
                  <a:cubicBezTo>
                    <a:pt x="126743" y="72292"/>
                    <a:pt x="127210" y="70961"/>
                    <a:pt x="126743" y="69043"/>
                  </a:cubicBezTo>
                  <a:cubicBezTo>
                    <a:pt x="126294" y="67159"/>
                    <a:pt x="125292" y="65725"/>
                    <a:pt x="123892" y="64533"/>
                  </a:cubicBezTo>
                  <a:cubicBezTo>
                    <a:pt x="122596" y="63409"/>
                    <a:pt x="122285" y="62459"/>
                    <a:pt x="123546" y="61059"/>
                  </a:cubicBezTo>
                  <a:cubicBezTo>
                    <a:pt x="123952" y="60621"/>
                    <a:pt x="124332" y="60388"/>
                    <a:pt x="124705" y="60388"/>
                  </a:cubicBezTo>
                  <a:cubicBezTo>
                    <a:pt x="124936" y="60388"/>
                    <a:pt x="125164" y="60477"/>
                    <a:pt x="125395" y="60661"/>
                  </a:cubicBezTo>
                  <a:cubicBezTo>
                    <a:pt x="126000" y="61145"/>
                    <a:pt x="125810" y="61750"/>
                    <a:pt x="125119" y="62234"/>
                  </a:cubicBezTo>
                  <a:cubicBezTo>
                    <a:pt x="124618" y="62580"/>
                    <a:pt x="124445" y="63219"/>
                    <a:pt x="125050" y="63651"/>
                  </a:cubicBezTo>
                  <a:cubicBezTo>
                    <a:pt x="125442" y="63952"/>
                    <a:pt x="125858" y="64171"/>
                    <a:pt x="126268" y="64171"/>
                  </a:cubicBezTo>
                  <a:cubicBezTo>
                    <a:pt x="126635" y="64171"/>
                    <a:pt x="126996" y="63996"/>
                    <a:pt x="127331" y="63547"/>
                  </a:cubicBezTo>
                  <a:cubicBezTo>
                    <a:pt x="127694" y="63046"/>
                    <a:pt x="128247" y="62407"/>
                    <a:pt x="127469" y="61940"/>
                  </a:cubicBezTo>
                  <a:cubicBezTo>
                    <a:pt x="126398" y="61318"/>
                    <a:pt x="127037" y="61042"/>
                    <a:pt x="127590" y="60696"/>
                  </a:cubicBezTo>
                  <a:cubicBezTo>
                    <a:pt x="130061" y="59210"/>
                    <a:pt x="133449" y="59106"/>
                    <a:pt x="134693" y="55788"/>
                  </a:cubicBezTo>
                  <a:cubicBezTo>
                    <a:pt x="135298" y="54146"/>
                    <a:pt x="136093" y="52591"/>
                    <a:pt x="135851" y="50725"/>
                  </a:cubicBezTo>
                  <a:cubicBezTo>
                    <a:pt x="135522" y="48288"/>
                    <a:pt x="133932" y="46629"/>
                    <a:pt x="132498" y="44918"/>
                  </a:cubicBezTo>
                  <a:cubicBezTo>
                    <a:pt x="131772" y="44054"/>
                    <a:pt x="131859" y="43622"/>
                    <a:pt x="132775" y="43173"/>
                  </a:cubicBezTo>
                  <a:cubicBezTo>
                    <a:pt x="133120" y="43017"/>
                    <a:pt x="133397" y="42793"/>
                    <a:pt x="133362" y="42378"/>
                  </a:cubicBezTo>
                  <a:cubicBezTo>
                    <a:pt x="133345" y="41980"/>
                    <a:pt x="133051" y="41635"/>
                    <a:pt x="132671" y="41548"/>
                  </a:cubicBezTo>
                  <a:cubicBezTo>
                    <a:pt x="132227" y="41462"/>
                    <a:pt x="131713" y="41297"/>
                    <a:pt x="131292" y="41297"/>
                  </a:cubicBezTo>
                  <a:cubicBezTo>
                    <a:pt x="131122" y="41297"/>
                    <a:pt x="130968" y="41323"/>
                    <a:pt x="130839" y="41393"/>
                  </a:cubicBezTo>
                  <a:cubicBezTo>
                    <a:pt x="130667" y="41486"/>
                    <a:pt x="130517" y="41524"/>
                    <a:pt x="130385" y="41524"/>
                  </a:cubicBezTo>
                  <a:cubicBezTo>
                    <a:pt x="129751" y="41524"/>
                    <a:pt x="129496" y="40648"/>
                    <a:pt x="128935" y="40648"/>
                  </a:cubicBezTo>
                  <a:cubicBezTo>
                    <a:pt x="128871" y="40648"/>
                    <a:pt x="128804" y="40659"/>
                    <a:pt x="128731" y="40684"/>
                  </a:cubicBezTo>
                  <a:cubicBezTo>
                    <a:pt x="129025" y="40425"/>
                    <a:pt x="129336" y="40166"/>
                    <a:pt x="129612" y="39889"/>
                  </a:cubicBezTo>
                  <a:cubicBezTo>
                    <a:pt x="129699" y="39786"/>
                    <a:pt x="129768" y="39647"/>
                    <a:pt x="129802" y="39509"/>
                  </a:cubicBezTo>
                  <a:cubicBezTo>
                    <a:pt x="129896" y="39229"/>
                    <a:pt x="130059" y="38963"/>
                    <a:pt x="130355" y="38963"/>
                  </a:cubicBezTo>
                  <a:cubicBezTo>
                    <a:pt x="130388" y="38963"/>
                    <a:pt x="130423" y="38966"/>
                    <a:pt x="130459" y="38973"/>
                  </a:cubicBezTo>
                  <a:cubicBezTo>
                    <a:pt x="130822" y="39025"/>
                    <a:pt x="130718" y="39405"/>
                    <a:pt x="130753" y="39665"/>
                  </a:cubicBezTo>
                  <a:cubicBezTo>
                    <a:pt x="130885" y="40368"/>
                    <a:pt x="131150" y="40680"/>
                    <a:pt x="131522" y="40680"/>
                  </a:cubicBezTo>
                  <a:cubicBezTo>
                    <a:pt x="131781" y="40680"/>
                    <a:pt x="132092" y="40529"/>
                    <a:pt x="132446" y="40252"/>
                  </a:cubicBezTo>
                  <a:cubicBezTo>
                    <a:pt x="132816" y="39963"/>
                    <a:pt x="133198" y="39825"/>
                    <a:pt x="133552" y="39825"/>
                  </a:cubicBezTo>
                  <a:cubicBezTo>
                    <a:pt x="134190" y="39825"/>
                    <a:pt x="134735" y="40276"/>
                    <a:pt x="134935" y="41099"/>
                  </a:cubicBezTo>
                  <a:cubicBezTo>
                    <a:pt x="135004" y="41410"/>
                    <a:pt x="135246" y="41911"/>
                    <a:pt x="135436" y="41928"/>
                  </a:cubicBezTo>
                  <a:cubicBezTo>
                    <a:pt x="136836" y="42067"/>
                    <a:pt x="137130" y="43259"/>
                    <a:pt x="137441" y="44192"/>
                  </a:cubicBezTo>
                  <a:cubicBezTo>
                    <a:pt x="137757" y="45176"/>
                    <a:pt x="138205" y="45491"/>
                    <a:pt x="138710" y="45491"/>
                  </a:cubicBezTo>
                  <a:cubicBezTo>
                    <a:pt x="139226" y="45491"/>
                    <a:pt x="139803" y="45163"/>
                    <a:pt x="140361" y="44884"/>
                  </a:cubicBezTo>
                  <a:cubicBezTo>
                    <a:pt x="141813" y="44175"/>
                    <a:pt x="140586" y="43363"/>
                    <a:pt x="140327" y="42654"/>
                  </a:cubicBezTo>
                  <a:cubicBezTo>
                    <a:pt x="140188" y="42188"/>
                    <a:pt x="139739" y="41773"/>
                    <a:pt x="139324" y="41479"/>
                  </a:cubicBezTo>
                  <a:cubicBezTo>
                    <a:pt x="137717" y="40356"/>
                    <a:pt x="137648" y="38921"/>
                    <a:pt x="138305" y="37245"/>
                  </a:cubicBezTo>
                  <a:cubicBezTo>
                    <a:pt x="138533" y="36644"/>
                    <a:pt x="138753" y="36160"/>
                    <a:pt x="139216" y="36160"/>
                  </a:cubicBezTo>
                  <a:cubicBezTo>
                    <a:pt x="139418" y="36160"/>
                    <a:pt x="139666" y="36252"/>
                    <a:pt x="139981" y="36468"/>
                  </a:cubicBezTo>
                  <a:cubicBezTo>
                    <a:pt x="140121" y="36569"/>
                    <a:pt x="140268" y="36617"/>
                    <a:pt x="140413" y="36617"/>
                  </a:cubicBezTo>
                  <a:cubicBezTo>
                    <a:pt x="140661" y="36617"/>
                    <a:pt x="140902" y="36477"/>
                    <a:pt x="141087" y="36226"/>
                  </a:cubicBezTo>
                  <a:cubicBezTo>
                    <a:pt x="142573" y="34255"/>
                    <a:pt x="142850" y="29797"/>
                    <a:pt x="141640" y="27706"/>
                  </a:cubicBezTo>
                  <a:cubicBezTo>
                    <a:pt x="141485" y="27447"/>
                    <a:pt x="141104" y="27187"/>
                    <a:pt x="141398" y="26807"/>
                  </a:cubicBezTo>
                  <a:lnTo>
                    <a:pt x="141398" y="26807"/>
                  </a:lnTo>
                  <a:cubicBezTo>
                    <a:pt x="141623" y="26997"/>
                    <a:pt x="141917" y="27153"/>
                    <a:pt x="142072" y="27395"/>
                  </a:cubicBezTo>
                  <a:cubicBezTo>
                    <a:pt x="142988" y="28812"/>
                    <a:pt x="143869" y="30229"/>
                    <a:pt x="144733" y="31663"/>
                  </a:cubicBezTo>
                  <a:cubicBezTo>
                    <a:pt x="144984" y="32062"/>
                    <a:pt x="145261" y="32460"/>
                    <a:pt x="145713" y="32460"/>
                  </a:cubicBezTo>
                  <a:cubicBezTo>
                    <a:pt x="145790" y="32460"/>
                    <a:pt x="145872" y="32449"/>
                    <a:pt x="145960" y="32424"/>
                  </a:cubicBezTo>
                  <a:cubicBezTo>
                    <a:pt x="146323" y="32320"/>
                    <a:pt x="146825" y="32043"/>
                    <a:pt x="146928" y="31750"/>
                  </a:cubicBezTo>
                  <a:cubicBezTo>
                    <a:pt x="147118" y="31197"/>
                    <a:pt x="146496" y="30972"/>
                    <a:pt x="146151" y="30644"/>
                  </a:cubicBezTo>
                  <a:cubicBezTo>
                    <a:pt x="145805" y="30298"/>
                    <a:pt x="144889" y="29935"/>
                    <a:pt x="145511" y="29348"/>
                  </a:cubicBezTo>
                  <a:cubicBezTo>
                    <a:pt x="146220" y="28674"/>
                    <a:pt x="145701" y="28363"/>
                    <a:pt x="145373" y="27982"/>
                  </a:cubicBezTo>
                  <a:cubicBezTo>
                    <a:pt x="144924" y="27464"/>
                    <a:pt x="144353" y="27049"/>
                    <a:pt x="143904" y="26513"/>
                  </a:cubicBezTo>
                  <a:cubicBezTo>
                    <a:pt x="142452" y="24803"/>
                    <a:pt x="140309" y="24008"/>
                    <a:pt x="138927" y="23455"/>
                  </a:cubicBezTo>
                  <a:cubicBezTo>
                    <a:pt x="137233" y="22781"/>
                    <a:pt x="135350" y="23368"/>
                    <a:pt x="133794" y="22349"/>
                  </a:cubicBezTo>
                  <a:cubicBezTo>
                    <a:pt x="133621" y="22228"/>
                    <a:pt x="133120" y="22141"/>
                    <a:pt x="133379" y="21934"/>
                  </a:cubicBezTo>
                  <a:cubicBezTo>
                    <a:pt x="134416" y="21156"/>
                    <a:pt x="134192" y="19843"/>
                    <a:pt x="134814" y="18910"/>
                  </a:cubicBezTo>
                  <a:cubicBezTo>
                    <a:pt x="135183" y="18357"/>
                    <a:pt x="137525" y="17996"/>
                    <a:pt x="139389" y="17996"/>
                  </a:cubicBezTo>
                  <a:cubicBezTo>
                    <a:pt x="140321" y="17996"/>
                    <a:pt x="141133" y="18086"/>
                    <a:pt x="141519" y="18287"/>
                  </a:cubicBezTo>
                  <a:cubicBezTo>
                    <a:pt x="141913" y="18491"/>
                    <a:pt x="142318" y="18567"/>
                    <a:pt x="142722" y="18567"/>
                  </a:cubicBezTo>
                  <a:cubicBezTo>
                    <a:pt x="143310" y="18567"/>
                    <a:pt x="143896" y="18407"/>
                    <a:pt x="144440" y="18253"/>
                  </a:cubicBezTo>
                  <a:cubicBezTo>
                    <a:pt x="145183" y="18028"/>
                    <a:pt x="144301" y="17320"/>
                    <a:pt x="144440" y="16905"/>
                  </a:cubicBezTo>
                  <a:cubicBezTo>
                    <a:pt x="144595" y="16473"/>
                    <a:pt x="144232" y="15764"/>
                    <a:pt x="144803" y="15626"/>
                  </a:cubicBezTo>
                  <a:cubicBezTo>
                    <a:pt x="144894" y="15602"/>
                    <a:pt x="144986" y="15590"/>
                    <a:pt x="145078" y="15590"/>
                  </a:cubicBezTo>
                  <a:cubicBezTo>
                    <a:pt x="145503" y="15590"/>
                    <a:pt x="145922" y="15838"/>
                    <a:pt x="146306" y="16179"/>
                  </a:cubicBezTo>
                  <a:cubicBezTo>
                    <a:pt x="146709" y="16532"/>
                    <a:pt x="147171" y="16997"/>
                    <a:pt x="147617" y="16997"/>
                  </a:cubicBezTo>
                  <a:cubicBezTo>
                    <a:pt x="147935" y="16997"/>
                    <a:pt x="148244" y="16760"/>
                    <a:pt x="148518" y="16075"/>
                  </a:cubicBezTo>
                  <a:cubicBezTo>
                    <a:pt x="148584" y="15900"/>
                    <a:pt x="148692" y="15801"/>
                    <a:pt x="148828" y="15801"/>
                  </a:cubicBezTo>
                  <a:cubicBezTo>
                    <a:pt x="148906" y="15801"/>
                    <a:pt x="148994" y="15833"/>
                    <a:pt x="149088" y="15903"/>
                  </a:cubicBezTo>
                  <a:cubicBezTo>
                    <a:pt x="149348" y="16110"/>
                    <a:pt x="149348" y="16335"/>
                    <a:pt x="149192" y="16646"/>
                  </a:cubicBezTo>
                  <a:cubicBezTo>
                    <a:pt x="148743" y="17596"/>
                    <a:pt x="147965" y="18547"/>
                    <a:pt x="147965" y="19497"/>
                  </a:cubicBezTo>
                  <a:cubicBezTo>
                    <a:pt x="147931" y="21122"/>
                    <a:pt x="148708" y="22677"/>
                    <a:pt x="150022" y="23627"/>
                  </a:cubicBezTo>
                  <a:cubicBezTo>
                    <a:pt x="151231" y="24561"/>
                    <a:pt x="152631" y="25269"/>
                    <a:pt x="153582" y="26513"/>
                  </a:cubicBezTo>
                  <a:cubicBezTo>
                    <a:pt x="153835" y="26852"/>
                    <a:pt x="154112" y="27339"/>
                    <a:pt x="154580" y="27339"/>
                  </a:cubicBezTo>
                  <a:cubicBezTo>
                    <a:pt x="154686" y="27339"/>
                    <a:pt x="154802" y="27314"/>
                    <a:pt x="154930" y="27257"/>
                  </a:cubicBezTo>
                  <a:cubicBezTo>
                    <a:pt x="155621" y="26928"/>
                    <a:pt x="155673" y="26271"/>
                    <a:pt x="155604" y="25615"/>
                  </a:cubicBezTo>
                  <a:cubicBezTo>
                    <a:pt x="155448" y="24025"/>
                    <a:pt x="155863" y="22435"/>
                    <a:pt x="154739" y="20845"/>
                  </a:cubicBezTo>
                  <a:cubicBezTo>
                    <a:pt x="154065" y="19877"/>
                    <a:pt x="153772" y="18823"/>
                    <a:pt x="152406" y="18737"/>
                  </a:cubicBezTo>
                  <a:cubicBezTo>
                    <a:pt x="152044" y="18720"/>
                    <a:pt x="151940" y="18478"/>
                    <a:pt x="151888" y="18201"/>
                  </a:cubicBezTo>
                  <a:cubicBezTo>
                    <a:pt x="151820" y="17931"/>
                    <a:pt x="151918" y="17578"/>
                    <a:pt x="152229" y="17578"/>
                  </a:cubicBezTo>
                  <a:cubicBezTo>
                    <a:pt x="152236" y="17578"/>
                    <a:pt x="152243" y="17579"/>
                    <a:pt x="152251" y="17579"/>
                  </a:cubicBezTo>
                  <a:cubicBezTo>
                    <a:pt x="152284" y="17581"/>
                    <a:pt x="152317" y="17582"/>
                    <a:pt x="152350" y="17582"/>
                  </a:cubicBezTo>
                  <a:cubicBezTo>
                    <a:pt x="153000" y="17582"/>
                    <a:pt x="153628" y="17254"/>
                    <a:pt x="154277" y="17254"/>
                  </a:cubicBezTo>
                  <a:cubicBezTo>
                    <a:pt x="154558" y="17254"/>
                    <a:pt x="154844" y="17316"/>
                    <a:pt x="155137" y="17493"/>
                  </a:cubicBezTo>
                  <a:cubicBezTo>
                    <a:pt x="155393" y="17649"/>
                    <a:pt x="155627" y="17726"/>
                    <a:pt x="155836" y="17726"/>
                  </a:cubicBezTo>
                  <a:cubicBezTo>
                    <a:pt x="156249" y="17726"/>
                    <a:pt x="156566" y="17427"/>
                    <a:pt x="156761" y="16853"/>
                  </a:cubicBezTo>
                  <a:cubicBezTo>
                    <a:pt x="157072" y="15920"/>
                    <a:pt x="157954" y="15505"/>
                    <a:pt x="158662" y="15039"/>
                  </a:cubicBezTo>
                  <a:cubicBezTo>
                    <a:pt x="158771" y="14969"/>
                    <a:pt x="158912" y="14953"/>
                    <a:pt x="159064" y="14953"/>
                  </a:cubicBezTo>
                  <a:cubicBezTo>
                    <a:pt x="159192" y="14953"/>
                    <a:pt x="159327" y="14964"/>
                    <a:pt x="159458" y="14964"/>
                  </a:cubicBezTo>
                  <a:cubicBezTo>
                    <a:pt x="159792" y="14964"/>
                    <a:pt x="160100" y="14892"/>
                    <a:pt x="160183" y="14382"/>
                  </a:cubicBezTo>
                  <a:cubicBezTo>
                    <a:pt x="160304" y="13501"/>
                    <a:pt x="159475" y="13310"/>
                    <a:pt x="158887" y="12965"/>
                  </a:cubicBezTo>
                  <a:cubicBezTo>
                    <a:pt x="158662" y="12827"/>
                    <a:pt x="158334" y="12550"/>
                    <a:pt x="158351" y="12395"/>
                  </a:cubicBezTo>
                  <a:cubicBezTo>
                    <a:pt x="158404" y="12154"/>
                    <a:pt x="158582" y="12097"/>
                    <a:pt x="158776" y="12097"/>
                  </a:cubicBezTo>
                  <a:cubicBezTo>
                    <a:pt x="158903" y="12097"/>
                    <a:pt x="159037" y="12122"/>
                    <a:pt x="159146" y="12135"/>
                  </a:cubicBezTo>
                  <a:cubicBezTo>
                    <a:pt x="160460" y="12308"/>
                    <a:pt x="161652" y="12999"/>
                    <a:pt x="163017" y="12999"/>
                  </a:cubicBezTo>
                  <a:cubicBezTo>
                    <a:pt x="163570" y="12999"/>
                    <a:pt x="163795" y="12913"/>
                    <a:pt x="164002" y="12274"/>
                  </a:cubicBezTo>
                  <a:cubicBezTo>
                    <a:pt x="164745" y="10182"/>
                    <a:pt x="163311" y="10010"/>
                    <a:pt x="161998" y="9923"/>
                  </a:cubicBezTo>
                  <a:cubicBezTo>
                    <a:pt x="160218" y="9820"/>
                    <a:pt x="158438" y="9543"/>
                    <a:pt x="156710" y="9076"/>
                  </a:cubicBezTo>
                  <a:cubicBezTo>
                    <a:pt x="153313" y="8169"/>
                    <a:pt x="149984" y="6872"/>
                    <a:pt x="146431" y="6872"/>
                  </a:cubicBezTo>
                  <a:cubicBezTo>
                    <a:pt x="145249" y="6872"/>
                    <a:pt x="144041" y="7016"/>
                    <a:pt x="142798" y="7366"/>
                  </a:cubicBezTo>
                  <a:cubicBezTo>
                    <a:pt x="142441" y="7468"/>
                    <a:pt x="142044" y="7507"/>
                    <a:pt x="141624" y="7507"/>
                  </a:cubicBezTo>
                  <a:cubicBezTo>
                    <a:pt x="140475" y="7507"/>
                    <a:pt x="139148" y="7211"/>
                    <a:pt x="137959" y="7072"/>
                  </a:cubicBezTo>
                  <a:cubicBezTo>
                    <a:pt x="135760" y="6810"/>
                    <a:pt x="133765" y="5577"/>
                    <a:pt x="131513" y="5577"/>
                  </a:cubicBezTo>
                  <a:cubicBezTo>
                    <a:pt x="131235" y="5577"/>
                    <a:pt x="130953" y="5596"/>
                    <a:pt x="130666" y="5637"/>
                  </a:cubicBezTo>
                  <a:cubicBezTo>
                    <a:pt x="130197" y="5701"/>
                    <a:pt x="129713" y="5752"/>
                    <a:pt x="129231" y="5752"/>
                  </a:cubicBezTo>
                  <a:cubicBezTo>
                    <a:pt x="128525" y="5752"/>
                    <a:pt x="127823" y="5641"/>
                    <a:pt x="127175" y="5292"/>
                  </a:cubicBezTo>
                  <a:cubicBezTo>
                    <a:pt x="124583" y="3857"/>
                    <a:pt x="121352" y="4808"/>
                    <a:pt x="118811" y="3097"/>
                  </a:cubicBezTo>
                  <a:cubicBezTo>
                    <a:pt x="118623" y="2965"/>
                    <a:pt x="118385" y="2894"/>
                    <a:pt x="118144" y="2894"/>
                  </a:cubicBezTo>
                  <a:cubicBezTo>
                    <a:pt x="117786" y="2894"/>
                    <a:pt x="117421" y="3050"/>
                    <a:pt x="117204" y="3391"/>
                  </a:cubicBezTo>
                  <a:cubicBezTo>
                    <a:pt x="116737" y="4117"/>
                    <a:pt x="117601" y="4134"/>
                    <a:pt x="117930" y="4462"/>
                  </a:cubicBezTo>
                  <a:cubicBezTo>
                    <a:pt x="118103" y="4670"/>
                    <a:pt x="118154" y="4946"/>
                    <a:pt x="118068" y="5188"/>
                  </a:cubicBezTo>
                  <a:cubicBezTo>
                    <a:pt x="117958" y="5398"/>
                    <a:pt x="116241" y="5510"/>
                    <a:pt x="114740" y="5510"/>
                  </a:cubicBezTo>
                  <a:cubicBezTo>
                    <a:pt x="113645" y="5510"/>
                    <a:pt x="112664" y="5450"/>
                    <a:pt x="112503" y="5326"/>
                  </a:cubicBezTo>
                  <a:cubicBezTo>
                    <a:pt x="111242" y="4410"/>
                    <a:pt x="109825" y="3719"/>
                    <a:pt x="108321" y="3287"/>
                  </a:cubicBezTo>
                  <a:cubicBezTo>
                    <a:pt x="108108" y="3224"/>
                    <a:pt x="107902" y="3198"/>
                    <a:pt x="107703" y="3198"/>
                  </a:cubicBezTo>
                  <a:cubicBezTo>
                    <a:pt x="106742" y="3198"/>
                    <a:pt x="105934" y="3807"/>
                    <a:pt x="105084" y="3807"/>
                  </a:cubicBezTo>
                  <a:cubicBezTo>
                    <a:pt x="105000" y="3807"/>
                    <a:pt x="104915" y="3801"/>
                    <a:pt x="104830" y="3788"/>
                  </a:cubicBezTo>
                  <a:cubicBezTo>
                    <a:pt x="102083" y="3391"/>
                    <a:pt x="99266" y="3909"/>
                    <a:pt x="96760" y="1559"/>
                  </a:cubicBezTo>
                  <a:cubicBezTo>
                    <a:pt x="95295" y="185"/>
                    <a:pt x="93272" y="50"/>
                    <a:pt x="91223" y="50"/>
                  </a:cubicBezTo>
                  <a:cubicBezTo>
                    <a:pt x="90718" y="50"/>
                    <a:pt x="90212" y="58"/>
                    <a:pt x="89713" y="58"/>
                  </a:cubicBezTo>
                  <a:cubicBezTo>
                    <a:pt x="89152" y="58"/>
                    <a:pt x="88600" y="48"/>
                    <a:pt x="88067" y="4"/>
                  </a:cubicBezTo>
                  <a:cubicBezTo>
                    <a:pt x="88037" y="2"/>
                    <a:pt x="88007" y="1"/>
                    <a:pt x="879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689;p52">
              <a:extLst>
                <a:ext uri="{FF2B5EF4-FFF2-40B4-BE49-F238E27FC236}">
                  <a16:creationId xmlns:a16="http://schemas.microsoft.com/office/drawing/2014/main" id="{4FAA948C-C390-4B53-BCD6-CD9C1E9ECAAD}"/>
                </a:ext>
              </a:extLst>
            </p:cNvPr>
            <p:cNvSpPr/>
            <p:nvPr/>
          </p:nvSpPr>
          <p:spPr>
            <a:xfrm>
              <a:off x="5913800" y="3523050"/>
              <a:ext cx="1109075" cy="813875"/>
            </a:xfrm>
            <a:custGeom>
              <a:avLst/>
              <a:gdLst/>
              <a:ahLst/>
              <a:cxnLst/>
              <a:rect l="l" t="t" r="r" b="b"/>
              <a:pathLst>
                <a:path w="44363" h="32555" extrusionOk="0">
                  <a:moveTo>
                    <a:pt x="28245" y="1"/>
                  </a:moveTo>
                  <a:cubicBezTo>
                    <a:pt x="27747" y="1"/>
                    <a:pt x="27602" y="373"/>
                    <a:pt x="27634" y="804"/>
                  </a:cubicBezTo>
                  <a:cubicBezTo>
                    <a:pt x="27737" y="2117"/>
                    <a:pt x="27979" y="3482"/>
                    <a:pt x="27996" y="4778"/>
                  </a:cubicBezTo>
                  <a:cubicBezTo>
                    <a:pt x="28014" y="5660"/>
                    <a:pt x="28567" y="7094"/>
                    <a:pt x="27634" y="7267"/>
                  </a:cubicBezTo>
                  <a:cubicBezTo>
                    <a:pt x="27521" y="7286"/>
                    <a:pt x="27406" y="7295"/>
                    <a:pt x="27290" y="7295"/>
                  </a:cubicBezTo>
                  <a:cubicBezTo>
                    <a:pt x="25431" y="7295"/>
                    <a:pt x="23230" y="4918"/>
                    <a:pt x="23555" y="3275"/>
                  </a:cubicBezTo>
                  <a:cubicBezTo>
                    <a:pt x="23754" y="2264"/>
                    <a:pt x="23333" y="1317"/>
                    <a:pt x="22034" y="1317"/>
                  </a:cubicBezTo>
                  <a:cubicBezTo>
                    <a:pt x="21978" y="1317"/>
                    <a:pt x="21920" y="1318"/>
                    <a:pt x="21862" y="1322"/>
                  </a:cubicBezTo>
                  <a:cubicBezTo>
                    <a:pt x="21814" y="1325"/>
                    <a:pt x="21765" y="1327"/>
                    <a:pt x="21716" y="1327"/>
                  </a:cubicBezTo>
                  <a:cubicBezTo>
                    <a:pt x="20777" y="1327"/>
                    <a:pt x="19668" y="752"/>
                    <a:pt x="18692" y="752"/>
                  </a:cubicBezTo>
                  <a:cubicBezTo>
                    <a:pt x="18107" y="752"/>
                    <a:pt x="17570" y="958"/>
                    <a:pt x="17144" y="1616"/>
                  </a:cubicBezTo>
                  <a:cubicBezTo>
                    <a:pt x="16642" y="2376"/>
                    <a:pt x="15295" y="2826"/>
                    <a:pt x="15191" y="4035"/>
                  </a:cubicBezTo>
                  <a:cubicBezTo>
                    <a:pt x="15162" y="4430"/>
                    <a:pt x="15144" y="4616"/>
                    <a:pt x="15002" y="4616"/>
                  </a:cubicBezTo>
                  <a:cubicBezTo>
                    <a:pt x="14889" y="4616"/>
                    <a:pt x="14698" y="4499"/>
                    <a:pt x="14361" y="4277"/>
                  </a:cubicBezTo>
                  <a:cubicBezTo>
                    <a:pt x="13724" y="3844"/>
                    <a:pt x="13113" y="3612"/>
                    <a:pt x="12606" y="3612"/>
                  </a:cubicBezTo>
                  <a:cubicBezTo>
                    <a:pt x="12042" y="3612"/>
                    <a:pt x="11607" y="3900"/>
                    <a:pt x="11406" y="4519"/>
                  </a:cubicBezTo>
                  <a:cubicBezTo>
                    <a:pt x="10784" y="6334"/>
                    <a:pt x="8710" y="7215"/>
                    <a:pt x="8624" y="9392"/>
                  </a:cubicBezTo>
                  <a:cubicBezTo>
                    <a:pt x="8607" y="10153"/>
                    <a:pt x="7933" y="10619"/>
                    <a:pt x="7086" y="10879"/>
                  </a:cubicBezTo>
                  <a:cubicBezTo>
                    <a:pt x="5669" y="11311"/>
                    <a:pt x="4355" y="11864"/>
                    <a:pt x="3007" y="12382"/>
                  </a:cubicBezTo>
                  <a:cubicBezTo>
                    <a:pt x="1003" y="13160"/>
                    <a:pt x="0" y="16910"/>
                    <a:pt x="1538" y="19018"/>
                  </a:cubicBezTo>
                  <a:cubicBezTo>
                    <a:pt x="2835" y="20798"/>
                    <a:pt x="3128" y="22595"/>
                    <a:pt x="3992" y="24375"/>
                  </a:cubicBezTo>
                  <a:cubicBezTo>
                    <a:pt x="4494" y="25360"/>
                    <a:pt x="4424" y="26276"/>
                    <a:pt x="3750" y="26950"/>
                  </a:cubicBezTo>
                  <a:cubicBezTo>
                    <a:pt x="3353" y="27348"/>
                    <a:pt x="3509" y="27797"/>
                    <a:pt x="4148" y="28298"/>
                  </a:cubicBezTo>
                  <a:cubicBezTo>
                    <a:pt x="5020" y="28962"/>
                    <a:pt x="5824" y="29302"/>
                    <a:pt x="6549" y="29302"/>
                  </a:cubicBezTo>
                  <a:cubicBezTo>
                    <a:pt x="7089" y="29302"/>
                    <a:pt x="7586" y="29114"/>
                    <a:pt x="8036" y="28730"/>
                  </a:cubicBezTo>
                  <a:cubicBezTo>
                    <a:pt x="8740" y="28095"/>
                    <a:pt x="9643" y="27747"/>
                    <a:pt x="10576" y="27747"/>
                  </a:cubicBezTo>
                  <a:cubicBezTo>
                    <a:pt x="10811" y="27747"/>
                    <a:pt x="11049" y="27769"/>
                    <a:pt x="11285" y="27814"/>
                  </a:cubicBezTo>
                  <a:cubicBezTo>
                    <a:pt x="11420" y="27836"/>
                    <a:pt x="11551" y="27846"/>
                    <a:pt x="11676" y="27846"/>
                  </a:cubicBezTo>
                  <a:cubicBezTo>
                    <a:pt x="12065" y="27846"/>
                    <a:pt x="12402" y="27743"/>
                    <a:pt x="12650" y="27521"/>
                  </a:cubicBezTo>
                  <a:cubicBezTo>
                    <a:pt x="14551" y="25793"/>
                    <a:pt x="17368" y="25343"/>
                    <a:pt x="20047" y="24790"/>
                  </a:cubicBezTo>
                  <a:cubicBezTo>
                    <a:pt x="20247" y="24746"/>
                    <a:pt x="20464" y="24721"/>
                    <a:pt x="20691" y="24721"/>
                  </a:cubicBezTo>
                  <a:cubicBezTo>
                    <a:pt x="21623" y="24721"/>
                    <a:pt x="22712" y="25150"/>
                    <a:pt x="23365" y="26484"/>
                  </a:cubicBezTo>
                  <a:cubicBezTo>
                    <a:pt x="23667" y="27105"/>
                    <a:pt x="23855" y="28198"/>
                    <a:pt x="25083" y="28198"/>
                  </a:cubicBezTo>
                  <a:cubicBezTo>
                    <a:pt x="25120" y="28198"/>
                    <a:pt x="25158" y="28197"/>
                    <a:pt x="25197" y="28195"/>
                  </a:cubicBezTo>
                  <a:cubicBezTo>
                    <a:pt x="25345" y="28183"/>
                    <a:pt x="25455" y="28022"/>
                    <a:pt x="25593" y="28022"/>
                  </a:cubicBezTo>
                  <a:cubicBezTo>
                    <a:pt x="25664" y="28022"/>
                    <a:pt x="25742" y="28065"/>
                    <a:pt x="25836" y="28195"/>
                  </a:cubicBezTo>
                  <a:cubicBezTo>
                    <a:pt x="25923" y="28298"/>
                    <a:pt x="25767" y="28592"/>
                    <a:pt x="25612" y="28713"/>
                  </a:cubicBezTo>
                  <a:cubicBezTo>
                    <a:pt x="25318" y="28938"/>
                    <a:pt x="24903" y="29128"/>
                    <a:pt x="25283" y="29646"/>
                  </a:cubicBezTo>
                  <a:cubicBezTo>
                    <a:pt x="25508" y="29871"/>
                    <a:pt x="25802" y="30026"/>
                    <a:pt x="26113" y="30078"/>
                  </a:cubicBezTo>
                  <a:cubicBezTo>
                    <a:pt x="26172" y="30086"/>
                    <a:pt x="26229" y="30090"/>
                    <a:pt x="26283" y="30090"/>
                  </a:cubicBezTo>
                  <a:cubicBezTo>
                    <a:pt x="26710" y="30090"/>
                    <a:pt x="27006" y="29856"/>
                    <a:pt x="27098" y="29473"/>
                  </a:cubicBezTo>
                  <a:cubicBezTo>
                    <a:pt x="27115" y="29335"/>
                    <a:pt x="27098" y="29197"/>
                    <a:pt x="27029" y="29076"/>
                  </a:cubicBezTo>
                  <a:cubicBezTo>
                    <a:pt x="26976" y="28903"/>
                    <a:pt x="26992" y="28848"/>
                    <a:pt x="27041" y="28848"/>
                  </a:cubicBezTo>
                  <a:cubicBezTo>
                    <a:pt x="27105" y="28848"/>
                    <a:pt x="27225" y="28941"/>
                    <a:pt x="27322" y="28990"/>
                  </a:cubicBezTo>
                  <a:cubicBezTo>
                    <a:pt x="27824" y="29266"/>
                    <a:pt x="28463" y="29473"/>
                    <a:pt x="28169" y="30113"/>
                  </a:cubicBezTo>
                  <a:cubicBezTo>
                    <a:pt x="27945" y="30597"/>
                    <a:pt x="28117" y="31029"/>
                    <a:pt x="28809" y="31461"/>
                  </a:cubicBezTo>
                  <a:cubicBezTo>
                    <a:pt x="30199" y="32318"/>
                    <a:pt x="31628" y="32554"/>
                    <a:pt x="32898" y="32554"/>
                  </a:cubicBezTo>
                  <a:cubicBezTo>
                    <a:pt x="33522" y="32554"/>
                    <a:pt x="34108" y="32497"/>
                    <a:pt x="34633" y="32429"/>
                  </a:cubicBezTo>
                  <a:cubicBezTo>
                    <a:pt x="36672" y="32135"/>
                    <a:pt x="39299" y="31824"/>
                    <a:pt x="39299" y="29145"/>
                  </a:cubicBezTo>
                  <a:cubicBezTo>
                    <a:pt x="39299" y="28938"/>
                    <a:pt x="39541" y="28799"/>
                    <a:pt x="39592" y="28575"/>
                  </a:cubicBezTo>
                  <a:cubicBezTo>
                    <a:pt x="40024" y="26968"/>
                    <a:pt x="41804" y="26363"/>
                    <a:pt x="42496" y="24998"/>
                  </a:cubicBezTo>
                  <a:cubicBezTo>
                    <a:pt x="44224" y="21559"/>
                    <a:pt x="44362" y="17722"/>
                    <a:pt x="40232" y="13661"/>
                  </a:cubicBezTo>
                  <a:cubicBezTo>
                    <a:pt x="38953" y="12399"/>
                    <a:pt x="38037" y="10671"/>
                    <a:pt x="36309" y="9859"/>
                  </a:cubicBezTo>
                  <a:cubicBezTo>
                    <a:pt x="34494" y="9012"/>
                    <a:pt x="34080" y="7716"/>
                    <a:pt x="33509" y="6472"/>
                  </a:cubicBezTo>
                  <a:cubicBezTo>
                    <a:pt x="33388" y="5608"/>
                    <a:pt x="33008" y="4761"/>
                    <a:pt x="32213" y="4346"/>
                  </a:cubicBezTo>
                  <a:cubicBezTo>
                    <a:pt x="30658" y="3465"/>
                    <a:pt x="30278" y="2100"/>
                    <a:pt x="29414" y="942"/>
                  </a:cubicBezTo>
                  <a:cubicBezTo>
                    <a:pt x="29120" y="544"/>
                    <a:pt x="28947" y="78"/>
                    <a:pt x="28377" y="9"/>
                  </a:cubicBezTo>
                  <a:cubicBezTo>
                    <a:pt x="28330" y="3"/>
                    <a:pt x="28287" y="1"/>
                    <a:pt x="28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690;p52">
              <a:extLst>
                <a:ext uri="{FF2B5EF4-FFF2-40B4-BE49-F238E27FC236}">
                  <a16:creationId xmlns:a16="http://schemas.microsoft.com/office/drawing/2014/main" id="{6BE3B8B6-B0B3-4901-AA68-F4C0E82BB775}"/>
                </a:ext>
              </a:extLst>
            </p:cNvPr>
            <p:cNvSpPr/>
            <p:nvPr/>
          </p:nvSpPr>
          <p:spPr>
            <a:xfrm>
              <a:off x="6442175" y="3238700"/>
              <a:ext cx="571625" cy="311800"/>
            </a:xfrm>
            <a:custGeom>
              <a:avLst/>
              <a:gdLst/>
              <a:ahLst/>
              <a:cxnLst/>
              <a:rect l="l" t="t" r="r" b="b"/>
              <a:pathLst>
                <a:path w="22865" h="12472" extrusionOk="0">
                  <a:moveTo>
                    <a:pt x="3070" y="1"/>
                  </a:moveTo>
                  <a:cubicBezTo>
                    <a:pt x="2939" y="1"/>
                    <a:pt x="2792" y="15"/>
                    <a:pt x="2627" y="46"/>
                  </a:cubicBezTo>
                  <a:cubicBezTo>
                    <a:pt x="1833" y="202"/>
                    <a:pt x="830" y="29"/>
                    <a:pt x="415" y="927"/>
                  </a:cubicBezTo>
                  <a:cubicBezTo>
                    <a:pt x="1" y="1826"/>
                    <a:pt x="934" y="1861"/>
                    <a:pt x="1400" y="2189"/>
                  </a:cubicBezTo>
                  <a:cubicBezTo>
                    <a:pt x="1504" y="2258"/>
                    <a:pt x="1366" y="2569"/>
                    <a:pt x="1435" y="2742"/>
                  </a:cubicBezTo>
                  <a:cubicBezTo>
                    <a:pt x="1757" y="3623"/>
                    <a:pt x="1963" y="4886"/>
                    <a:pt x="3062" y="4886"/>
                  </a:cubicBezTo>
                  <a:cubicBezTo>
                    <a:pt x="3084" y="4886"/>
                    <a:pt x="3106" y="4886"/>
                    <a:pt x="3129" y="4885"/>
                  </a:cubicBezTo>
                  <a:cubicBezTo>
                    <a:pt x="3207" y="4880"/>
                    <a:pt x="3284" y="4878"/>
                    <a:pt x="3360" y="4878"/>
                  </a:cubicBezTo>
                  <a:cubicBezTo>
                    <a:pt x="4698" y="4878"/>
                    <a:pt x="5731" y="5570"/>
                    <a:pt x="6810" y="6077"/>
                  </a:cubicBezTo>
                  <a:cubicBezTo>
                    <a:pt x="7328" y="6319"/>
                    <a:pt x="8019" y="7322"/>
                    <a:pt x="7207" y="8203"/>
                  </a:cubicBezTo>
                  <a:cubicBezTo>
                    <a:pt x="6913" y="8531"/>
                    <a:pt x="6948" y="8911"/>
                    <a:pt x="7121" y="9292"/>
                  </a:cubicBezTo>
                  <a:cubicBezTo>
                    <a:pt x="7274" y="9613"/>
                    <a:pt x="7597" y="9810"/>
                    <a:pt x="7934" y="9810"/>
                  </a:cubicBezTo>
                  <a:cubicBezTo>
                    <a:pt x="8014" y="9810"/>
                    <a:pt x="8095" y="9799"/>
                    <a:pt x="8175" y="9775"/>
                  </a:cubicBezTo>
                  <a:cubicBezTo>
                    <a:pt x="8275" y="9755"/>
                    <a:pt x="8368" y="9745"/>
                    <a:pt x="8457" y="9745"/>
                  </a:cubicBezTo>
                  <a:cubicBezTo>
                    <a:pt x="8811" y="9745"/>
                    <a:pt x="9087" y="9900"/>
                    <a:pt x="9419" y="10121"/>
                  </a:cubicBezTo>
                  <a:cubicBezTo>
                    <a:pt x="10079" y="10569"/>
                    <a:pt x="10930" y="10787"/>
                    <a:pt x="11688" y="10787"/>
                  </a:cubicBezTo>
                  <a:cubicBezTo>
                    <a:pt x="12538" y="10787"/>
                    <a:pt x="13270" y="10513"/>
                    <a:pt x="13480" y="9983"/>
                  </a:cubicBezTo>
                  <a:cubicBezTo>
                    <a:pt x="13648" y="9563"/>
                    <a:pt x="13555" y="9014"/>
                    <a:pt x="14230" y="9014"/>
                  </a:cubicBezTo>
                  <a:cubicBezTo>
                    <a:pt x="14250" y="9014"/>
                    <a:pt x="14271" y="9014"/>
                    <a:pt x="14293" y="9015"/>
                  </a:cubicBezTo>
                  <a:cubicBezTo>
                    <a:pt x="15036" y="9050"/>
                    <a:pt x="15381" y="9516"/>
                    <a:pt x="15450" y="10138"/>
                  </a:cubicBezTo>
                  <a:cubicBezTo>
                    <a:pt x="15640" y="11486"/>
                    <a:pt x="16522" y="11953"/>
                    <a:pt x="17697" y="11988"/>
                  </a:cubicBezTo>
                  <a:cubicBezTo>
                    <a:pt x="18224" y="11988"/>
                    <a:pt x="18870" y="12472"/>
                    <a:pt x="19366" y="12472"/>
                  </a:cubicBezTo>
                  <a:cubicBezTo>
                    <a:pt x="19602" y="12472"/>
                    <a:pt x="19804" y="12362"/>
                    <a:pt x="19944" y="12039"/>
                  </a:cubicBezTo>
                  <a:cubicBezTo>
                    <a:pt x="20289" y="11210"/>
                    <a:pt x="19287" y="10398"/>
                    <a:pt x="18596" y="9758"/>
                  </a:cubicBezTo>
                  <a:cubicBezTo>
                    <a:pt x="18164" y="9361"/>
                    <a:pt x="17420" y="8825"/>
                    <a:pt x="17749" y="8272"/>
                  </a:cubicBezTo>
                  <a:cubicBezTo>
                    <a:pt x="17984" y="7884"/>
                    <a:pt x="18253" y="7197"/>
                    <a:pt x="18937" y="7197"/>
                  </a:cubicBezTo>
                  <a:cubicBezTo>
                    <a:pt x="19107" y="7197"/>
                    <a:pt x="19302" y="7239"/>
                    <a:pt x="19529" y="7339"/>
                  </a:cubicBezTo>
                  <a:cubicBezTo>
                    <a:pt x="19732" y="7429"/>
                    <a:pt x="19935" y="7468"/>
                    <a:pt x="20135" y="7468"/>
                  </a:cubicBezTo>
                  <a:cubicBezTo>
                    <a:pt x="20854" y="7468"/>
                    <a:pt x="21544" y="6970"/>
                    <a:pt x="22138" y="6578"/>
                  </a:cubicBezTo>
                  <a:cubicBezTo>
                    <a:pt x="22795" y="6146"/>
                    <a:pt x="22864" y="5248"/>
                    <a:pt x="22311" y="4643"/>
                  </a:cubicBezTo>
                  <a:cubicBezTo>
                    <a:pt x="22115" y="4425"/>
                    <a:pt x="21948" y="4340"/>
                    <a:pt x="21799" y="4340"/>
                  </a:cubicBezTo>
                  <a:cubicBezTo>
                    <a:pt x="21465" y="4340"/>
                    <a:pt x="21227" y="4774"/>
                    <a:pt x="20963" y="5110"/>
                  </a:cubicBezTo>
                  <a:cubicBezTo>
                    <a:pt x="20756" y="5334"/>
                    <a:pt x="20479" y="5472"/>
                    <a:pt x="20168" y="5507"/>
                  </a:cubicBezTo>
                  <a:cubicBezTo>
                    <a:pt x="20112" y="5512"/>
                    <a:pt x="20051" y="5514"/>
                    <a:pt x="19986" y="5514"/>
                  </a:cubicBezTo>
                  <a:cubicBezTo>
                    <a:pt x="18639" y="5514"/>
                    <a:pt x="15548" y="4518"/>
                    <a:pt x="14344" y="3727"/>
                  </a:cubicBezTo>
                  <a:cubicBezTo>
                    <a:pt x="13999" y="3485"/>
                    <a:pt x="13636" y="3295"/>
                    <a:pt x="13238" y="3139"/>
                  </a:cubicBezTo>
                  <a:cubicBezTo>
                    <a:pt x="11925" y="2690"/>
                    <a:pt x="10473" y="2465"/>
                    <a:pt x="9298" y="1774"/>
                  </a:cubicBezTo>
                  <a:cubicBezTo>
                    <a:pt x="8770" y="1458"/>
                    <a:pt x="8301" y="1322"/>
                    <a:pt x="7877" y="1322"/>
                  </a:cubicBezTo>
                  <a:cubicBezTo>
                    <a:pt x="7093" y="1322"/>
                    <a:pt x="6459" y="1787"/>
                    <a:pt x="5876" y="2448"/>
                  </a:cubicBezTo>
                  <a:cubicBezTo>
                    <a:pt x="5497" y="2886"/>
                    <a:pt x="5240" y="3062"/>
                    <a:pt x="5050" y="3062"/>
                  </a:cubicBezTo>
                  <a:cubicBezTo>
                    <a:pt x="4739" y="3062"/>
                    <a:pt x="4614" y="2586"/>
                    <a:pt x="4442" y="2016"/>
                  </a:cubicBezTo>
                  <a:cubicBezTo>
                    <a:pt x="4193" y="1191"/>
                    <a:pt x="4266" y="1"/>
                    <a:pt x="30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691;p52">
              <a:extLst>
                <a:ext uri="{FF2B5EF4-FFF2-40B4-BE49-F238E27FC236}">
                  <a16:creationId xmlns:a16="http://schemas.microsoft.com/office/drawing/2014/main" id="{DDBF226C-B723-4ADE-938E-9D96264ACD8A}"/>
                </a:ext>
              </a:extLst>
            </p:cNvPr>
            <p:cNvSpPr/>
            <p:nvPr/>
          </p:nvSpPr>
          <p:spPr>
            <a:xfrm>
              <a:off x="5898675" y="3029225"/>
              <a:ext cx="282150" cy="318450"/>
            </a:xfrm>
            <a:custGeom>
              <a:avLst/>
              <a:gdLst/>
              <a:ahLst/>
              <a:cxnLst/>
              <a:rect l="l" t="t" r="r" b="b"/>
              <a:pathLst>
                <a:path w="11286" h="12738" extrusionOk="0">
                  <a:moveTo>
                    <a:pt x="8163" y="0"/>
                  </a:moveTo>
                  <a:cubicBezTo>
                    <a:pt x="7646" y="0"/>
                    <a:pt x="7307" y="634"/>
                    <a:pt x="7121" y="1115"/>
                  </a:cubicBezTo>
                  <a:cubicBezTo>
                    <a:pt x="6498" y="2618"/>
                    <a:pt x="5081" y="3362"/>
                    <a:pt x="4027" y="4450"/>
                  </a:cubicBezTo>
                  <a:cubicBezTo>
                    <a:pt x="3562" y="4916"/>
                    <a:pt x="2753" y="5709"/>
                    <a:pt x="2170" y="5709"/>
                  </a:cubicBezTo>
                  <a:cubicBezTo>
                    <a:pt x="2125" y="5709"/>
                    <a:pt x="2082" y="5704"/>
                    <a:pt x="2040" y="5695"/>
                  </a:cubicBezTo>
                  <a:cubicBezTo>
                    <a:pt x="1767" y="5631"/>
                    <a:pt x="1536" y="5602"/>
                    <a:pt x="1339" y="5602"/>
                  </a:cubicBezTo>
                  <a:cubicBezTo>
                    <a:pt x="150" y="5602"/>
                    <a:pt x="215" y="6659"/>
                    <a:pt x="52" y="7475"/>
                  </a:cubicBezTo>
                  <a:cubicBezTo>
                    <a:pt x="1" y="9410"/>
                    <a:pt x="1625" y="11518"/>
                    <a:pt x="3267" y="12123"/>
                  </a:cubicBezTo>
                  <a:cubicBezTo>
                    <a:pt x="3638" y="12262"/>
                    <a:pt x="4019" y="12277"/>
                    <a:pt x="4389" y="12277"/>
                  </a:cubicBezTo>
                  <a:cubicBezTo>
                    <a:pt x="4488" y="12277"/>
                    <a:pt x="4586" y="12276"/>
                    <a:pt x="4683" y="12276"/>
                  </a:cubicBezTo>
                  <a:cubicBezTo>
                    <a:pt x="5034" y="12276"/>
                    <a:pt x="5369" y="12290"/>
                    <a:pt x="5669" y="12417"/>
                  </a:cubicBezTo>
                  <a:cubicBezTo>
                    <a:pt x="6156" y="12630"/>
                    <a:pt x="6559" y="12738"/>
                    <a:pt x="6895" y="12738"/>
                  </a:cubicBezTo>
                  <a:cubicBezTo>
                    <a:pt x="7678" y="12738"/>
                    <a:pt x="8093" y="12148"/>
                    <a:pt x="8348" y="10914"/>
                  </a:cubicBezTo>
                  <a:cubicBezTo>
                    <a:pt x="8572" y="9773"/>
                    <a:pt x="9073" y="8235"/>
                    <a:pt x="9937" y="7786"/>
                  </a:cubicBezTo>
                  <a:cubicBezTo>
                    <a:pt x="11268" y="7094"/>
                    <a:pt x="10577" y="6697"/>
                    <a:pt x="10231" y="6023"/>
                  </a:cubicBezTo>
                  <a:cubicBezTo>
                    <a:pt x="9782" y="5124"/>
                    <a:pt x="8797" y="4278"/>
                    <a:pt x="10058" y="3189"/>
                  </a:cubicBezTo>
                  <a:cubicBezTo>
                    <a:pt x="10404" y="2895"/>
                    <a:pt x="11285" y="2618"/>
                    <a:pt x="10853" y="1945"/>
                  </a:cubicBezTo>
                  <a:cubicBezTo>
                    <a:pt x="10266" y="1063"/>
                    <a:pt x="9402" y="286"/>
                    <a:pt x="8348" y="26"/>
                  </a:cubicBezTo>
                  <a:cubicBezTo>
                    <a:pt x="8284" y="9"/>
                    <a:pt x="8222" y="0"/>
                    <a:pt x="81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692;p52">
              <a:extLst>
                <a:ext uri="{FF2B5EF4-FFF2-40B4-BE49-F238E27FC236}">
                  <a16:creationId xmlns:a16="http://schemas.microsoft.com/office/drawing/2014/main" id="{FB6E3498-1DAC-438F-9575-84D211A0A50A}"/>
                </a:ext>
              </a:extLst>
            </p:cNvPr>
            <p:cNvSpPr/>
            <p:nvPr/>
          </p:nvSpPr>
          <p:spPr>
            <a:xfrm>
              <a:off x="5544400" y="3065225"/>
              <a:ext cx="541800" cy="430700"/>
            </a:xfrm>
            <a:custGeom>
              <a:avLst/>
              <a:gdLst/>
              <a:ahLst/>
              <a:cxnLst/>
              <a:rect l="l" t="t" r="r" b="b"/>
              <a:pathLst>
                <a:path w="21672" h="17228" extrusionOk="0">
                  <a:moveTo>
                    <a:pt x="7484" y="4583"/>
                  </a:moveTo>
                  <a:lnTo>
                    <a:pt x="7484" y="4583"/>
                  </a:lnTo>
                  <a:cubicBezTo>
                    <a:pt x="7486" y="4586"/>
                    <a:pt x="7488" y="4589"/>
                    <a:pt x="7491" y="4592"/>
                  </a:cubicBezTo>
                  <a:lnTo>
                    <a:pt x="7491" y="4592"/>
                  </a:lnTo>
                  <a:cubicBezTo>
                    <a:pt x="7494" y="4595"/>
                    <a:pt x="7498" y="4597"/>
                    <a:pt x="7501" y="4600"/>
                  </a:cubicBezTo>
                  <a:lnTo>
                    <a:pt x="7484" y="4583"/>
                  </a:lnTo>
                  <a:close/>
                  <a:moveTo>
                    <a:pt x="1210" y="0"/>
                  </a:moveTo>
                  <a:cubicBezTo>
                    <a:pt x="910" y="0"/>
                    <a:pt x="646" y="84"/>
                    <a:pt x="415" y="314"/>
                  </a:cubicBezTo>
                  <a:cubicBezTo>
                    <a:pt x="1" y="712"/>
                    <a:pt x="260" y="1127"/>
                    <a:pt x="571" y="1403"/>
                  </a:cubicBezTo>
                  <a:cubicBezTo>
                    <a:pt x="1833" y="2561"/>
                    <a:pt x="2939" y="3874"/>
                    <a:pt x="3872" y="5309"/>
                  </a:cubicBezTo>
                  <a:cubicBezTo>
                    <a:pt x="5894" y="8264"/>
                    <a:pt x="6948" y="12014"/>
                    <a:pt x="10663" y="13552"/>
                  </a:cubicBezTo>
                  <a:cubicBezTo>
                    <a:pt x="10715" y="13587"/>
                    <a:pt x="10733" y="13656"/>
                    <a:pt x="10733" y="13725"/>
                  </a:cubicBezTo>
                  <a:cubicBezTo>
                    <a:pt x="10007" y="15522"/>
                    <a:pt x="11579" y="15401"/>
                    <a:pt x="12478" y="15660"/>
                  </a:cubicBezTo>
                  <a:cubicBezTo>
                    <a:pt x="14932" y="16334"/>
                    <a:pt x="17420" y="16801"/>
                    <a:pt x="19961" y="17043"/>
                  </a:cubicBezTo>
                  <a:cubicBezTo>
                    <a:pt x="20276" y="17079"/>
                    <a:pt x="20618" y="17227"/>
                    <a:pt x="20904" y="17227"/>
                  </a:cubicBezTo>
                  <a:cubicBezTo>
                    <a:pt x="21167" y="17227"/>
                    <a:pt x="21382" y="17101"/>
                    <a:pt x="21482" y="16645"/>
                  </a:cubicBezTo>
                  <a:cubicBezTo>
                    <a:pt x="21672" y="15816"/>
                    <a:pt x="20842" y="15626"/>
                    <a:pt x="20306" y="15280"/>
                  </a:cubicBezTo>
                  <a:cubicBezTo>
                    <a:pt x="18129" y="13932"/>
                    <a:pt x="15502" y="14347"/>
                    <a:pt x="13204" y="13448"/>
                  </a:cubicBezTo>
                  <a:cubicBezTo>
                    <a:pt x="13103" y="13410"/>
                    <a:pt x="12986" y="13400"/>
                    <a:pt x="12863" y="13400"/>
                  </a:cubicBezTo>
                  <a:cubicBezTo>
                    <a:pt x="12726" y="13400"/>
                    <a:pt x="12582" y="13412"/>
                    <a:pt x="12448" y="13412"/>
                  </a:cubicBezTo>
                  <a:cubicBezTo>
                    <a:pt x="12162" y="13412"/>
                    <a:pt x="11919" y="13355"/>
                    <a:pt x="11873" y="12999"/>
                  </a:cubicBezTo>
                  <a:cubicBezTo>
                    <a:pt x="11769" y="12221"/>
                    <a:pt x="11614" y="11288"/>
                    <a:pt x="12409" y="10666"/>
                  </a:cubicBezTo>
                  <a:cubicBezTo>
                    <a:pt x="12979" y="10199"/>
                    <a:pt x="12806" y="9836"/>
                    <a:pt x="12478" y="9249"/>
                  </a:cubicBezTo>
                  <a:cubicBezTo>
                    <a:pt x="11908" y="8195"/>
                    <a:pt x="10352" y="8558"/>
                    <a:pt x="10076" y="7849"/>
                  </a:cubicBezTo>
                  <a:cubicBezTo>
                    <a:pt x="9542" y="6419"/>
                    <a:pt x="8354" y="5659"/>
                    <a:pt x="7491" y="4592"/>
                  </a:cubicBezTo>
                  <a:lnTo>
                    <a:pt x="7491" y="4592"/>
                  </a:lnTo>
                  <a:cubicBezTo>
                    <a:pt x="6993" y="4179"/>
                    <a:pt x="6512" y="3733"/>
                    <a:pt x="5980" y="3339"/>
                  </a:cubicBezTo>
                  <a:cubicBezTo>
                    <a:pt x="4563" y="2285"/>
                    <a:pt x="3682" y="522"/>
                    <a:pt x="1763" y="72"/>
                  </a:cubicBezTo>
                  <a:cubicBezTo>
                    <a:pt x="1567" y="28"/>
                    <a:pt x="1383" y="0"/>
                    <a:pt x="12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693;p52">
              <a:extLst>
                <a:ext uri="{FF2B5EF4-FFF2-40B4-BE49-F238E27FC236}">
                  <a16:creationId xmlns:a16="http://schemas.microsoft.com/office/drawing/2014/main" id="{F6310AF5-47D9-4C0E-B80C-08E5987A1395}"/>
                </a:ext>
              </a:extLst>
            </p:cNvPr>
            <p:cNvSpPr/>
            <p:nvPr/>
          </p:nvSpPr>
          <p:spPr>
            <a:xfrm>
              <a:off x="4388700" y="3530600"/>
              <a:ext cx="227275" cy="395425"/>
            </a:xfrm>
            <a:custGeom>
              <a:avLst/>
              <a:gdLst/>
              <a:ahLst/>
              <a:cxnLst/>
              <a:rect l="l" t="t" r="r" b="b"/>
              <a:pathLst>
                <a:path w="9091" h="15817" extrusionOk="0">
                  <a:moveTo>
                    <a:pt x="7622" y="0"/>
                  </a:moveTo>
                  <a:cubicBezTo>
                    <a:pt x="7155" y="0"/>
                    <a:pt x="6965" y="363"/>
                    <a:pt x="6740" y="761"/>
                  </a:cubicBezTo>
                  <a:cubicBezTo>
                    <a:pt x="5963" y="2212"/>
                    <a:pt x="5323" y="3802"/>
                    <a:pt x="3405" y="4200"/>
                  </a:cubicBezTo>
                  <a:cubicBezTo>
                    <a:pt x="2645" y="4338"/>
                    <a:pt x="2247" y="4891"/>
                    <a:pt x="2109" y="5738"/>
                  </a:cubicBezTo>
                  <a:cubicBezTo>
                    <a:pt x="1781" y="7587"/>
                    <a:pt x="1971" y="9471"/>
                    <a:pt x="917" y="11285"/>
                  </a:cubicBezTo>
                  <a:cubicBezTo>
                    <a:pt x="1" y="12910"/>
                    <a:pt x="1660" y="15813"/>
                    <a:pt x="3077" y="15813"/>
                  </a:cubicBezTo>
                  <a:cubicBezTo>
                    <a:pt x="3125" y="15815"/>
                    <a:pt x="3172" y="15816"/>
                    <a:pt x="3219" y="15816"/>
                  </a:cubicBezTo>
                  <a:cubicBezTo>
                    <a:pt x="4640" y="15816"/>
                    <a:pt x="5279" y="14808"/>
                    <a:pt x="5496" y="13670"/>
                  </a:cubicBezTo>
                  <a:cubicBezTo>
                    <a:pt x="6049" y="11095"/>
                    <a:pt x="7034" y="8676"/>
                    <a:pt x="8002" y="6256"/>
                  </a:cubicBezTo>
                  <a:cubicBezTo>
                    <a:pt x="8745" y="4373"/>
                    <a:pt x="9091" y="2645"/>
                    <a:pt x="8192" y="778"/>
                  </a:cubicBezTo>
                  <a:cubicBezTo>
                    <a:pt x="8054" y="467"/>
                    <a:pt x="8106" y="18"/>
                    <a:pt x="76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694;p52">
              <a:extLst>
                <a:ext uri="{FF2B5EF4-FFF2-40B4-BE49-F238E27FC236}">
                  <a16:creationId xmlns:a16="http://schemas.microsoft.com/office/drawing/2014/main" id="{A169FD68-3515-4516-A17F-2395DB2CF82E}"/>
                </a:ext>
              </a:extLst>
            </p:cNvPr>
            <p:cNvSpPr/>
            <p:nvPr/>
          </p:nvSpPr>
          <p:spPr>
            <a:xfrm>
              <a:off x="6438300" y="1893850"/>
              <a:ext cx="267450" cy="418275"/>
            </a:xfrm>
            <a:custGeom>
              <a:avLst/>
              <a:gdLst/>
              <a:ahLst/>
              <a:cxnLst/>
              <a:rect l="l" t="t" r="r" b="b"/>
              <a:pathLst>
                <a:path w="10698" h="16731" extrusionOk="0">
                  <a:moveTo>
                    <a:pt x="4909" y="1"/>
                  </a:moveTo>
                  <a:cubicBezTo>
                    <a:pt x="4667" y="1"/>
                    <a:pt x="4504" y="61"/>
                    <a:pt x="4562" y="216"/>
                  </a:cubicBezTo>
                  <a:cubicBezTo>
                    <a:pt x="5064" y="1633"/>
                    <a:pt x="3992" y="3465"/>
                    <a:pt x="5444" y="4502"/>
                  </a:cubicBezTo>
                  <a:cubicBezTo>
                    <a:pt x="6654" y="5366"/>
                    <a:pt x="6515" y="6627"/>
                    <a:pt x="6913" y="7647"/>
                  </a:cubicBezTo>
                  <a:cubicBezTo>
                    <a:pt x="6804" y="8207"/>
                    <a:pt x="6835" y="9062"/>
                    <a:pt x="6426" y="9062"/>
                  </a:cubicBezTo>
                  <a:cubicBezTo>
                    <a:pt x="6380" y="9062"/>
                    <a:pt x="6330" y="9052"/>
                    <a:pt x="6273" y="9029"/>
                  </a:cubicBezTo>
                  <a:cubicBezTo>
                    <a:pt x="6019" y="8928"/>
                    <a:pt x="5817" y="8884"/>
                    <a:pt x="5657" y="8884"/>
                  </a:cubicBezTo>
                  <a:cubicBezTo>
                    <a:pt x="5131" y="8884"/>
                    <a:pt x="5047" y="9360"/>
                    <a:pt x="4995" y="9876"/>
                  </a:cubicBezTo>
                  <a:cubicBezTo>
                    <a:pt x="4925" y="10533"/>
                    <a:pt x="4614" y="10757"/>
                    <a:pt x="4044" y="10896"/>
                  </a:cubicBezTo>
                  <a:cubicBezTo>
                    <a:pt x="726" y="11673"/>
                    <a:pt x="0" y="13229"/>
                    <a:pt x="1659" y="16028"/>
                  </a:cubicBezTo>
                  <a:cubicBezTo>
                    <a:pt x="1834" y="16314"/>
                    <a:pt x="1935" y="16730"/>
                    <a:pt x="2351" y="16730"/>
                  </a:cubicBezTo>
                  <a:cubicBezTo>
                    <a:pt x="2389" y="16730"/>
                    <a:pt x="2429" y="16727"/>
                    <a:pt x="2471" y="16720"/>
                  </a:cubicBezTo>
                  <a:cubicBezTo>
                    <a:pt x="3007" y="16633"/>
                    <a:pt x="3197" y="16236"/>
                    <a:pt x="3301" y="15752"/>
                  </a:cubicBezTo>
                  <a:cubicBezTo>
                    <a:pt x="3405" y="15251"/>
                    <a:pt x="3301" y="14784"/>
                    <a:pt x="4009" y="14542"/>
                  </a:cubicBezTo>
                  <a:cubicBezTo>
                    <a:pt x="5651" y="13955"/>
                    <a:pt x="7241" y="13194"/>
                    <a:pt x="8866" y="12555"/>
                  </a:cubicBezTo>
                  <a:cubicBezTo>
                    <a:pt x="9298" y="12399"/>
                    <a:pt x="9643" y="12261"/>
                    <a:pt x="9799" y="11829"/>
                  </a:cubicBezTo>
                  <a:cubicBezTo>
                    <a:pt x="10300" y="10308"/>
                    <a:pt x="8866" y="5746"/>
                    <a:pt x="7604" y="4709"/>
                  </a:cubicBezTo>
                  <a:cubicBezTo>
                    <a:pt x="7397" y="4536"/>
                    <a:pt x="6809" y="4571"/>
                    <a:pt x="7016" y="4139"/>
                  </a:cubicBezTo>
                  <a:cubicBezTo>
                    <a:pt x="7082" y="4008"/>
                    <a:pt x="7166" y="3963"/>
                    <a:pt x="7262" y="3963"/>
                  </a:cubicBezTo>
                  <a:cubicBezTo>
                    <a:pt x="7468" y="3963"/>
                    <a:pt x="7725" y="4173"/>
                    <a:pt x="7950" y="4173"/>
                  </a:cubicBezTo>
                  <a:cubicBezTo>
                    <a:pt x="7979" y="4174"/>
                    <a:pt x="8009" y="4175"/>
                    <a:pt x="8039" y="4175"/>
                  </a:cubicBezTo>
                  <a:cubicBezTo>
                    <a:pt x="9008" y="4175"/>
                    <a:pt x="9913" y="3634"/>
                    <a:pt x="10265" y="2946"/>
                  </a:cubicBezTo>
                  <a:cubicBezTo>
                    <a:pt x="10697" y="2117"/>
                    <a:pt x="9695" y="1667"/>
                    <a:pt x="8987" y="1581"/>
                  </a:cubicBezTo>
                  <a:cubicBezTo>
                    <a:pt x="7811" y="1443"/>
                    <a:pt x="6930" y="786"/>
                    <a:pt x="5962" y="250"/>
                  </a:cubicBezTo>
                  <a:cubicBezTo>
                    <a:pt x="5704" y="111"/>
                    <a:pt x="5235" y="1"/>
                    <a:pt x="49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695;p52">
              <a:extLst>
                <a:ext uri="{FF2B5EF4-FFF2-40B4-BE49-F238E27FC236}">
                  <a16:creationId xmlns:a16="http://schemas.microsoft.com/office/drawing/2014/main" id="{51C5BC2C-A944-4B46-872B-9FC40309D8EE}"/>
                </a:ext>
              </a:extLst>
            </p:cNvPr>
            <p:cNvSpPr/>
            <p:nvPr/>
          </p:nvSpPr>
          <p:spPr>
            <a:xfrm>
              <a:off x="6901875" y="4220725"/>
              <a:ext cx="468775" cy="354550"/>
            </a:xfrm>
            <a:custGeom>
              <a:avLst/>
              <a:gdLst/>
              <a:ahLst/>
              <a:cxnLst/>
              <a:rect l="l" t="t" r="r" b="b"/>
              <a:pathLst>
                <a:path w="18751" h="14182" extrusionOk="0">
                  <a:moveTo>
                    <a:pt x="15666" y="0"/>
                  </a:moveTo>
                  <a:cubicBezTo>
                    <a:pt x="15588" y="0"/>
                    <a:pt x="15504" y="9"/>
                    <a:pt x="15415" y="28"/>
                  </a:cubicBezTo>
                  <a:cubicBezTo>
                    <a:pt x="14690" y="184"/>
                    <a:pt x="14759" y="772"/>
                    <a:pt x="14897" y="1290"/>
                  </a:cubicBezTo>
                  <a:cubicBezTo>
                    <a:pt x="15294" y="2845"/>
                    <a:pt x="14880" y="4038"/>
                    <a:pt x="13463" y="4850"/>
                  </a:cubicBezTo>
                  <a:cubicBezTo>
                    <a:pt x="13013" y="5109"/>
                    <a:pt x="12823" y="5472"/>
                    <a:pt x="13065" y="5991"/>
                  </a:cubicBezTo>
                  <a:cubicBezTo>
                    <a:pt x="13324" y="6578"/>
                    <a:pt x="12823" y="6803"/>
                    <a:pt x="12512" y="7097"/>
                  </a:cubicBezTo>
                  <a:cubicBezTo>
                    <a:pt x="12410" y="7191"/>
                    <a:pt x="12303" y="7233"/>
                    <a:pt x="12200" y="7233"/>
                  </a:cubicBezTo>
                  <a:cubicBezTo>
                    <a:pt x="12041" y="7233"/>
                    <a:pt x="11891" y="7133"/>
                    <a:pt x="11786" y="6976"/>
                  </a:cubicBezTo>
                  <a:cubicBezTo>
                    <a:pt x="11531" y="6610"/>
                    <a:pt x="11284" y="6477"/>
                    <a:pt x="11039" y="6477"/>
                  </a:cubicBezTo>
                  <a:cubicBezTo>
                    <a:pt x="10705" y="6477"/>
                    <a:pt x="10373" y="6726"/>
                    <a:pt x="10024" y="6976"/>
                  </a:cubicBezTo>
                  <a:cubicBezTo>
                    <a:pt x="8797" y="7891"/>
                    <a:pt x="7811" y="9188"/>
                    <a:pt x="6308" y="9637"/>
                  </a:cubicBezTo>
                  <a:cubicBezTo>
                    <a:pt x="4303" y="10242"/>
                    <a:pt x="2696" y="11572"/>
                    <a:pt x="812" y="12385"/>
                  </a:cubicBezTo>
                  <a:cubicBezTo>
                    <a:pt x="242" y="12627"/>
                    <a:pt x="0" y="13214"/>
                    <a:pt x="692" y="13577"/>
                  </a:cubicBezTo>
                  <a:cubicBezTo>
                    <a:pt x="1262" y="13888"/>
                    <a:pt x="1936" y="13992"/>
                    <a:pt x="2610" y="14182"/>
                  </a:cubicBezTo>
                  <a:cubicBezTo>
                    <a:pt x="3819" y="13854"/>
                    <a:pt x="4943" y="13249"/>
                    <a:pt x="5893" y="12436"/>
                  </a:cubicBezTo>
                  <a:cubicBezTo>
                    <a:pt x="7829" y="10743"/>
                    <a:pt x="10144" y="9447"/>
                    <a:pt x="12357" y="8496"/>
                  </a:cubicBezTo>
                  <a:cubicBezTo>
                    <a:pt x="14396" y="7615"/>
                    <a:pt x="15847" y="6042"/>
                    <a:pt x="17817" y="5213"/>
                  </a:cubicBezTo>
                  <a:cubicBezTo>
                    <a:pt x="18301" y="4988"/>
                    <a:pt x="18751" y="4452"/>
                    <a:pt x="18612" y="3848"/>
                  </a:cubicBezTo>
                  <a:cubicBezTo>
                    <a:pt x="18539" y="3538"/>
                    <a:pt x="18402" y="3442"/>
                    <a:pt x="18239" y="3442"/>
                  </a:cubicBezTo>
                  <a:cubicBezTo>
                    <a:pt x="18019" y="3442"/>
                    <a:pt x="17752" y="3615"/>
                    <a:pt x="17524" y="3675"/>
                  </a:cubicBezTo>
                  <a:cubicBezTo>
                    <a:pt x="17487" y="3682"/>
                    <a:pt x="17451" y="3686"/>
                    <a:pt x="17417" y="3686"/>
                  </a:cubicBezTo>
                  <a:cubicBezTo>
                    <a:pt x="17207" y="3686"/>
                    <a:pt x="17050" y="3554"/>
                    <a:pt x="17109" y="3346"/>
                  </a:cubicBezTo>
                  <a:cubicBezTo>
                    <a:pt x="17385" y="2431"/>
                    <a:pt x="16625" y="1791"/>
                    <a:pt x="16556" y="962"/>
                  </a:cubicBezTo>
                  <a:cubicBezTo>
                    <a:pt x="16526" y="461"/>
                    <a:pt x="16229" y="0"/>
                    <a:pt x="156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696;p52">
              <a:extLst>
                <a:ext uri="{FF2B5EF4-FFF2-40B4-BE49-F238E27FC236}">
                  <a16:creationId xmlns:a16="http://schemas.microsoft.com/office/drawing/2014/main" id="{FBA1AB1F-09B5-4BA1-B648-C87F5FA37D0B}"/>
                </a:ext>
              </a:extLst>
            </p:cNvPr>
            <p:cNvSpPr/>
            <p:nvPr/>
          </p:nvSpPr>
          <p:spPr>
            <a:xfrm>
              <a:off x="6306100" y="2654825"/>
              <a:ext cx="232875" cy="385425"/>
            </a:xfrm>
            <a:custGeom>
              <a:avLst/>
              <a:gdLst/>
              <a:ahLst/>
              <a:cxnLst/>
              <a:rect l="l" t="t" r="r" b="b"/>
              <a:pathLst>
                <a:path w="9315" h="15417" extrusionOk="0">
                  <a:moveTo>
                    <a:pt x="6907" y="9941"/>
                  </a:moveTo>
                  <a:cubicBezTo>
                    <a:pt x="6738" y="10523"/>
                    <a:pt x="6645" y="11167"/>
                    <a:pt x="5910" y="11304"/>
                  </a:cubicBezTo>
                  <a:cubicBezTo>
                    <a:pt x="5905" y="11305"/>
                    <a:pt x="5899" y="11305"/>
                    <a:pt x="5892" y="11305"/>
                  </a:cubicBezTo>
                  <a:cubicBezTo>
                    <a:pt x="5767" y="11305"/>
                    <a:pt x="5547" y="11146"/>
                    <a:pt x="5547" y="11097"/>
                  </a:cubicBezTo>
                  <a:cubicBezTo>
                    <a:pt x="5616" y="10270"/>
                    <a:pt x="6304" y="10147"/>
                    <a:pt x="6907" y="9941"/>
                  </a:cubicBezTo>
                  <a:close/>
                  <a:moveTo>
                    <a:pt x="2345" y="1"/>
                  </a:moveTo>
                  <a:cubicBezTo>
                    <a:pt x="2049" y="1"/>
                    <a:pt x="1708" y="93"/>
                    <a:pt x="1419" y="93"/>
                  </a:cubicBezTo>
                  <a:cubicBezTo>
                    <a:pt x="1383" y="93"/>
                    <a:pt x="1348" y="92"/>
                    <a:pt x="1313" y="88"/>
                  </a:cubicBezTo>
                  <a:cubicBezTo>
                    <a:pt x="1306" y="88"/>
                    <a:pt x="1299" y="88"/>
                    <a:pt x="1292" y="88"/>
                  </a:cubicBezTo>
                  <a:cubicBezTo>
                    <a:pt x="885" y="88"/>
                    <a:pt x="504" y="561"/>
                    <a:pt x="639" y="883"/>
                  </a:cubicBezTo>
                  <a:cubicBezTo>
                    <a:pt x="1244" y="2283"/>
                    <a:pt x="0" y="3977"/>
                    <a:pt x="1348" y="5273"/>
                  </a:cubicBezTo>
                  <a:cubicBezTo>
                    <a:pt x="1538" y="5446"/>
                    <a:pt x="1383" y="5964"/>
                    <a:pt x="1538" y="6241"/>
                  </a:cubicBezTo>
                  <a:cubicBezTo>
                    <a:pt x="1851" y="6738"/>
                    <a:pt x="1941" y="7889"/>
                    <a:pt x="2501" y="7889"/>
                  </a:cubicBezTo>
                  <a:cubicBezTo>
                    <a:pt x="2623" y="7889"/>
                    <a:pt x="2766" y="7836"/>
                    <a:pt x="2938" y="7710"/>
                  </a:cubicBezTo>
                  <a:cubicBezTo>
                    <a:pt x="3345" y="7411"/>
                    <a:pt x="3664" y="7306"/>
                    <a:pt x="3951" y="7306"/>
                  </a:cubicBezTo>
                  <a:cubicBezTo>
                    <a:pt x="4345" y="7306"/>
                    <a:pt x="4678" y="7505"/>
                    <a:pt x="5098" y="7675"/>
                  </a:cubicBezTo>
                  <a:cubicBezTo>
                    <a:pt x="5375" y="7796"/>
                    <a:pt x="5651" y="7848"/>
                    <a:pt x="5668" y="8176"/>
                  </a:cubicBezTo>
                  <a:cubicBezTo>
                    <a:pt x="5668" y="8297"/>
                    <a:pt x="5547" y="8401"/>
                    <a:pt x="5478" y="8504"/>
                  </a:cubicBezTo>
                  <a:cubicBezTo>
                    <a:pt x="5288" y="8384"/>
                    <a:pt x="5098" y="8263"/>
                    <a:pt x="4908" y="8107"/>
                  </a:cubicBezTo>
                  <a:cubicBezTo>
                    <a:pt x="4670" y="7869"/>
                    <a:pt x="4349" y="7740"/>
                    <a:pt x="4020" y="7740"/>
                  </a:cubicBezTo>
                  <a:cubicBezTo>
                    <a:pt x="3895" y="7740"/>
                    <a:pt x="3770" y="7758"/>
                    <a:pt x="3646" y="7796"/>
                  </a:cubicBezTo>
                  <a:cubicBezTo>
                    <a:pt x="3059" y="7951"/>
                    <a:pt x="3284" y="8470"/>
                    <a:pt x="3249" y="8850"/>
                  </a:cubicBezTo>
                  <a:cubicBezTo>
                    <a:pt x="3180" y="10008"/>
                    <a:pt x="4701" y="11270"/>
                    <a:pt x="4580" y="11408"/>
                  </a:cubicBezTo>
                  <a:cubicBezTo>
                    <a:pt x="3042" y="13170"/>
                    <a:pt x="4251" y="13205"/>
                    <a:pt x="5599" y="13758"/>
                  </a:cubicBezTo>
                  <a:cubicBezTo>
                    <a:pt x="6014" y="13948"/>
                    <a:pt x="6429" y="15244"/>
                    <a:pt x="7379" y="15400"/>
                  </a:cubicBezTo>
                  <a:cubicBezTo>
                    <a:pt x="7454" y="15411"/>
                    <a:pt x="7523" y="15417"/>
                    <a:pt x="7586" y="15417"/>
                  </a:cubicBezTo>
                  <a:cubicBezTo>
                    <a:pt x="8462" y="15417"/>
                    <a:pt x="8316" y="14362"/>
                    <a:pt x="8606" y="13879"/>
                  </a:cubicBezTo>
                  <a:cubicBezTo>
                    <a:pt x="9315" y="12687"/>
                    <a:pt x="8554" y="11529"/>
                    <a:pt x="8105" y="10423"/>
                  </a:cubicBezTo>
                  <a:cubicBezTo>
                    <a:pt x="7967" y="10058"/>
                    <a:pt x="7709" y="9812"/>
                    <a:pt x="7353" y="9812"/>
                  </a:cubicBezTo>
                  <a:cubicBezTo>
                    <a:pt x="7222" y="9812"/>
                    <a:pt x="7078" y="9845"/>
                    <a:pt x="6922" y="9917"/>
                  </a:cubicBezTo>
                  <a:lnTo>
                    <a:pt x="6922" y="9917"/>
                  </a:lnTo>
                  <a:cubicBezTo>
                    <a:pt x="7290" y="9072"/>
                    <a:pt x="8114" y="7913"/>
                    <a:pt x="7103" y="7433"/>
                  </a:cubicBezTo>
                  <a:cubicBezTo>
                    <a:pt x="5789" y="6828"/>
                    <a:pt x="5530" y="5048"/>
                    <a:pt x="3854" y="4927"/>
                  </a:cubicBezTo>
                  <a:cubicBezTo>
                    <a:pt x="3335" y="4893"/>
                    <a:pt x="2886" y="4167"/>
                    <a:pt x="3318" y="3424"/>
                  </a:cubicBezTo>
                  <a:cubicBezTo>
                    <a:pt x="3975" y="2318"/>
                    <a:pt x="3353" y="1298"/>
                    <a:pt x="2955" y="348"/>
                  </a:cubicBezTo>
                  <a:cubicBezTo>
                    <a:pt x="2833" y="73"/>
                    <a:pt x="2607" y="1"/>
                    <a:pt x="23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697;p52">
              <a:extLst>
                <a:ext uri="{FF2B5EF4-FFF2-40B4-BE49-F238E27FC236}">
                  <a16:creationId xmlns:a16="http://schemas.microsoft.com/office/drawing/2014/main" id="{7C8318D4-9C77-4D56-BA25-DE89645B45C3}"/>
                </a:ext>
              </a:extLst>
            </p:cNvPr>
            <p:cNvSpPr/>
            <p:nvPr/>
          </p:nvSpPr>
          <p:spPr>
            <a:xfrm>
              <a:off x="6139750" y="3178550"/>
              <a:ext cx="185375" cy="227425"/>
            </a:xfrm>
            <a:custGeom>
              <a:avLst/>
              <a:gdLst/>
              <a:ahLst/>
              <a:cxnLst/>
              <a:rect l="l" t="t" r="r" b="b"/>
              <a:pathLst>
                <a:path w="7415" h="9097" extrusionOk="0">
                  <a:moveTo>
                    <a:pt x="6576" y="0"/>
                  </a:moveTo>
                  <a:cubicBezTo>
                    <a:pt x="6440" y="0"/>
                    <a:pt x="6314" y="46"/>
                    <a:pt x="6222" y="154"/>
                  </a:cubicBezTo>
                  <a:cubicBezTo>
                    <a:pt x="5928" y="483"/>
                    <a:pt x="5611" y="592"/>
                    <a:pt x="5290" y="592"/>
                  </a:cubicBezTo>
                  <a:cubicBezTo>
                    <a:pt x="4988" y="592"/>
                    <a:pt x="4683" y="496"/>
                    <a:pt x="4390" y="396"/>
                  </a:cubicBezTo>
                  <a:cubicBezTo>
                    <a:pt x="3964" y="242"/>
                    <a:pt x="3597" y="173"/>
                    <a:pt x="3279" y="173"/>
                  </a:cubicBezTo>
                  <a:cubicBezTo>
                    <a:pt x="1986" y="173"/>
                    <a:pt x="1492" y="1318"/>
                    <a:pt x="1020" y="2608"/>
                  </a:cubicBezTo>
                  <a:cubicBezTo>
                    <a:pt x="364" y="4353"/>
                    <a:pt x="1" y="6064"/>
                    <a:pt x="796" y="7360"/>
                  </a:cubicBezTo>
                  <a:cubicBezTo>
                    <a:pt x="847" y="8362"/>
                    <a:pt x="761" y="8984"/>
                    <a:pt x="1470" y="9088"/>
                  </a:cubicBezTo>
                  <a:cubicBezTo>
                    <a:pt x="1519" y="9094"/>
                    <a:pt x="1568" y="9097"/>
                    <a:pt x="1614" y="9097"/>
                  </a:cubicBezTo>
                  <a:cubicBezTo>
                    <a:pt x="2117" y="9097"/>
                    <a:pt x="2435" y="8762"/>
                    <a:pt x="2593" y="8224"/>
                  </a:cubicBezTo>
                  <a:cubicBezTo>
                    <a:pt x="2634" y="8075"/>
                    <a:pt x="2578" y="7743"/>
                    <a:pt x="2746" y="7743"/>
                  </a:cubicBezTo>
                  <a:cubicBezTo>
                    <a:pt x="2792" y="7743"/>
                    <a:pt x="2854" y="7768"/>
                    <a:pt x="2938" y="7827"/>
                  </a:cubicBezTo>
                  <a:cubicBezTo>
                    <a:pt x="3173" y="7995"/>
                    <a:pt x="3380" y="8062"/>
                    <a:pt x="3567" y="8062"/>
                  </a:cubicBezTo>
                  <a:cubicBezTo>
                    <a:pt x="4013" y="8062"/>
                    <a:pt x="4340" y="7677"/>
                    <a:pt x="4632" y="7360"/>
                  </a:cubicBezTo>
                  <a:cubicBezTo>
                    <a:pt x="5116" y="6842"/>
                    <a:pt x="4563" y="6358"/>
                    <a:pt x="4373" y="5839"/>
                  </a:cubicBezTo>
                  <a:cubicBezTo>
                    <a:pt x="4183" y="5321"/>
                    <a:pt x="3491" y="4750"/>
                    <a:pt x="4442" y="4249"/>
                  </a:cubicBezTo>
                  <a:cubicBezTo>
                    <a:pt x="4943" y="3990"/>
                    <a:pt x="5790" y="3852"/>
                    <a:pt x="5427" y="3057"/>
                  </a:cubicBezTo>
                  <a:cubicBezTo>
                    <a:pt x="5274" y="2713"/>
                    <a:pt x="5030" y="2616"/>
                    <a:pt x="4752" y="2616"/>
                  </a:cubicBezTo>
                  <a:cubicBezTo>
                    <a:pt x="4400" y="2616"/>
                    <a:pt x="3994" y="2771"/>
                    <a:pt x="3647" y="2780"/>
                  </a:cubicBezTo>
                  <a:cubicBezTo>
                    <a:pt x="3388" y="2815"/>
                    <a:pt x="3129" y="2850"/>
                    <a:pt x="2887" y="2919"/>
                  </a:cubicBezTo>
                  <a:cubicBezTo>
                    <a:pt x="2887" y="2746"/>
                    <a:pt x="2800" y="2487"/>
                    <a:pt x="2887" y="2435"/>
                  </a:cubicBezTo>
                  <a:cubicBezTo>
                    <a:pt x="3111" y="2262"/>
                    <a:pt x="3405" y="2037"/>
                    <a:pt x="3664" y="2037"/>
                  </a:cubicBezTo>
                  <a:cubicBezTo>
                    <a:pt x="4321" y="2055"/>
                    <a:pt x="4995" y="2262"/>
                    <a:pt x="5634" y="2262"/>
                  </a:cubicBezTo>
                  <a:cubicBezTo>
                    <a:pt x="6481" y="2262"/>
                    <a:pt x="6861" y="1553"/>
                    <a:pt x="7242" y="931"/>
                  </a:cubicBezTo>
                  <a:cubicBezTo>
                    <a:pt x="7414" y="689"/>
                    <a:pt x="7328" y="344"/>
                    <a:pt x="7086" y="188"/>
                  </a:cubicBezTo>
                  <a:cubicBezTo>
                    <a:pt x="6932" y="73"/>
                    <a:pt x="6746" y="0"/>
                    <a:pt x="65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698;p52">
              <a:extLst>
                <a:ext uri="{FF2B5EF4-FFF2-40B4-BE49-F238E27FC236}">
                  <a16:creationId xmlns:a16="http://schemas.microsoft.com/office/drawing/2014/main" id="{622B12F7-4D35-4855-828D-B7E09385A75E}"/>
                </a:ext>
              </a:extLst>
            </p:cNvPr>
            <p:cNvSpPr/>
            <p:nvPr/>
          </p:nvSpPr>
          <p:spPr>
            <a:xfrm>
              <a:off x="4320000" y="1079225"/>
              <a:ext cx="260125" cy="163000"/>
            </a:xfrm>
            <a:custGeom>
              <a:avLst/>
              <a:gdLst/>
              <a:ahLst/>
              <a:cxnLst/>
              <a:rect l="l" t="t" r="r" b="b"/>
              <a:pathLst>
                <a:path w="10405" h="6520" extrusionOk="0">
                  <a:moveTo>
                    <a:pt x="8970" y="1"/>
                  </a:moveTo>
                  <a:cubicBezTo>
                    <a:pt x="6620" y="778"/>
                    <a:pt x="3786" y="294"/>
                    <a:pt x="1764" y="2576"/>
                  </a:cubicBezTo>
                  <a:cubicBezTo>
                    <a:pt x="502" y="3993"/>
                    <a:pt x="1" y="5410"/>
                    <a:pt x="1038" y="5876"/>
                  </a:cubicBezTo>
                  <a:cubicBezTo>
                    <a:pt x="2057" y="6274"/>
                    <a:pt x="3146" y="6499"/>
                    <a:pt x="4252" y="6516"/>
                  </a:cubicBezTo>
                  <a:cubicBezTo>
                    <a:pt x="4303" y="6518"/>
                    <a:pt x="4355" y="6520"/>
                    <a:pt x="4406" y="6520"/>
                  </a:cubicBezTo>
                  <a:cubicBezTo>
                    <a:pt x="4717" y="6520"/>
                    <a:pt x="5012" y="6455"/>
                    <a:pt x="5116" y="6084"/>
                  </a:cubicBezTo>
                  <a:cubicBezTo>
                    <a:pt x="5237" y="5652"/>
                    <a:pt x="4892" y="5479"/>
                    <a:pt x="4563" y="5323"/>
                  </a:cubicBezTo>
                  <a:cubicBezTo>
                    <a:pt x="3094" y="4598"/>
                    <a:pt x="3630" y="3924"/>
                    <a:pt x="4598" y="3198"/>
                  </a:cubicBezTo>
                  <a:cubicBezTo>
                    <a:pt x="5980" y="2144"/>
                    <a:pt x="7726" y="2126"/>
                    <a:pt x="9264" y="1487"/>
                  </a:cubicBezTo>
                  <a:cubicBezTo>
                    <a:pt x="9696" y="1331"/>
                    <a:pt x="10404" y="1556"/>
                    <a:pt x="10352" y="796"/>
                  </a:cubicBezTo>
                  <a:cubicBezTo>
                    <a:pt x="10301" y="35"/>
                    <a:pt x="9627" y="70"/>
                    <a:pt x="89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699;p52">
              <a:extLst>
                <a:ext uri="{FF2B5EF4-FFF2-40B4-BE49-F238E27FC236}">
                  <a16:creationId xmlns:a16="http://schemas.microsoft.com/office/drawing/2014/main" id="{6A93E634-C374-4345-8480-8C53B24D7EDB}"/>
                </a:ext>
              </a:extLst>
            </p:cNvPr>
            <p:cNvSpPr/>
            <p:nvPr/>
          </p:nvSpPr>
          <p:spPr>
            <a:xfrm>
              <a:off x="3605850" y="1017225"/>
              <a:ext cx="246275" cy="88775"/>
            </a:xfrm>
            <a:custGeom>
              <a:avLst/>
              <a:gdLst/>
              <a:ahLst/>
              <a:cxnLst/>
              <a:rect l="l" t="t" r="r" b="b"/>
              <a:pathLst>
                <a:path w="9851" h="3551" extrusionOk="0">
                  <a:moveTo>
                    <a:pt x="3896" y="1"/>
                  </a:moveTo>
                  <a:cubicBezTo>
                    <a:pt x="2951" y="1"/>
                    <a:pt x="1998" y="113"/>
                    <a:pt x="1055" y="130"/>
                  </a:cubicBezTo>
                  <a:cubicBezTo>
                    <a:pt x="674" y="130"/>
                    <a:pt x="260" y="217"/>
                    <a:pt x="121" y="649"/>
                  </a:cubicBezTo>
                  <a:cubicBezTo>
                    <a:pt x="0" y="1046"/>
                    <a:pt x="173" y="1461"/>
                    <a:pt x="536" y="1651"/>
                  </a:cubicBezTo>
                  <a:cubicBezTo>
                    <a:pt x="1487" y="2256"/>
                    <a:pt x="2489" y="2792"/>
                    <a:pt x="3474" y="3345"/>
                  </a:cubicBezTo>
                  <a:cubicBezTo>
                    <a:pt x="3715" y="3472"/>
                    <a:pt x="3939" y="3551"/>
                    <a:pt x="4149" y="3551"/>
                  </a:cubicBezTo>
                  <a:cubicBezTo>
                    <a:pt x="4450" y="3551"/>
                    <a:pt x="4723" y="3389"/>
                    <a:pt x="4978" y="2982"/>
                  </a:cubicBezTo>
                  <a:cubicBezTo>
                    <a:pt x="5203" y="2650"/>
                    <a:pt x="5511" y="2104"/>
                    <a:pt x="5931" y="2104"/>
                  </a:cubicBezTo>
                  <a:cubicBezTo>
                    <a:pt x="6058" y="2104"/>
                    <a:pt x="6195" y="2153"/>
                    <a:pt x="6343" y="2273"/>
                  </a:cubicBezTo>
                  <a:cubicBezTo>
                    <a:pt x="6982" y="2809"/>
                    <a:pt x="7673" y="2826"/>
                    <a:pt x="8365" y="2895"/>
                  </a:cubicBezTo>
                  <a:cubicBezTo>
                    <a:pt x="8588" y="2920"/>
                    <a:pt x="8869" y="3004"/>
                    <a:pt x="9118" y="3004"/>
                  </a:cubicBezTo>
                  <a:cubicBezTo>
                    <a:pt x="9390" y="3004"/>
                    <a:pt x="9623" y="2904"/>
                    <a:pt x="9695" y="2515"/>
                  </a:cubicBezTo>
                  <a:cubicBezTo>
                    <a:pt x="9851" y="1789"/>
                    <a:pt x="9142" y="1668"/>
                    <a:pt x="8641" y="1478"/>
                  </a:cubicBezTo>
                  <a:lnTo>
                    <a:pt x="6585" y="493"/>
                  </a:lnTo>
                  <a:cubicBezTo>
                    <a:pt x="5704" y="104"/>
                    <a:pt x="4803" y="1"/>
                    <a:pt x="38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700;p52">
              <a:extLst>
                <a:ext uri="{FF2B5EF4-FFF2-40B4-BE49-F238E27FC236}">
                  <a16:creationId xmlns:a16="http://schemas.microsoft.com/office/drawing/2014/main" id="{C79C4990-8B9A-4791-88AB-07D9DBB599E3}"/>
                </a:ext>
              </a:extLst>
            </p:cNvPr>
            <p:cNvSpPr/>
            <p:nvPr/>
          </p:nvSpPr>
          <p:spPr>
            <a:xfrm>
              <a:off x="3161275" y="1612775"/>
              <a:ext cx="115825" cy="115825"/>
            </a:xfrm>
            <a:custGeom>
              <a:avLst/>
              <a:gdLst/>
              <a:ahLst/>
              <a:cxnLst/>
              <a:rect l="l" t="t" r="r" b="b"/>
              <a:pathLst>
                <a:path w="4633" h="4633" extrusionOk="0">
                  <a:moveTo>
                    <a:pt x="2966" y="1"/>
                  </a:moveTo>
                  <a:cubicBezTo>
                    <a:pt x="2951" y="1"/>
                    <a:pt x="2936" y="1"/>
                    <a:pt x="2921" y="1"/>
                  </a:cubicBezTo>
                  <a:cubicBezTo>
                    <a:pt x="1729" y="36"/>
                    <a:pt x="1" y="2421"/>
                    <a:pt x="139" y="3803"/>
                  </a:cubicBezTo>
                  <a:cubicBezTo>
                    <a:pt x="139" y="4252"/>
                    <a:pt x="502" y="4615"/>
                    <a:pt x="951" y="4633"/>
                  </a:cubicBezTo>
                  <a:cubicBezTo>
                    <a:pt x="2956" y="4581"/>
                    <a:pt x="4632" y="3026"/>
                    <a:pt x="4529" y="1297"/>
                  </a:cubicBezTo>
                  <a:cubicBezTo>
                    <a:pt x="4478" y="482"/>
                    <a:pt x="3809" y="1"/>
                    <a:pt x="29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701;p52">
              <a:extLst>
                <a:ext uri="{FF2B5EF4-FFF2-40B4-BE49-F238E27FC236}">
                  <a16:creationId xmlns:a16="http://schemas.microsoft.com/office/drawing/2014/main" id="{128DC11F-64AE-40EE-AB4C-A7F290CC5484}"/>
                </a:ext>
              </a:extLst>
            </p:cNvPr>
            <p:cNvSpPr/>
            <p:nvPr/>
          </p:nvSpPr>
          <p:spPr>
            <a:xfrm>
              <a:off x="6082850" y="3458350"/>
              <a:ext cx="215350" cy="82375"/>
            </a:xfrm>
            <a:custGeom>
              <a:avLst/>
              <a:gdLst/>
              <a:ahLst/>
              <a:cxnLst/>
              <a:rect l="l" t="t" r="r" b="b"/>
              <a:pathLst>
                <a:path w="8614" h="3295" extrusionOk="0">
                  <a:moveTo>
                    <a:pt x="8412" y="834"/>
                  </a:moveTo>
                  <a:lnTo>
                    <a:pt x="8412" y="834"/>
                  </a:lnTo>
                  <a:cubicBezTo>
                    <a:pt x="8408" y="835"/>
                    <a:pt x="8404" y="836"/>
                    <a:pt x="8401" y="837"/>
                  </a:cubicBezTo>
                  <a:lnTo>
                    <a:pt x="8401" y="837"/>
                  </a:lnTo>
                  <a:cubicBezTo>
                    <a:pt x="8399" y="842"/>
                    <a:pt x="8396" y="846"/>
                    <a:pt x="8394" y="851"/>
                  </a:cubicBezTo>
                  <a:lnTo>
                    <a:pt x="8412" y="834"/>
                  </a:lnTo>
                  <a:close/>
                  <a:moveTo>
                    <a:pt x="6441" y="1"/>
                  </a:moveTo>
                  <a:cubicBezTo>
                    <a:pt x="5426" y="1"/>
                    <a:pt x="4424" y="103"/>
                    <a:pt x="3504" y="557"/>
                  </a:cubicBezTo>
                  <a:cubicBezTo>
                    <a:pt x="3268" y="683"/>
                    <a:pt x="3156" y="756"/>
                    <a:pt x="3064" y="756"/>
                  </a:cubicBezTo>
                  <a:cubicBezTo>
                    <a:pt x="2968" y="756"/>
                    <a:pt x="2895" y="675"/>
                    <a:pt x="2726" y="488"/>
                  </a:cubicBezTo>
                  <a:cubicBezTo>
                    <a:pt x="2440" y="160"/>
                    <a:pt x="2158" y="41"/>
                    <a:pt x="1882" y="41"/>
                  </a:cubicBezTo>
                  <a:cubicBezTo>
                    <a:pt x="1373" y="41"/>
                    <a:pt x="881" y="443"/>
                    <a:pt x="410" y="678"/>
                  </a:cubicBezTo>
                  <a:cubicBezTo>
                    <a:pt x="0" y="866"/>
                    <a:pt x="164" y="1612"/>
                    <a:pt x="452" y="1612"/>
                  </a:cubicBezTo>
                  <a:cubicBezTo>
                    <a:pt x="455" y="1612"/>
                    <a:pt x="459" y="1612"/>
                    <a:pt x="462" y="1612"/>
                  </a:cubicBezTo>
                  <a:cubicBezTo>
                    <a:pt x="518" y="1607"/>
                    <a:pt x="572" y="1605"/>
                    <a:pt x="625" y="1605"/>
                  </a:cubicBezTo>
                  <a:cubicBezTo>
                    <a:pt x="1895" y="1605"/>
                    <a:pt x="2508" y="2753"/>
                    <a:pt x="3504" y="3184"/>
                  </a:cubicBezTo>
                  <a:cubicBezTo>
                    <a:pt x="3665" y="3259"/>
                    <a:pt x="3818" y="3295"/>
                    <a:pt x="3955" y="3295"/>
                  </a:cubicBezTo>
                  <a:cubicBezTo>
                    <a:pt x="4389" y="3295"/>
                    <a:pt x="4667" y="2934"/>
                    <a:pt x="4575" y="2303"/>
                  </a:cubicBezTo>
                  <a:cubicBezTo>
                    <a:pt x="4523" y="1905"/>
                    <a:pt x="4541" y="1784"/>
                    <a:pt x="4973" y="1698"/>
                  </a:cubicBezTo>
                  <a:cubicBezTo>
                    <a:pt x="6127" y="1457"/>
                    <a:pt x="7264" y="1130"/>
                    <a:pt x="8401" y="837"/>
                  </a:cubicBezTo>
                  <a:lnTo>
                    <a:pt x="8401" y="837"/>
                  </a:lnTo>
                  <a:cubicBezTo>
                    <a:pt x="8535" y="525"/>
                    <a:pt x="8613" y="56"/>
                    <a:pt x="8256" y="56"/>
                  </a:cubicBezTo>
                  <a:cubicBezTo>
                    <a:pt x="7656" y="37"/>
                    <a:pt x="7046" y="1"/>
                    <a:pt x="64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702;p52">
              <a:extLst>
                <a:ext uri="{FF2B5EF4-FFF2-40B4-BE49-F238E27FC236}">
                  <a16:creationId xmlns:a16="http://schemas.microsoft.com/office/drawing/2014/main" id="{23871984-88EF-4EB7-A940-7923E89A5D67}"/>
                </a:ext>
              </a:extLst>
            </p:cNvPr>
            <p:cNvSpPr/>
            <p:nvPr/>
          </p:nvSpPr>
          <p:spPr>
            <a:xfrm>
              <a:off x="5726825" y="1103850"/>
              <a:ext cx="262175" cy="54825"/>
            </a:xfrm>
            <a:custGeom>
              <a:avLst/>
              <a:gdLst/>
              <a:ahLst/>
              <a:cxnLst/>
              <a:rect l="l" t="t" r="r" b="b"/>
              <a:pathLst>
                <a:path w="10487" h="2193" extrusionOk="0">
                  <a:moveTo>
                    <a:pt x="2675" y="1"/>
                  </a:moveTo>
                  <a:cubicBezTo>
                    <a:pt x="2260" y="122"/>
                    <a:pt x="1984" y="208"/>
                    <a:pt x="1707" y="260"/>
                  </a:cubicBezTo>
                  <a:cubicBezTo>
                    <a:pt x="1625" y="276"/>
                    <a:pt x="1533" y="281"/>
                    <a:pt x="1436" y="281"/>
                  </a:cubicBezTo>
                  <a:cubicBezTo>
                    <a:pt x="1238" y="281"/>
                    <a:pt x="1018" y="259"/>
                    <a:pt x="814" y="259"/>
                  </a:cubicBezTo>
                  <a:cubicBezTo>
                    <a:pt x="370" y="259"/>
                    <a:pt x="1" y="367"/>
                    <a:pt x="83" y="1055"/>
                  </a:cubicBezTo>
                  <a:cubicBezTo>
                    <a:pt x="160" y="1671"/>
                    <a:pt x="629" y="1783"/>
                    <a:pt x="1147" y="1783"/>
                  </a:cubicBezTo>
                  <a:cubicBezTo>
                    <a:pt x="1443" y="1783"/>
                    <a:pt x="1754" y="1746"/>
                    <a:pt x="2018" y="1746"/>
                  </a:cubicBezTo>
                  <a:cubicBezTo>
                    <a:pt x="3176" y="1729"/>
                    <a:pt x="4334" y="1625"/>
                    <a:pt x="5488" y="1625"/>
                  </a:cubicBezTo>
                  <a:cubicBezTo>
                    <a:pt x="6641" y="1625"/>
                    <a:pt x="7790" y="1729"/>
                    <a:pt x="8931" y="2126"/>
                  </a:cubicBezTo>
                  <a:cubicBezTo>
                    <a:pt x="9064" y="2171"/>
                    <a:pt x="9201" y="2192"/>
                    <a:pt x="9336" y="2192"/>
                  </a:cubicBezTo>
                  <a:cubicBezTo>
                    <a:pt x="9780" y="2192"/>
                    <a:pt x="10194" y="1955"/>
                    <a:pt x="10314" y="1504"/>
                  </a:cubicBezTo>
                  <a:cubicBezTo>
                    <a:pt x="10486" y="813"/>
                    <a:pt x="9761" y="744"/>
                    <a:pt x="9294" y="606"/>
                  </a:cubicBezTo>
                  <a:cubicBezTo>
                    <a:pt x="8746" y="426"/>
                    <a:pt x="8189" y="370"/>
                    <a:pt x="7630" y="370"/>
                  </a:cubicBezTo>
                  <a:cubicBezTo>
                    <a:pt x="6715" y="370"/>
                    <a:pt x="5795" y="519"/>
                    <a:pt x="4900" y="519"/>
                  </a:cubicBezTo>
                  <a:cubicBezTo>
                    <a:pt x="4133" y="519"/>
                    <a:pt x="3384" y="409"/>
                    <a:pt x="26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703;p52">
              <a:extLst>
                <a:ext uri="{FF2B5EF4-FFF2-40B4-BE49-F238E27FC236}">
                  <a16:creationId xmlns:a16="http://schemas.microsoft.com/office/drawing/2014/main" id="{18C3E664-9753-4C61-B078-E9D01D8397E3}"/>
                </a:ext>
              </a:extLst>
            </p:cNvPr>
            <p:cNvSpPr/>
            <p:nvPr/>
          </p:nvSpPr>
          <p:spPr>
            <a:xfrm>
              <a:off x="6497925" y="4391525"/>
              <a:ext cx="125725" cy="97375"/>
            </a:xfrm>
            <a:custGeom>
              <a:avLst/>
              <a:gdLst/>
              <a:ahLst/>
              <a:cxnLst/>
              <a:rect l="l" t="t" r="r" b="b"/>
              <a:pathLst>
                <a:path w="5029" h="3895" extrusionOk="0">
                  <a:moveTo>
                    <a:pt x="4062" y="0"/>
                  </a:moveTo>
                  <a:cubicBezTo>
                    <a:pt x="3557" y="0"/>
                    <a:pt x="2937" y="491"/>
                    <a:pt x="2445" y="491"/>
                  </a:cubicBezTo>
                  <a:cubicBezTo>
                    <a:pt x="2234" y="491"/>
                    <a:pt x="2046" y="401"/>
                    <a:pt x="1901" y="144"/>
                  </a:cubicBezTo>
                  <a:cubicBezTo>
                    <a:pt x="0" y="403"/>
                    <a:pt x="570" y="1975"/>
                    <a:pt x="225" y="2960"/>
                  </a:cubicBezTo>
                  <a:cubicBezTo>
                    <a:pt x="38" y="3485"/>
                    <a:pt x="566" y="3894"/>
                    <a:pt x="1172" y="3894"/>
                  </a:cubicBezTo>
                  <a:cubicBezTo>
                    <a:pt x="1185" y="3894"/>
                    <a:pt x="1197" y="3894"/>
                    <a:pt x="1210" y="3894"/>
                  </a:cubicBezTo>
                  <a:cubicBezTo>
                    <a:pt x="2298" y="3876"/>
                    <a:pt x="5029" y="1630"/>
                    <a:pt x="4804" y="783"/>
                  </a:cubicBezTo>
                  <a:cubicBezTo>
                    <a:pt x="4638" y="185"/>
                    <a:pt x="4372" y="0"/>
                    <a:pt x="40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704;p52">
              <a:extLst>
                <a:ext uri="{FF2B5EF4-FFF2-40B4-BE49-F238E27FC236}">
                  <a16:creationId xmlns:a16="http://schemas.microsoft.com/office/drawing/2014/main" id="{C4C69B6F-2CD6-48CB-BA5F-852435ADB8D0}"/>
                </a:ext>
              </a:extLst>
            </p:cNvPr>
            <p:cNvSpPr/>
            <p:nvPr/>
          </p:nvSpPr>
          <p:spPr>
            <a:xfrm>
              <a:off x="5334875" y="2906300"/>
              <a:ext cx="82100" cy="128050"/>
            </a:xfrm>
            <a:custGeom>
              <a:avLst/>
              <a:gdLst/>
              <a:ahLst/>
              <a:cxnLst/>
              <a:rect l="l" t="t" r="r" b="b"/>
              <a:pathLst>
                <a:path w="3284" h="5122" extrusionOk="0">
                  <a:moveTo>
                    <a:pt x="519" y="1"/>
                  </a:moveTo>
                  <a:lnTo>
                    <a:pt x="380" y="139"/>
                  </a:lnTo>
                  <a:cubicBezTo>
                    <a:pt x="104" y="1452"/>
                    <a:pt x="0" y="2766"/>
                    <a:pt x="380" y="4062"/>
                  </a:cubicBezTo>
                  <a:cubicBezTo>
                    <a:pt x="534" y="4660"/>
                    <a:pt x="796" y="5122"/>
                    <a:pt x="1420" y="5122"/>
                  </a:cubicBezTo>
                  <a:cubicBezTo>
                    <a:pt x="1500" y="5122"/>
                    <a:pt x="1585" y="5114"/>
                    <a:pt x="1676" y="5099"/>
                  </a:cubicBezTo>
                  <a:cubicBezTo>
                    <a:pt x="2471" y="4978"/>
                    <a:pt x="3284" y="4408"/>
                    <a:pt x="3111" y="3734"/>
                  </a:cubicBezTo>
                  <a:cubicBezTo>
                    <a:pt x="2748" y="2213"/>
                    <a:pt x="2108" y="744"/>
                    <a:pt x="5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705;p52">
              <a:extLst>
                <a:ext uri="{FF2B5EF4-FFF2-40B4-BE49-F238E27FC236}">
                  <a16:creationId xmlns:a16="http://schemas.microsoft.com/office/drawing/2014/main" id="{8793376E-5E3C-4ED1-9B56-DAB462573A53}"/>
                </a:ext>
              </a:extLst>
            </p:cNvPr>
            <p:cNvSpPr/>
            <p:nvPr/>
          </p:nvSpPr>
          <p:spPr>
            <a:xfrm>
              <a:off x="4869125" y="997550"/>
              <a:ext cx="160750" cy="66150"/>
            </a:xfrm>
            <a:custGeom>
              <a:avLst/>
              <a:gdLst/>
              <a:ahLst/>
              <a:cxnLst/>
              <a:rect l="l" t="t" r="r" b="b"/>
              <a:pathLst>
                <a:path w="6430" h="2646" extrusionOk="0">
                  <a:moveTo>
                    <a:pt x="1040" y="1"/>
                  </a:moveTo>
                  <a:cubicBezTo>
                    <a:pt x="589" y="1"/>
                    <a:pt x="239" y="358"/>
                    <a:pt x="104" y="814"/>
                  </a:cubicBezTo>
                  <a:cubicBezTo>
                    <a:pt x="1" y="1108"/>
                    <a:pt x="191" y="1419"/>
                    <a:pt x="502" y="1470"/>
                  </a:cubicBezTo>
                  <a:cubicBezTo>
                    <a:pt x="1971" y="1885"/>
                    <a:pt x="3440" y="2283"/>
                    <a:pt x="4736" y="2646"/>
                  </a:cubicBezTo>
                  <a:cubicBezTo>
                    <a:pt x="5427" y="2611"/>
                    <a:pt x="5928" y="2611"/>
                    <a:pt x="6239" y="2127"/>
                  </a:cubicBezTo>
                  <a:cubicBezTo>
                    <a:pt x="6429" y="1851"/>
                    <a:pt x="6308" y="1470"/>
                    <a:pt x="6066" y="1419"/>
                  </a:cubicBezTo>
                  <a:cubicBezTo>
                    <a:pt x="4373" y="1021"/>
                    <a:pt x="2852" y="36"/>
                    <a:pt x="1072" y="2"/>
                  </a:cubicBezTo>
                  <a:cubicBezTo>
                    <a:pt x="1061" y="1"/>
                    <a:pt x="1051" y="1"/>
                    <a:pt x="10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706;p52">
              <a:extLst>
                <a:ext uri="{FF2B5EF4-FFF2-40B4-BE49-F238E27FC236}">
                  <a16:creationId xmlns:a16="http://schemas.microsoft.com/office/drawing/2014/main" id="{8A4F4BB5-EFED-41C3-9D9C-2B8CFC193E71}"/>
                </a:ext>
              </a:extLst>
            </p:cNvPr>
            <p:cNvSpPr/>
            <p:nvPr/>
          </p:nvSpPr>
          <p:spPr>
            <a:xfrm>
              <a:off x="3763550" y="998475"/>
              <a:ext cx="117975" cy="55725"/>
            </a:xfrm>
            <a:custGeom>
              <a:avLst/>
              <a:gdLst/>
              <a:ahLst/>
              <a:cxnLst/>
              <a:rect l="l" t="t" r="r" b="b"/>
              <a:pathLst>
                <a:path w="4719" h="2229" extrusionOk="0">
                  <a:moveTo>
                    <a:pt x="747" y="0"/>
                  </a:moveTo>
                  <a:cubicBezTo>
                    <a:pt x="407" y="0"/>
                    <a:pt x="65" y="161"/>
                    <a:pt x="18" y="690"/>
                  </a:cubicBezTo>
                  <a:cubicBezTo>
                    <a:pt x="0" y="863"/>
                    <a:pt x="190" y="1053"/>
                    <a:pt x="277" y="1243"/>
                  </a:cubicBezTo>
                  <a:lnTo>
                    <a:pt x="2333" y="2228"/>
                  </a:lnTo>
                  <a:cubicBezTo>
                    <a:pt x="2437" y="2220"/>
                    <a:pt x="2541" y="2220"/>
                    <a:pt x="2644" y="2220"/>
                  </a:cubicBezTo>
                  <a:cubicBezTo>
                    <a:pt x="2748" y="2220"/>
                    <a:pt x="2852" y="2220"/>
                    <a:pt x="2955" y="2211"/>
                  </a:cubicBezTo>
                  <a:cubicBezTo>
                    <a:pt x="3647" y="2142"/>
                    <a:pt x="4718" y="2090"/>
                    <a:pt x="4511" y="1261"/>
                  </a:cubicBezTo>
                  <a:cubicBezTo>
                    <a:pt x="4255" y="308"/>
                    <a:pt x="3582" y="187"/>
                    <a:pt x="2842" y="187"/>
                  </a:cubicBezTo>
                  <a:cubicBezTo>
                    <a:pt x="2589" y="187"/>
                    <a:pt x="2328" y="201"/>
                    <a:pt x="2074" y="201"/>
                  </a:cubicBezTo>
                  <a:cubicBezTo>
                    <a:pt x="1762" y="201"/>
                    <a:pt x="1460" y="180"/>
                    <a:pt x="1193" y="85"/>
                  </a:cubicBezTo>
                  <a:cubicBezTo>
                    <a:pt x="1066" y="36"/>
                    <a:pt x="907" y="0"/>
                    <a:pt x="7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707;p52">
              <a:extLst>
                <a:ext uri="{FF2B5EF4-FFF2-40B4-BE49-F238E27FC236}">
                  <a16:creationId xmlns:a16="http://schemas.microsoft.com/office/drawing/2014/main" id="{9E6450BC-999A-4032-A4B1-0B6597850186}"/>
                </a:ext>
              </a:extLst>
            </p:cNvPr>
            <p:cNvSpPr/>
            <p:nvPr/>
          </p:nvSpPr>
          <p:spPr>
            <a:xfrm>
              <a:off x="6244750" y="3463175"/>
              <a:ext cx="127900" cy="76650"/>
            </a:xfrm>
            <a:custGeom>
              <a:avLst/>
              <a:gdLst/>
              <a:ahLst/>
              <a:cxnLst/>
              <a:rect l="l" t="t" r="r" b="b"/>
              <a:pathLst>
                <a:path w="5116" h="3066" extrusionOk="0">
                  <a:moveTo>
                    <a:pt x="4184" y="1"/>
                  </a:moveTo>
                  <a:cubicBezTo>
                    <a:pt x="4093" y="1"/>
                    <a:pt x="4000" y="13"/>
                    <a:pt x="3906" y="36"/>
                  </a:cubicBezTo>
                  <a:cubicBezTo>
                    <a:pt x="3232" y="209"/>
                    <a:pt x="2575" y="416"/>
                    <a:pt x="1918" y="641"/>
                  </a:cubicBezTo>
                  <a:lnTo>
                    <a:pt x="1936" y="641"/>
                  </a:lnTo>
                  <a:cubicBezTo>
                    <a:pt x="1659" y="848"/>
                    <a:pt x="1383" y="1038"/>
                    <a:pt x="1089" y="1194"/>
                  </a:cubicBezTo>
                  <a:cubicBezTo>
                    <a:pt x="432" y="1505"/>
                    <a:pt x="0" y="2093"/>
                    <a:pt x="311" y="2680"/>
                  </a:cubicBezTo>
                  <a:cubicBezTo>
                    <a:pt x="460" y="2964"/>
                    <a:pt x="650" y="3065"/>
                    <a:pt x="856" y="3065"/>
                  </a:cubicBezTo>
                  <a:cubicBezTo>
                    <a:pt x="1178" y="3065"/>
                    <a:pt x="1537" y="2818"/>
                    <a:pt x="1832" y="2628"/>
                  </a:cubicBezTo>
                  <a:cubicBezTo>
                    <a:pt x="2558" y="2093"/>
                    <a:pt x="3370" y="1695"/>
                    <a:pt x="4234" y="1436"/>
                  </a:cubicBezTo>
                  <a:cubicBezTo>
                    <a:pt x="4631" y="1332"/>
                    <a:pt x="5115" y="1108"/>
                    <a:pt x="4994" y="606"/>
                  </a:cubicBezTo>
                  <a:cubicBezTo>
                    <a:pt x="4883" y="203"/>
                    <a:pt x="4559" y="1"/>
                    <a:pt x="41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708;p52">
              <a:extLst>
                <a:ext uri="{FF2B5EF4-FFF2-40B4-BE49-F238E27FC236}">
                  <a16:creationId xmlns:a16="http://schemas.microsoft.com/office/drawing/2014/main" id="{DE778177-31F0-4BC6-B01F-5A6214BABB5C}"/>
                </a:ext>
              </a:extLst>
            </p:cNvPr>
            <p:cNvSpPr/>
            <p:nvPr/>
          </p:nvSpPr>
          <p:spPr>
            <a:xfrm>
              <a:off x="6286725" y="2464325"/>
              <a:ext cx="67775" cy="93850"/>
            </a:xfrm>
            <a:custGeom>
              <a:avLst/>
              <a:gdLst/>
              <a:ahLst/>
              <a:cxnLst/>
              <a:rect l="l" t="t" r="r" b="b"/>
              <a:pathLst>
                <a:path w="2711" h="3754" extrusionOk="0">
                  <a:moveTo>
                    <a:pt x="1532" y="0"/>
                  </a:moveTo>
                  <a:cubicBezTo>
                    <a:pt x="1516" y="0"/>
                    <a:pt x="1500" y="0"/>
                    <a:pt x="1484" y="1"/>
                  </a:cubicBezTo>
                  <a:cubicBezTo>
                    <a:pt x="187" y="53"/>
                    <a:pt x="239" y="1332"/>
                    <a:pt x="101" y="2265"/>
                  </a:cubicBezTo>
                  <a:cubicBezTo>
                    <a:pt x="1" y="3066"/>
                    <a:pt x="465" y="3754"/>
                    <a:pt x="1243" y="3754"/>
                  </a:cubicBezTo>
                  <a:cubicBezTo>
                    <a:pt x="1271" y="3754"/>
                    <a:pt x="1299" y="3753"/>
                    <a:pt x="1328" y="3751"/>
                  </a:cubicBezTo>
                  <a:cubicBezTo>
                    <a:pt x="2711" y="3682"/>
                    <a:pt x="1967" y="2403"/>
                    <a:pt x="2313" y="1815"/>
                  </a:cubicBezTo>
                  <a:cubicBezTo>
                    <a:pt x="2228" y="1050"/>
                    <a:pt x="2528" y="0"/>
                    <a:pt x="15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709;p52">
              <a:extLst>
                <a:ext uri="{FF2B5EF4-FFF2-40B4-BE49-F238E27FC236}">
                  <a16:creationId xmlns:a16="http://schemas.microsoft.com/office/drawing/2014/main" id="{797C6A4C-B7AF-47D2-9694-261D785D2D74}"/>
                </a:ext>
              </a:extLst>
            </p:cNvPr>
            <p:cNvSpPr/>
            <p:nvPr/>
          </p:nvSpPr>
          <p:spPr>
            <a:xfrm>
              <a:off x="6279300" y="2861375"/>
              <a:ext cx="75625" cy="97275"/>
            </a:xfrm>
            <a:custGeom>
              <a:avLst/>
              <a:gdLst/>
              <a:ahLst/>
              <a:cxnLst/>
              <a:rect l="l" t="t" r="r" b="b"/>
              <a:pathLst>
                <a:path w="3025" h="3891" extrusionOk="0">
                  <a:moveTo>
                    <a:pt x="2403" y="1"/>
                  </a:moveTo>
                  <a:cubicBezTo>
                    <a:pt x="2178" y="1"/>
                    <a:pt x="1971" y="104"/>
                    <a:pt x="1850" y="277"/>
                  </a:cubicBezTo>
                  <a:cubicBezTo>
                    <a:pt x="1504" y="1193"/>
                    <a:pt x="882" y="1884"/>
                    <a:pt x="277" y="2610"/>
                  </a:cubicBezTo>
                  <a:cubicBezTo>
                    <a:pt x="35" y="2869"/>
                    <a:pt x="1" y="3284"/>
                    <a:pt x="208" y="3578"/>
                  </a:cubicBezTo>
                  <a:cubicBezTo>
                    <a:pt x="326" y="3766"/>
                    <a:pt x="507" y="3890"/>
                    <a:pt x="682" y="3890"/>
                  </a:cubicBezTo>
                  <a:cubicBezTo>
                    <a:pt x="764" y="3890"/>
                    <a:pt x="845" y="3863"/>
                    <a:pt x="916" y="3802"/>
                  </a:cubicBezTo>
                  <a:cubicBezTo>
                    <a:pt x="1815" y="3128"/>
                    <a:pt x="2731" y="2420"/>
                    <a:pt x="3025" y="1452"/>
                  </a:cubicBezTo>
                  <a:cubicBezTo>
                    <a:pt x="2973" y="744"/>
                    <a:pt x="2921" y="225"/>
                    <a:pt x="24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710;p52">
              <a:extLst>
                <a:ext uri="{FF2B5EF4-FFF2-40B4-BE49-F238E27FC236}">
                  <a16:creationId xmlns:a16="http://schemas.microsoft.com/office/drawing/2014/main" id="{26CC8F5A-967B-4EF2-B1A8-6E1F1B32E252}"/>
                </a:ext>
              </a:extLst>
            </p:cNvPr>
            <p:cNvSpPr/>
            <p:nvPr/>
          </p:nvSpPr>
          <p:spPr>
            <a:xfrm>
              <a:off x="4145025" y="994975"/>
              <a:ext cx="111500" cy="47325"/>
            </a:xfrm>
            <a:custGeom>
              <a:avLst/>
              <a:gdLst/>
              <a:ahLst/>
              <a:cxnLst/>
              <a:rect l="l" t="t" r="r" b="b"/>
              <a:pathLst>
                <a:path w="4460" h="1893" extrusionOk="0">
                  <a:moveTo>
                    <a:pt x="1539" y="105"/>
                  </a:moveTo>
                  <a:cubicBezTo>
                    <a:pt x="969" y="243"/>
                    <a:pt x="139" y="1"/>
                    <a:pt x="70" y="744"/>
                  </a:cubicBezTo>
                  <a:cubicBezTo>
                    <a:pt x="1" y="1418"/>
                    <a:pt x="813" y="1418"/>
                    <a:pt x="1332" y="1556"/>
                  </a:cubicBezTo>
                  <a:cubicBezTo>
                    <a:pt x="1764" y="1677"/>
                    <a:pt x="2213" y="1764"/>
                    <a:pt x="2645" y="1815"/>
                  </a:cubicBezTo>
                  <a:cubicBezTo>
                    <a:pt x="2898" y="1847"/>
                    <a:pt x="3179" y="1893"/>
                    <a:pt x="3440" y="1893"/>
                  </a:cubicBezTo>
                  <a:cubicBezTo>
                    <a:pt x="3890" y="1893"/>
                    <a:pt x="4279" y="1756"/>
                    <a:pt x="4356" y="1176"/>
                  </a:cubicBezTo>
                  <a:cubicBezTo>
                    <a:pt x="4459" y="346"/>
                    <a:pt x="3561" y="416"/>
                    <a:pt x="2956" y="329"/>
                  </a:cubicBezTo>
                  <a:lnTo>
                    <a:pt x="1539" y="1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711;p52">
              <a:extLst>
                <a:ext uri="{FF2B5EF4-FFF2-40B4-BE49-F238E27FC236}">
                  <a16:creationId xmlns:a16="http://schemas.microsoft.com/office/drawing/2014/main" id="{0F3DDD73-FC3C-47FA-9519-6637D9DD765E}"/>
                </a:ext>
              </a:extLst>
            </p:cNvPr>
            <p:cNvSpPr/>
            <p:nvPr/>
          </p:nvSpPr>
          <p:spPr>
            <a:xfrm>
              <a:off x="7213625" y="3803350"/>
              <a:ext cx="74075" cy="80050"/>
            </a:xfrm>
            <a:custGeom>
              <a:avLst/>
              <a:gdLst/>
              <a:ahLst/>
              <a:cxnLst/>
              <a:rect l="l" t="t" r="r" b="b"/>
              <a:pathLst>
                <a:path w="2963" h="3202" extrusionOk="0">
                  <a:moveTo>
                    <a:pt x="573" y="1"/>
                  </a:moveTo>
                  <a:cubicBezTo>
                    <a:pt x="233" y="1"/>
                    <a:pt x="0" y="333"/>
                    <a:pt x="59" y="704"/>
                  </a:cubicBezTo>
                  <a:cubicBezTo>
                    <a:pt x="284" y="1965"/>
                    <a:pt x="1096" y="2777"/>
                    <a:pt x="2289" y="3175"/>
                  </a:cubicBezTo>
                  <a:cubicBezTo>
                    <a:pt x="2343" y="3193"/>
                    <a:pt x="2395" y="3202"/>
                    <a:pt x="2445" y="3202"/>
                  </a:cubicBezTo>
                  <a:cubicBezTo>
                    <a:pt x="2729" y="3202"/>
                    <a:pt x="2933" y="2914"/>
                    <a:pt x="2963" y="2414"/>
                  </a:cubicBezTo>
                  <a:cubicBezTo>
                    <a:pt x="2341" y="1619"/>
                    <a:pt x="1960" y="427"/>
                    <a:pt x="751" y="30"/>
                  </a:cubicBezTo>
                  <a:cubicBezTo>
                    <a:pt x="689" y="10"/>
                    <a:pt x="630" y="1"/>
                    <a:pt x="5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712;p52">
              <a:extLst>
                <a:ext uri="{FF2B5EF4-FFF2-40B4-BE49-F238E27FC236}">
                  <a16:creationId xmlns:a16="http://schemas.microsoft.com/office/drawing/2014/main" id="{1654FC56-802C-4FA7-AEF2-51C06A8D2E86}"/>
                </a:ext>
              </a:extLst>
            </p:cNvPr>
            <p:cNvSpPr/>
            <p:nvPr/>
          </p:nvSpPr>
          <p:spPr>
            <a:xfrm>
              <a:off x="6542025" y="3118350"/>
              <a:ext cx="66075" cy="79800"/>
            </a:xfrm>
            <a:custGeom>
              <a:avLst/>
              <a:gdLst/>
              <a:ahLst/>
              <a:cxnLst/>
              <a:rect l="l" t="t" r="r" b="b"/>
              <a:pathLst>
                <a:path w="2643" h="3192" extrusionOk="0">
                  <a:moveTo>
                    <a:pt x="1295" y="1"/>
                  </a:moveTo>
                  <a:cubicBezTo>
                    <a:pt x="1273" y="1"/>
                    <a:pt x="1250" y="2"/>
                    <a:pt x="1226" y="4"/>
                  </a:cubicBezTo>
                  <a:cubicBezTo>
                    <a:pt x="275" y="108"/>
                    <a:pt x="51" y="954"/>
                    <a:pt x="33" y="1732"/>
                  </a:cubicBezTo>
                  <a:cubicBezTo>
                    <a:pt x="1" y="2354"/>
                    <a:pt x="200" y="3192"/>
                    <a:pt x="910" y="3192"/>
                  </a:cubicBezTo>
                  <a:cubicBezTo>
                    <a:pt x="950" y="3192"/>
                    <a:pt x="992" y="3189"/>
                    <a:pt x="1036" y="3184"/>
                  </a:cubicBezTo>
                  <a:cubicBezTo>
                    <a:pt x="2643" y="2959"/>
                    <a:pt x="1640" y="1767"/>
                    <a:pt x="1640" y="1110"/>
                  </a:cubicBezTo>
                  <a:cubicBezTo>
                    <a:pt x="1740" y="547"/>
                    <a:pt x="1792" y="1"/>
                    <a:pt x="129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713;p52">
              <a:extLst>
                <a:ext uri="{FF2B5EF4-FFF2-40B4-BE49-F238E27FC236}">
                  <a16:creationId xmlns:a16="http://schemas.microsoft.com/office/drawing/2014/main" id="{C067398C-DD07-45B5-8038-4172C41DC8AB}"/>
                </a:ext>
              </a:extLst>
            </p:cNvPr>
            <p:cNvSpPr/>
            <p:nvPr/>
          </p:nvSpPr>
          <p:spPr>
            <a:xfrm>
              <a:off x="4278100" y="987200"/>
              <a:ext cx="87225" cy="50150"/>
            </a:xfrm>
            <a:custGeom>
              <a:avLst/>
              <a:gdLst/>
              <a:ahLst/>
              <a:cxnLst/>
              <a:rect l="l" t="t" r="r" b="b"/>
              <a:pathLst>
                <a:path w="3489" h="2006" extrusionOk="0">
                  <a:moveTo>
                    <a:pt x="2519" y="46"/>
                  </a:moveTo>
                  <a:cubicBezTo>
                    <a:pt x="2407" y="46"/>
                    <a:pt x="2296" y="60"/>
                    <a:pt x="2195" y="87"/>
                  </a:cubicBezTo>
                  <a:cubicBezTo>
                    <a:pt x="1435" y="312"/>
                    <a:pt x="191" y="1"/>
                    <a:pt x="87" y="1107"/>
                  </a:cubicBezTo>
                  <a:cubicBezTo>
                    <a:pt x="1" y="1798"/>
                    <a:pt x="986" y="1746"/>
                    <a:pt x="1642" y="1781"/>
                  </a:cubicBezTo>
                  <a:cubicBezTo>
                    <a:pt x="2299" y="1556"/>
                    <a:pt x="3422" y="2005"/>
                    <a:pt x="3474" y="813"/>
                  </a:cubicBezTo>
                  <a:cubicBezTo>
                    <a:pt x="3488" y="284"/>
                    <a:pt x="2986" y="46"/>
                    <a:pt x="2519" y="4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714;p52">
              <a:extLst>
                <a:ext uri="{FF2B5EF4-FFF2-40B4-BE49-F238E27FC236}">
                  <a16:creationId xmlns:a16="http://schemas.microsoft.com/office/drawing/2014/main" id="{A4D31264-4D54-475E-899B-E90DD84D6E87}"/>
                </a:ext>
              </a:extLst>
            </p:cNvPr>
            <p:cNvSpPr/>
            <p:nvPr/>
          </p:nvSpPr>
          <p:spPr>
            <a:xfrm>
              <a:off x="6595650" y="1204100"/>
              <a:ext cx="81075" cy="41800"/>
            </a:xfrm>
            <a:custGeom>
              <a:avLst/>
              <a:gdLst/>
              <a:ahLst/>
              <a:cxnLst/>
              <a:rect l="l" t="t" r="r" b="b"/>
              <a:pathLst>
                <a:path w="3243" h="1672" extrusionOk="0">
                  <a:moveTo>
                    <a:pt x="1466" y="121"/>
                  </a:moveTo>
                  <a:cubicBezTo>
                    <a:pt x="1366" y="163"/>
                    <a:pt x="1241" y="173"/>
                    <a:pt x="1106" y="173"/>
                  </a:cubicBezTo>
                  <a:cubicBezTo>
                    <a:pt x="987" y="173"/>
                    <a:pt x="861" y="165"/>
                    <a:pt x="738" y="165"/>
                  </a:cubicBezTo>
                  <a:cubicBezTo>
                    <a:pt x="371" y="165"/>
                    <a:pt x="34" y="234"/>
                    <a:pt x="14" y="778"/>
                  </a:cubicBezTo>
                  <a:cubicBezTo>
                    <a:pt x="0" y="1593"/>
                    <a:pt x="628" y="1660"/>
                    <a:pt x="1232" y="1660"/>
                  </a:cubicBezTo>
                  <a:cubicBezTo>
                    <a:pt x="1352" y="1660"/>
                    <a:pt x="1472" y="1658"/>
                    <a:pt x="1585" y="1658"/>
                  </a:cubicBezTo>
                  <a:cubicBezTo>
                    <a:pt x="1627" y="1658"/>
                    <a:pt x="1668" y="1658"/>
                    <a:pt x="1708" y="1659"/>
                  </a:cubicBezTo>
                  <a:cubicBezTo>
                    <a:pt x="1826" y="1666"/>
                    <a:pt x="1954" y="1672"/>
                    <a:pt x="2085" y="1672"/>
                  </a:cubicBezTo>
                  <a:cubicBezTo>
                    <a:pt x="2644" y="1672"/>
                    <a:pt x="3242" y="1563"/>
                    <a:pt x="3228" y="933"/>
                  </a:cubicBezTo>
                  <a:cubicBezTo>
                    <a:pt x="3194" y="0"/>
                    <a:pt x="2209" y="207"/>
                    <a:pt x="1466" y="1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715;p52">
              <a:extLst>
                <a:ext uri="{FF2B5EF4-FFF2-40B4-BE49-F238E27FC236}">
                  <a16:creationId xmlns:a16="http://schemas.microsoft.com/office/drawing/2014/main" id="{2C345337-84B2-4EDA-B75B-1C407D1569A2}"/>
                </a:ext>
              </a:extLst>
            </p:cNvPr>
            <p:cNvSpPr/>
            <p:nvPr/>
          </p:nvSpPr>
          <p:spPr>
            <a:xfrm>
              <a:off x="5040350" y="1034625"/>
              <a:ext cx="81550" cy="46975"/>
            </a:xfrm>
            <a:custGeom>
              <a:avLst/>
              <a:gdLst/>
              <a:ahLst/>
              <a:cxnLst/>
              <a:rect l="l" t="t" r="r" b="b"/>
              <a:pathLst>
                <a:path w="3262" h="1879" extrusionOk="0">
                  <a:moveTo>
                    <a:pt x="1625" y="1"/>
                  </a:moveTo>
                  <a:cubicBezTo>
                    <a:pt x="803" y="1"/>
                    <a:pt x="279" y="461"/>
                    <a:pt x="99" y="1249"/>
                  </a:cubicBezTo>
                  <a:cubicBezTo>
                    <a:pt x="0" y="1616"/>
                    <a:pt x="339" y="1879"/>
                    <a:pt x="645" y="1879"/>
                  </a:cubicBezTo>
                  <a:cubicBezTo>
                    <a:pt x="714" y="1879"/>
                    <a:pt x="781" y="1865"/>
                    <a:pt x="842" y="1837"/>
                  </a:cubicBezTo>
                  <a:cubicBezTo>
                    <a:pt x="1620" y="1474"/>
                    <a:pt x="2829" y="1750"/>
                    <a:pt x="3106" y="800"/>
                  </a:cubicBezTo>
                  <a:cubicBezTo>
                    <a:pt x="3261" y="229"/>
                    <a:pt x="2363" y="22"/>
                    <a:pt x="1758" y="5"/>
                  </a:cubicBezTo>
                  <a:cubicBezTo>
                    <a:pt x="1713" y="2"/>
                    <a:pt x="1668" y="1"/>
                    <a:pt x="16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716;p52">
              <a:extLst>
                <a:ext uri="{FF2B5EF4-FFF2-40B4-BE49-F238E27FC236}">
                  <a16:creationId xmlns:a16="http://schemas.microsoft.com/office/drawing/2014/main" id="{39682F78-5B43-452F-94B0-AD561CBC037A}"/>
                </a:ext>
              </a:extLst>
            </p:cNvPr>
            <p:cNvSpPr/>
            <p:nvPr/>
          </p:nvSpPr>
          <p:spPr>
            <a:xfrm>
              <a:off x="6380950" y="3302475"/>
              <a:ext cx="77800" cy="40225"/>
            </a:xfrm>
            <a:custGeom>
              <a:avLst/>
              <a:gdLst/>
              <a:ahLst/>
              <a:cxnLst/>
              <a:rect l="l" t="t" r="r" b="b"/>
              <a:pathLst>
                <a:path w="3112" h="1609" extrusionOk="0">
                  <a:moveTo>
                    <a:pt x="843" y="80"/>
                  </a:moveTo>
                  <a:cubicBezTo>
                    <a:pt x="352" y="80"/>
                    <a:pt x="1" y="466"/>
                    <a:pt x="65" y="882"/>
                  </a:cubicBezTo>
                  <a:cubicBezTo>
                    <a:pt x="161" y="1545"/>
                    <a:pt x="602" y="1578"/>
                    <a:pt x="1054" y="1578"/>
                  </a:cubicBezTo>
                  <a:cubicBezTo>
                    <a:pt x="1103" y="1578"/>
                    <a:pt x="1152" y="1577"/>
                    <a:pt x="1201" y="1577"/>
                  </a:cubicBezTo>
                  <a:cubicBezTo>
                    <a:pt x="1347" y="1577"/>
                    <a:pt x="1491" y="1581"/>
                    <a:pt x="1620" y="1608"/>
                  </a:cubicBezTo>
                  <a:cubicBezTo>
                    <a:pt x="1746" y="1549"/>
                    <a:pt x="1903" y="1535"/>
                    <a:pt x="2065" y="1535"/>
                  </a:cubicBezTo>
                  <a:cubicBezTo>
                    <a:pt x="2212" y="1535"/>
                    <a:pt x="2363" y="1547"/>
                    <a:pt x="2502" y="1547"/>
                  </a:cubicBezTo>
                  <a:cubicBezTo>
                    <a:pt x="2845" y="1547"/>
                    <a:pt x="3112" y="1478"/>
                    <a:pt x="3037" y="1003"/>
                  </a:cubicBezTo>
                  <a:cubicBezTo>
                    <a:pt x="2882" y="1"/>
                    <a:pt x="1741" y="191"/>
                    <a:pt x="963" y="87"/>
                  </a:cubicBezTo>
                  <a:cubicBezTo>
                    <a:pt x="923" y="82"/>
                    <a:pt x="882" y="80"/>
                    <a:pt x="843" y="8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717;p52">
              <a:extLst>
                <a:ext uri="{FF2B5EF4-FFF2-40B4-BE49-F238E27FC236}">
                  <a16:creationId xmlns:a16="http://schemas.microsoft.com/office/drawing/2014/main" id="{EA9C4D18-1BBF-4693-B532-74D620B16D15}"/>
                </a:ext>
              </a:extLst>
            </p:cNvPr>
            <p:cNvSpPr/>
            <p:nvPr/>
          </p:nvSpPr>
          <p:spPr>
            <a:xfrm>
              <a:off x="4384825" y="996700"/>
              <a:ext cx="62025" cy="39775"/>
            </a:xfrm>
            <a:custGeom>
              <a:avLst/>
              <a:gdLst/>
              <a:ahLst/>
              <a:cxnLst/>
              <a:rect l="l" t="t" r="r" b="b"/>
              <a:pathLst>
                <a:path w="2481" h="1591" extrusionOk="0">
                  <a:moveTo>
                    <a:pt x="1811" y="155"/>
                  </a:moveTo>
                  <a:cubicBezTo>
                    <a:pt x="1713" y="155"/>
                    <a:pt x="1613" y="168"/>
                    <a:pt x="1521" y="191"/>
                  </a:cubicBezTo>
                  <a:cubicBezTo>
                    <a:pt x="985" y="312"/>
                    <a:pt x="121" y="1"/>
                    <a:pt x="52" y="917"/>
                  </a:cubicBezTo>
                  <a:cubicBezTo>
                    <a:pt x="0" y="1487"/>
                    <a:pt x="536" y="1574"/>
                    <a:pt x="1054" y="1591"/>
                  </a:cubicBezTo>
                  <a:cubicBezTo>
                    <a:pt x="1573" y="1418"/>
                    <a:pt x="2385" y="1556"/>
                    <a:pt x="2454" y="727"/>
                  </a:cubicBezTo>
                  <a:cubicBezTo>
                    <a:pt x="2481" y="311"/>
                    <a:pt x="2153" y="155"/>
                    <a:pt x="1811" y="15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718;p52">
              <a:extLst>
                <a:ext uri="{FF2B5EF4-FFF2-40B4-BE49-F238E27FC236}">
                  <a16:creationId xmlns:a16="http://schemas.microsoft.com/office/drawing/2014/main" id="{5AB6EE53-7403-4FC4-8CE2-A053018730E9}"/>
                </a:ext>
              </a:extLst>
            </p:cNvPr>
            <p:cNvSpPr/>
            <p:nvPr/>
          </p:nvSpPr>
          <p:spPr>
            <a:xfrm>
              <a:off x="2100625" y="1004500"/>
              <a:ext cx="520200" cy="95050"/>
            </a:xfrm>
            <a:custGeom>
              <a:avLst/>
              <a:gdLst/>
              <a:ahLst/>
              <a:cxnLst/>
              <a:rect l="l" t="t" r="r" b="b"/>
              <a:pathLst>
                <a:path w="20808" h="3802" extrusionOk="0">
                  <a:moveTo>
                    <a:pt x="20756" y="0"/>
                  </a:moveTo>
                  <a:lnTo>
                    <a:pt x="20738" y="17"/>
                  </a:lnTo>
                  <a:lnTo>
                    <a:pt x="20773" y="17"/>
                  </a:lnTo>
                  <a:lnTo>
                    <a:pt x="20808" y="0"/>
                  </a:lnTo>
                  <a:close/>
                  <a:moveTo>
                    <a:pt x="1" y="3785"/>
                  </a:moveTo>
                  <a:lnTo>
                    <a:pt x="1" y="3802"/>
                  </a:lnTo>
                  <a:lnTo>
                    <a:pt x="18" y="3802"/>
                  </a:lnTo>
                  <a:lnTo>
                    <a:pt x="18" y="378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719;p52">
              <a:extLst>
                <a:ext uri="{FF2B5EF4-FFF2-40B4-BE49-F238E27FC236}">
                  <a16:creationId xmlns:a16="http://schemas.microsoft.com/office/drawing/2014/main" id="{0E62BDB4-8114-481E-A5AF-D5B9C51342FE}"/>
                </a:ext>
              </a:extLst>
            </p:cNvPr>
            <p:cNvSpPr/>
            <p:nvPr/>
          </p:nvSpPr>
          <p:spPr>
            <a:xfrm>
              <a:off x="233350" y="949250"/>
              <a:ext cx="3232550" cy="3802300"/>
            </a:xfrm>
            <a:custGeom>
              <a:avLst/>
              <a:gdLst/>
              <a:ahLst/>
              <a:cxnLst/>
              <a:rect l="l" t="t" r="r" b="b"/>
              <a:pathLst>
                <a:path w="129302" h="152092" extrusionOk="0">
                  <a:moveTo>
                    <a:pt x="97270" y="1644"/>
                  </a:moveTo>
                  <a:cubicBezTo>
                    <a:pt x="97347" y="1644"/>
                    <a:pt x="97424" y="1648"/>
                    <a:pt x="97503" y="1657"/>
                  </a:cubicBezTo>
                  <a:cubicBezTo>
                    <a:pt x="97555" y="1674"/>
                    <a:pt x="97607" y="1692"/>
                    <a:pt x="97642" y="1709"/>
                  </a:cubicBezTo>
                  <a:lnTo>
                    <a:pt x="95601" y="2170"/>
                  </a:lnTo>
                  <a:lnTo>
                    <a:pt x="95601" y="2170"/>
                  </a:lnTo>
                  <a:cubicBezTo>
                    <a:pt x="96129" y="1917"/>
                    <a:pt x="96661" y="1644"/>
                    <a:pt x="97270" y="1644"/>
                  </a:cubicBezTo>
                  <a:close/>
                  <a:moveTo>
                    <a:pt x="95473" y="2210"/>
                  </a:moveTo>
                  <a:lnTo>
                    <a:pt x="95447" y="2227"/>
                  </a:lnTo>
                  <a:lnTo>
                    <a:pt x="95429" y="2227"/>
                  </a:lnTo>
                  <a:lnTo>
                    <a:pt x="95464" y="2210"/>
                  </a:lnTo>
                  <a:close/>
                  <a:moveTo>
                    <a:pt x="68358" y="8951"/>
                  </a:moveTo>
                  <a:cubicBezTo>
                    <a:pt x="68553" y="8951"/>
                    <a:pt x="68761" y="9049"/>
                    <a:pt x="68989" y="9313"/>
                  </a:cubicBezTo>
                  <a:cubicBezTo>
                    <a:pt x="69208" y="9280"/>
                    <a:pt x="69420" y="9268"/>
                    <a:pt x="69634" y="9268"/>
                  </a:cubicBezTo>
                  <a:cubicBezTo>
                    <a:pt x="69758" y="9268"/>
                    <a:pt x="69882" y="9272"/>
                    <a:pt x="70008" y="9278"/>
                  </a:cubicBezTo>
                  <a:cubicBezTo>
                    <a:pt x="70061" y="9286"/>
                    <a:pt x="70117" y="9289"/>
                    <a:pt x="70177" y="9289"/>
                  </a:cubicBezTo>
                  <a:cubicBezTo>
                    <a:pt x="70522" y="9289"/>
                    <a:pt x="70965" y="9176"/>
                    <a:pt x="71318" y="9176"/>
                  </a:cubicBezTo>
                  <a:cubicBezTo>
                    <a:pt x="71841" y="9176"/>
                    <a:pt x="72167" y="9425"/>
                    <a:pt x="71685" y="10661"/>
                  </a:cubicBezTo>
                  <a:cubicBezTo>
                    <a:pt x="71581" y="10937"/>
                    <a:pt x="71823" y="11265"/>
                    <a:pt x="72151" y="11386"/>
                  </a:cubicBezTo>
                  <a:cubicBezTo>
                    <a:pt x="72428" y="11438"/>
                    <a:pt x="72722" y="11490"/>
                    <a:pt x="72998" y="11507"/>
                  </a:cubicBezTo>
                  <a:cubicBezTo>
                    <a:pt x="72652" y="11922"/>
                    <a:pt x="72359" y="12406"/>
                    <a:pt x="71927" y="12717"/>
                  </a:cubicBezTo>
                  <a:cubicBezTo>
                    <a:pt x="71831" y="12786"/>
                    <a:pt x="71741" y="12813"/>
                    <a:pt x="71654" y="12813"/>
                  </a:cubicBezTo>
                  <a:cubicBezTo>
                    <a:pt x="71349" y="12813"/>
                    <a:pt x="71090" y="12473"/>
                    <a:pt x="70821" y="12406"/>
                  </a:cubicBezTo>
                  <a:cubicBezTo>
                    <a:pt x="69127" y="11939"/>
                    <a:pt x="69334" y="10488"/>
                    <a:pt x="68989" y="9313"/>
                  </a:cubicBezTo>
                  <a:lnTo>
                    <a:pt x="67330" y="9520"/>
                  </a:lnTo>
                  <a:cubicBezTo>
                    <a:pt x="67668" y="9295"/>
                    <a:pt x="67992" y="8951"/>
                    <a:pt x="68358" y="8951"/>
                  </a:cubicBezTo>
                  <a:close/>
                  <a:moveTo>
                    <a:pt x="51546" y="12467"/>
                  </a:moveTo>
                  <a:cubicBezTo>
                    <a:pt x="51593" y="12467"/>
                    <a:pt x="51647" y="12470"/>
                    <a:pt x="51707" y="12475"/>
                  </a:cubicBezTo>
                  <a:cubicBezTo>
                    <a:pt x="51897" y="12648"/>
                    <a:pt x="52157" y="12890"/>
                    <a:pt x="52433" y="13115"/>
                  </a:cubicBezTo>
                  <a:cubicBezTo>
                    <a:pt x="52260" y="13270"/>
                    <a:pt x="52053" y="13374"/>
                    <a:pt x="51845" y="13460"/>
                  </a:cubicBezTo>
                  <a:cubicBezTo>
                    <a:pt x="51802" y="13467"/>
                    <a:pt x="51764" y="13470"/>
                    <a:pt x="51729" y="13470"/>
                  </a:cubicBezTo>
                  <a:cubicBezTo>
                    <a:pt x="51300" y="13470"/>
                    <a:pt x="51439" y="13007"/>
                    <a:pt x="51327" y="12752"/>
                  </a:cubicBezTo>
                  <a:cubicBezTo>
                    <a:pt x="51225" y="12548"/>
                    <a:pt x="51295" y="12467"/>
                    <a:pt x="51546" y="12467"/>
                  </a:cubicBezTo>
                  <a:close/>
                  <a:moveTo>
                    <a:pt x="55481" y="12549"/>
                  </a:moveTo>
                  <a:cubicBezTo>
                    <a:pt x="55526" y="12549"/>
                    <a:pt x="55570" y="12553"/>
                    <a:pt x="55613" y="12562"/>
                  </a:cubicBezTo>
                  <a:lnTo>
                    <a:pt x="54576" y="13789"/>
                  </a:lnTo>
                  <a:lnTo>
                    <a:pt x="53954" y="13184"/>
                  </a:lnTo>
                  <a:cubicBezTo>
                    <a:pt x="54420" y="12976"/>
                    <a:pt x="54870" y="12752"/>
                    <a:pt x="55336" y="12562"/>
                  </a:cubicBezTo>
                  <a:cubicBezTo>
                    <a:pt x="55388" y="12553"/>
                    <a:pt x="55436" y="12549"/>
                    <a:pt x="55481" y="12549"/>
                  </a:cubicBezTo>
                  <a:close/>
                  <a:moveTo>
                    <a:pt x="116966" y="0"/>
                  </a:moveTo>
                  <a:cubicBezTo>
                    <a:pt x="112339" y="0"/>
                    <a:pt x="107712" y="747"/>
                    <a:pt x="103085" y="1035"/>
                  </a:cubicBezTo>
                  <a:cubicBezTo>
                    <a:pt x="101910" y="1104"/>
                    <a:pt x="100735" y="983"/>
                    <a:pt x="99542" y="1260"/>
                  </a:cubicBezTo>
                  <a:cubicBezTo>
                    <a:pt x="99533" y="1262"/>
                    <a:pt x="99523" y="1263"/>
                    <a:pt x="99512" y="1263"/>
                  </a:cubicBezTo>
                  <a:cubicBezTo>
                    <a:pt x="99194" y="1263"/>
                    <a:pt x="98389" y="307"/>
                    <a:pt x="97503" y="240"/>
                  </a:cubicBezTo>
                  <a:cubicBezTo>
                    <a:pt x="96554" y="172"/>
                    <a:pt x="95607" y="143"/>
                    <a:pt x="94661" y="143"/>
                  </a:cubicBezTo>
                  <a:cubicBezTo>
                    <a:pt x="91541" y="143"/>
                    <a:pt x="88432" y="459"/>
                    <a:pt x="85303" y="724"/>
                  </a:cubicBezTo>
                  <a:cubicBezTo>
                    <a:pt x="83379" y="875"/>
                    <a:pt x="81549" y="1637"/>
                    <a:pt x="79578" y="1637"/>
                  </a:cubicBezTo>
                  <a:cubicBezTo>
                    <a:pt x="79300" y="1637"/>
                    <a:pt x="79020" y="1622"/>
                    <a:pt x="78736" y="1588"/>
                  </a:cubicBezTo>
                  <a:cubicBezTo>
                    <a:pt x="78573" y="1568"/>
                    <a:pt x="78403" y="1557"/>
                    <a:pt x="78229" y="1557"/>
                  </a:cubicBezTo>
                  <a:cubicBezTo>
                    <a:pt x="77349" y="1557"/>
                    <a:pt x="76386" y="1840"/>
                    <a:pt x="75953" y="2677"/>
                  </a:cubicBezTo>
                  <a:cubicBezTo>
                    <a:pt x="75538" y="3489"/>
                    <a:pt x="76333" y="4163"/>
                    <a:pt x="76956" y="4750"/>
                  </a:cubicBezTo>
                  <a:cubicBezTo>
                    <a:pt x="77215" y="4992"/>
                    <a:pt x="77232" y="5511"/>
                    <a:pt x="77370" y="5891"/>
                  </a:cubicBezTo>
                  <a:cubicBezTo>
                    <a:pt x="77348" y="5890"/>
                    <a:pt x="77325" y="5889"/>
                    <a:pt x="77301" y="5889"/>
                  </a:cubicBezTo>
                  <a:cubicBezTo>
                    <a:pt x="77154" y="5889"/>
                    <a:pt x="76988" y="5912"/>
                    <a:pt x="76844" y="5912"/>
                  </a:cubicBezTo>
                  <a:cubicBezTo>
                    <a:pt x="76726" y="5912"/>
                    <a:pt x="76623" y="5896"/>
                    <a:pt x="76558" y="5839"/>
                  </a:cubicBezTo>
                  <a:cubicBezTo>
                    <a:pt x="76285" y="5586"/>
                    <a:pt x="76034" y="5489"/>
                    <a:pt x="75796" y="5489"/>
                  </a:cubicBezTo>
                  <a:cubicBezTo>
                    <a:pt x="75417" y="5489"/>
                    <a:pt x="75070" y="5733"/>
                    <a:pt x="74709" y="5977"/>
                  </a:cubicBezTo>
                  <a:lnTo>
                    <a:pt x="74709" y="5995"/>
                  </a:lnTo>
                  <a:lnTo>
                    <a:pt x="74692" y="5995"/>
                  </a:lnTo>
                  <a:cubicBezTo>
                    <a:pt x="74415" y="6358"/>
                    <a:pt x="73707" y="6479"/>
                    <a:pt x="73897" y="7066"/>
                  </a:cubicBezTo>
                  <a:cubicBezTo>
                    <a:pt x="74104" y="7654"/>
                    <a:pt x="74761" y="7671"/>
                    <a:pt x="75331" y="7723"/>
                  </a:cubicBezTo>
                  <a:lnTo>
                    <a:pt x="75625" y="7723"/>
                  </a:lnTo>
                  <a:lnTo>
                    <a:pt x="77146" y="7982"/>
                  </a:lnTo>
                  <a:cubicBezTo>
                    <a:pt x="76904" y="8068"/>
                    <a:pt x="76662" y="8120"/>
                    <a:pt x="76403" y="8120"/>
                  </a:cubicBezTo>
                  <a:cubicBezTo>
                    <a:pt x="76178" y="8103"/>
                    <a:pt x="75970" y="7930"/>
                    <a:pt x="75729" y="7861"/>
                  </a:cubicBezTo>
                  <a:cubicBezTo>
                    <a:pt x="75594" y="7823"/>
                    <a:pt x="75464" y="7807"/>
                    <a:pt x="75337" y="7807"/>
                  </a:cubicBezTo>
                  <a:cubicBezTo>
                    <a:pt x="74777" y="7807"/>
                    <a:pt x="74273" y="8116"/>
                    <a:pt x="73724" y="8172"/>
                  </a:cubicBezTo>
                  <a:cubicBezTo>
                    <a:pt x="73717" y="8173"/>
                    <a:pt x="73710" y="8174"/>
                    <a:pt x="73702" y="8174"/>
                  </a:cubicBezTo>
                  <a:cubicBezTo>
                    <a:pt x="73450" y="8174"/>
                    <a:pt x="72913" y="7613"/>
                    <a:pt x="72946" y="7394"/>
                  </a:cubicBezTo>
                  <a:cubicBezTo>
                    <a:pt x="73102" y="6479"/>
                    <a:pt x="73810" y="6098"/>
                    <a:pt x="74674" y="5995"/>
                  </a:cubicBezTo>
                  <a:lnTo>
                    <a:pt x="74674" y="5977"/>
                  </a:lnTo>
                  <a:cubicBezTo>
                    <a:pt x="74726" y="5545"/>
                    <a:pt x="74830" y="5113"/>
                    <a:pt x="74951" y="4681"/>
                  </a:cubicBezTo>
                  <a:cubicBezTo>
                    <a:pt x="75072" y="4370"/>
                    <a:pt x="75435" y="4076"/>
                    <a:pt x="75124" y="3748"/>
                  </a:cubicBezTo>
                  <a:cubicBezTo>
                    <a:pt x="74832" y="3467"/>
                    <a:pt x="74483" y="3396"/>
                    <a:pt x="74119" y="3396"/>
                  </a:cubicBezTo>
                  <a:cubicBezTo>
                    <a:pt x="73856" y="3396"/>
                    <a:pt x="73587" y="3433"/>
                    <a:pt x="73326" y="3454"/>
                  </a:cubicBezTo>
                  <a:cubicBezTo>
                    <a:pt x="72946" y="3506"/>
                    <a:pt x="72756" y="3748"/>
                    <a:pt x="72704" y="4180"/>
                  </a:cubicBezTo>
                  <a:cubicBezTo>
                    <a:pt x="72601" y="5252"/>
                    <a:pt x="72134" y="6098"/>
                    <a:pt x="70959" y="6340"/>
                  </a:cubicBezTo>
                  <a:cubicBezTo>
                    <a:pt x="70855" y="6427"/>
                    <a:pt x="70769" y="6513"/>
                    <a:pt x="70665" y="6617"/>
                  </a:cubicBezTo>
                  <a:cubicBezTo>
                    <a:pt x="70786" y="6859"/>
                    <a:pt x="70924" y="7083"/>
                    <a:pt x="71097" y="7291"/>
                  </a:cubicBezTo>
                  <a:cubicBezTo>
                    <a:pt x="71304" y="7412"/>
                    <a:pt x="71546" y="7515"/>
                    <a:pt x="71788" y="7567"/>
                  </a:cubicBezTo>
                  <a:cubicBezTo>
                    <a:pt x="71650" y="7550"/>
                    <a:pt x="71512" y="7541"/>
                    <a:pt x="71374" y="7541"/>
                  </a:cubicBezTo>
                  <a:cubicBezTo>
                    <a:pt x="71235" y="7541"/>
                    <a:pt x="71097" y="7550"/>
                    <a:pt x="70959" y="7567"/>
                  </a:cubicBezTo>
                  <a:cubicBezTo>
                    <a:pt x="70569" y="7671"/>
                    <a:pt x="70173" y="7708"/>
                    <a:pt x="69775" y="7708"/>
                  </a:cubicBezTo>
                  <a:cubicBezTo>
                    <a:pt x="68812" y="7708"/>
                    <a:pt x="67832" y="7494"/>
                    <a:pt x="66868" y="7494"/>
                  </a:cubicBezTo>
                  <a:cubicBezTo>
                    <a:pt x="66108" y="7494"/>
                    <a:pt x="65357" y="7627"/>
                    <a:pt x="64634" y="8103"/>
                  </a:cubicBezTo>
                  <a:cubicBezTo>
                    <a:pt x="64271" y="8345"/>
                    <a:pt x="63580" y="8379"/>
                    <a:pt x="63666" y="8863"/>
                  </a:cubicBezTo>
                  <a:cubicBezTo>
                    <a:pt x="63752" y="9382"/>
                    <a:pt x="64167" y="9900"/>
                    <a:pt x="64547" y="10315"/>
                  </a:cubicBezTo>
                  <a:cubicBezTo>
                    <a:pt x="64666" y="10447"/>
                    <a:pt x="64798" y="10498"/>
                    <a:pt x="64939" y="10498"/>
                  </a:cubicBezTo>
                  <a:cubicBezTo>
                    <a:pt x="65148" y="10498"/>
                    <a:pt x="65375" y="10387"/>
                    <a:pt x="65602" y="10263"/>
                  </a:cubicBezTo>
                  <a:cubicBezTo>
                    <a:pt x="66124" y="9977"/>
                    <a:pt x="66711" y="9789"/>
                    <a:pt x="67269" y="9556"/>
                  </a:cubicBezTo>
                  <a:lnTo>
                    <a:pt x="67269" y="9556"/>
                  </a:lnTo>
                  <a:cubicBezTo>
                    <a:pt x="66173" y="11022"/>
                    <a:pt x="64072" y="10911"/>
                    <a:pt x="62975" y="11974"/>
                  </a:cubicBezTo>
                  <a:cubicBezTo>
                    <a:pt x="62086" y="12850"/>
                    <a:pt x="61268" y="13162"/>
                    <a:pt x="60357" y="13162"/>
                  </a:cubicBezTo>
                  <a:cubicBezTo>
                    <a:pt x="59993" y="13162"/>
                    <a:pt x="59613" y="13112"/>
                    <a:pt x="59207" y="13028"/>
                  </a:cubicBezTo>
                  <a:cubicBezTo>
                    <a:pt x="58430" y="12873"/>
                    <a:pt x="57687" y="12510"/>
                    <a:pt x="56926" y="12233"/>
                  </a:cubicBezTo>
                  <a:cubicBezTo>
                    <a:pt x="57173" y="12050"/>
                    <a:pt x="57402" y="11981"/>
                    <a:pt x="57619" y="11981"/>
                  </a:cubicBezTo>
                  <a:cubicBezTo>
                    <a:pt x="58162" y="11981"/>
                    <a:pt x="58632" y="12416"/>
                    <a:pt x="59138" y="12613"/>
                  </a:cubicBezTo>
                  <a:cubicBezTo>
                    <a:pt x="59332" y="12687"/>
                    <a:pt x="59512" y="12718"/>
                    <a:pt x="59680" y="12718"/>
                  </a:cubicBezTo>
                  <a:cubicBezTo>
                    <a:pt x="60502" y="12718"/>
                    <a:pt x="61062" y="11967"/>
                    <a:pt x="61765" y="11680"/>
                  </a:cubicBezTo>
                  <a:cubicBezTo>
                    <a:pt x="62404" y="11421"/>
                    <a:pt x="61903" y="10851"/>
                    <a:pt x="61661" y="10384"/>
                  </a:cubicBezTo>
                  <a:cubicBezTo>
                    <a:pt x="61454" y="9987"/>
                    <a:pt x="61921" y="9745"/>
                    <a:pt x="62249" y="9537"/>
                  </a:cubicBezTo>
                  <a:cubicBezTo>
                    <a:pt x="62664" y="9295"/>
                    <a:pt x="63441" y="9226"/>
                    <a:pt x="63182" y="8518"/>
                  </a:cubicBezTo>
                  <a:cubicBezTo>
                    <a:pt x="63018" y="8098"/>
                    <a:pt x="62703" y="8030"/>
                    <a:pt x="62354" y="8030"/>
                  </a:cubicBezTo>
                  <a:cubicBezTo>
                    <a:pt x="62187" y="8030"/>
                    <a:pt x="62013" y="8045"/>
                    <a:pt x="61845" y="8045"/>
                  </a:cubicBezTo>
                  <a:cubicBezTo>
                    <a:pt x="61771" y="8045"/>
                    <a:pt x="61698" y="8042"/>
                    <a:pt x="61627" y="8034"/>
                  </a:cubicBezTo>
                  <a:cubicBezTo>
                    <a:pt x="61564" y="8027"/>
                    <a:pt x="61502" y="8024"/>
                    <a:pt x="61440" y="8024"/>
                  </a:cubicBezTo>
                  <a:cubicBezTo>
                    <a:pt x="60620" y="8024"/>
                    <a:pt x="59973" y="8583"/>
                    <a:pt x="59080" y="8583"/>
                  </a:cubicBezTo>
                  <a:cubicBezTo>
                    <a:pt x="59004" y="8583"/>
                    <a:pt x="58925" y="8579"/>
                    <a:pt x="58844" y="8570"/>
                  </a:cubicBezTo>
                  <a:cubicBezTo>
                    <a:pt x="57410" y="8414"/>
                    <a:pt x="56391" y="7671"/>
                    <a:pt x="55181" y="7187"/>
                  </a:cubicBezTo>
                  <a:cubicBezTo>
                    <a:pt x="54440" y="6892"/>
                    <a:pt x="53723" y="6767"/>
                    <a:pt x="53025" y="6767"/>
                  </a:cubicBezTo>
                  <a:cubicBezTo>
                    <a:pt x="51022" y="6767"/>
                    <a:pt x="49177" y="7799"/>
                    <a:pt x="47370" y="8812"/>
                  </a:cubicBezTo>
                  <a:cubicBezTo>
                    <a:pt x="46903" y="9071"/>
                    <a:pt x="46765" y="9434"/>
                    <a:pt x="46972" y="9969"/>
                  </a:cubicBezTo>
                  <a:cubicBezTo>
                    <a:pt x="47155" y="10426"/>
                    <a:pt x="47351" y="10748"/>
                    <a:pt x="47819" y="10748"/>
                  </a:cubicBezTo>
                  <a:cubicBezTo>
                    <a:pt x="47883" y="10748"/>
                    <a:pt x="47952" y="10742"/>
                    <a:pt x="48026" y="10730"/>
                  </a:cubicBezTo>
                  <a:lnTo>
                    <a:pt x="50498" y="10280"/>
                  </a:lnTo>
                  <a:cubicBezTo>
                    <a:pt x="50618" y="10263"/>
                    <a:pt x="50739" y="10229"/>
                    <a:pt x="50878" y="10194"/>
                  </a:cubicBezTo>
                  <a:lnTo>
                    <a:pt x="50878" y="10194"/>
                  </a:lnTo>
                  <a:cubicBezTo>
                    <a:pt x="50878" y="10298"/>
                    <a:pt x="50860" y="10401"/>
                    <a:pt x="50860" y="10505"/>
                  </a:cubicBezTo>
                  <a:cubicBezTo>
                    <a:pt x="50614" y="11663"/>
                    <a:pt x="50148" y="12321"/>
                    <a:pt x="49280" y="12321"/>
                  </a:cubicBezTo>
                  <a:cubicBezTo>
                    <a:pt x="48931" y="12321"/>
                    <a:pt x="48517" y="12214"/>
                    <a:pt x="48026" y="11991"/>
                  </a:cubicBezTo>
                  <a:cubicBezTo>
                    <a:pt x="46374" y="11254"/>
                    <a:pt x="44693" y="10979"/>
                    <a:pt x="42955" y="10979"/>
                  </a:cubicBezTo>
                  <a:cubicBezTo>
                    <a:pt x="42002" y="10979"/>
                    <a:pt x="41033" y="11062"/>
                    <a:pt x="40042" y="11196"/>
                  </a:cubicBezTo>
                  <a:cubicBezTo>
                    <a:pt x="38536" y="11404"/>
                    <a:pt x="37062" y="12285"/>
                    <a:pt x="35569" y="12285"/>
                  </a:cubicBezTo>
                  <a:cubicBezTo>
                    <a:pt x="35195" y="12285"/>
                    <a:pt x="34820" y="12230"/>
                    <a:pt x="34443" y="12095"/>
                  </a:cubicBezTo>
                  <a:cubicBezTo>
                    <a:pt x="32698" y="11490"/>
                    <a:pt x="30900" y="11110"/>
                    <a:pt x="29068" y="10920"/>
                  </a:cubicBezTo>
                  <a:cubicBezTo>
                    <a:pt x="27080" y="10698"/>
                    <a:pt x="25171" y="10202"/>
                    <a:pt x="23146" y="10202"/>
                  </a:cubicBezTo>
                  <a:cubicBezTo>
                    <a:pt x="22337" y="10202"/>
                    <a:pt x="21510" y="10281"/>
                    <a:pt x="20652" y="10488"/>
                  </a:cubicBezTo>
                  <a:cubicBezTo>
                    <a:pt x="18383" y="11055"/>
                    <a:pt x="16215" y="12269"/>
                    <a:pt x="13793" y="12269"/>
                  </a:cubicBezTo>
                  <a:cubicBezTo>
                    <a:pt x="13559" y="12269"/>
                    <a:pt x="13322" y="12258"/>
                    <a:pt x="13083" y="12233"/>
                  </a:cubicBezTo>
                  <a:cubicBezTo>
                    <a:pt x="13049" y="12230"/>
                    <a:pt x="13015" y="12229"/>
                    <a:pt x="12982" y="12229"/>
                  </a:cubicBezTo>
                  <a:cubicBezTo>
                    <a:pt x="12473" y="12229"/>
                    <a:pt x="12176" y="12605"/>
                    <a:pt x="12323" y="13287"/>
                  </a:cubicBezTo>
                  <a:cubicBezTo>
                    <a:pt x="12498" y="14071"/>
                    <a:pt x="12325" y="14707"/>
                    <a:pt x="11687" y="14707"/>
                  </a:cubicBezTo>
                  <a:cubicBezTo>
                    <a:pt x="11510" y="14707"/>
                    <a:pt x="11296" y="14658"/>
                    <a:pt x="11044" y="14549"/>
                  </a:cubicBezTo>
                  <a:cubicBezTo>
                    <a:pt x="10655" y="14378"/>
                    <a:pt x="10292" y="14308"/>
                    <a:pt x="9947" y="14308"/>
                  </a:cubicBezTo>
                  <a:cubicBezTo>
                    <a:pt x="9034" y="14308"/>
                    <a:pt x="8242" y="14801"/>
                    <a:pt x="7415" y="15240"/>
                  </a:cubicBezTo>
                  <a:cubicBezTo>
                    <a:pt x="6965" y="15482"/>
                    <a:pt x="6672" y="15914"/>
                    <a:pt x="6879" y="16467"/>
                  </a:cubicBezTo>
                  <a:cubicBezTo>
                    <a:pt x="7027" y="16886"/>
                    <a:pt x="7334" y="16988"/>
                    <a:pt x="7700" y="16988"/>
                  </a:cubicBezTo>
                  <a:cubicBezTo>
                    <a:pt x="7802" y="16988"/>
                    <a:pt x="7910" y="16980"/>
                    <a:pt x="8020" y="16968"/>
                  </a:cubicBezTo>
                  <a:cubicBezTo>
                    <a:pt x="8305" y="16929"/>
                    <a:pt x="8590" y="16910"/>
                    <a:pt x="8875" y="16910"/>
                  </a:cubicBezTo>
                  <a:cubicBezTo>
                    <a:pt x="8970" y="16910"/>
                    <a:pt x="9065" y="16912"/>
                    <a:pt x="9160" y="16917"/>
                  </a:cubicBezTo>
                  <a:cubicBezTo>
                    <a:pt x="9186" y="16919"/>
                    <a:pt x="9214" y="16920"/>
                    <a:pt x="9242" y="16920"/>
                  </a:cubicBezTo>
                  <a:cubicBezTo>
                    <a:pt x="9458" y="16920"/>
                    <a:pt x="9735" y="16862"/>
                    <a:pt x="9947" y="16862"/>
                  </a:cubicBezTo>
                  <a:cubicBezTo>
                    <a:pt x="10131" y="16862"/>
                    <a:pt x="10266" y="16906"/>
                    <a:pt x="10266" y="17072"/>
                  </a:cubicBezTo>
                  <a:cubicBezTo>
                    <a:pt x="10266" y="17498"/>
                    <a:pt x="9728" y="17637"/>
                    <a:pt x="9291" y="17637"/>
                  </a:cubicBezTo>
                  <a:cubicBezTo>
                    <a:pt x="9214" y="17637"/>
                    <a:pt x="9141" y="17633"/>
                    <a:pt x="9074" y="17625"/>
                  </a:cubicBezTo>
                  <a:cubicBezTo>
                    <a:pt x="8873" y="17604"/>
                    <a:pt x="8677" y="17594"/>
                    <a:pt x="8484" y="17594"/>
                  </a:cubicBezTo>
                  <a:cubicBezTo>
                    <a:pt x="6314" y="17594"/>
                    <a:pt x="4587" y="18859"/>
                    <a:pt x="2714" y="19716"/>
                  </a:cubicBezTo>
                  <a:cubicBezTo>
                    <a:pt x="1193" y="20407"/>
                    <a:pt x="2351" y="21548"/>
                    <a:pt x="2282" y="22429"/>
                  </a:cubicBezTo>
                  <a:cubicBezTo>
                    <a:pt x="2264" y="22814"/>
                    <a:pt x="2455" y="22907"/>
                    <a:pt x="2706" y="22907"/>
                  </a:cubicBezTo>
                  <a:cubicBezTo>
                    <a:pt x="2939" y="22907"/>
                    <a:pt x="3223" y="22827"/>
                    <a:pt x="3440" y="22827"/>
                  </a:cubicBezTo>
                  <a:cubicBezTo>
                    <a:pt x="3665" y="22827"/>
                    <a:pt x="3872" y="22982"/>
                    <a:pt x="4079" y="23069"/>
                  </a:cubicBezTo>
                  <a:cubicBezTo>
                    <a:pt x="3924" y="23242"/>
                    <a:pt x="3751" y="23380"/>
                    <a:pt x="3544" y="23501"/>
                  </a:cubicBezTo>
                  <a:cubicBezTo>
                    <a:pt x="2610" y="23881"/>
                    <a:pt x="1643" y="24192"/>
                    <a:pt x="709" y="24589"/>
                  </a:cubicBezTo>
                  <a:cubicBezTo>
                    <a:pt x="329" y="24745"/>
                    <a:pt x="1" y="25142"/>
                    <a:pt x="226" y="25609"/>
                  </a:cubicBezTo>
                  <a:cubicBezTo>
                    <a:pt x="325" y="25816"/>
                    <a:pt x="462" y="25880"/>
                    <a:pt x="615" y="25880"/>
                  </a:cubicBezTo>
                  <a:cubicBezTo>
                    <a:pt x="807" y="25880"/>
                    <a:pt x="1026" y="25778"/>
                    <a:pt x="1228" y="25730"/>
                  </a:cubicBezTo>
                  <a:cubicBezTo>
                    <a:pt x="2248" y="25454"/>
                    <a:pt x="3354" y="25350"/>
                    <a:pt x="4252" y="24866"/>
                  </a:cubicBezTo>
                  <a:cubicBezTo>
                    <a:pt x="4601" y="24679"/>
                    <a:pt x="4965" y="24620"/>
                    <a:pt x="5336" y="24620"/>
                  </a:cubicBezTo>
                  <a:cubicBezTo>
                    <a:pt x="5952" y="24620"/>
                    <a:pt x="6585" y="24782"/>
                    <a:pt x="7191" y="24782"/>
                  </a:cubicBezTo>
                  <a:cubicBezTo>
                    <a:pt x="7702" y="24782"/>
                    <a:pt x="8195" y="24667"/>
                    <a:pt x="8642" y="24244"/>
                  </a:cubicBezTo>
                  <a:cubicBezTo>
                    <a:pt x="9143" y="23760"/>
                    <a:pt x="9627" y="23276"/>
                    <a:pt x="10128" y="22809"/>
                  </a:cubicBezTo>
                  <a:cubicBezTo>
                    <a:pt x="10518" y="22438"/>
                    <a:pt x="10935" y="22335"/>
                    <a:pt x="11366" y="22335"/>
                  </a:cubicBezTo>
                  <a:cubicBezTo>
                    <a:pt x="11904" y="22335"/>
                    <a:pt x="12465" y="22495"/>
                    <a:pt x="13026" y="22495"/>
                  </a:cubicBezTo>
                  <a:cubicBezTo>
                    <a:pt x="13270" y="22495"/>
                    <a:pt x="13515" y="22465"/>
                    <a:pt x="13757" y="22377"/>
                  </a:cubicBezTo>
                  <a:cubicBezTo>
                    <a:pt x="14876" y="21972"/>
                    <a:pt x="15968" y="21278"/>
                    <a:pt x="17215" y="21278"/>
                  </a:cubicBezTo>
                  <a:cubicBezTo>
                    <a:pt x="17721" y="21278"/>
                    <a:pt x="18252" y="21392"/>
                    <a:pt x="18820" y="21686"/>
                  </a:cubicBezTo>
                  <a:cubicBezTo>
                    <a:pt x="20272" y="22429"/>
                    <a:pt x="22242" y="22343"/>
                    <a:pt x="21966" y="24780"/>
                  </a:cubicBezTo>
                  <a:cubicBezTo>
                    <a:pt x="21914" y="25212"/>
                    <a:pt x="22104" y="25868"/>
                    <a:pt x="22415" y="26127"/>
                  </a:cubicBezTo>
                  <a:cubicBezTo>
                    <a:pt x="23746" y="27251"/>
                    <a:pt x="23659" y="29411"/>
                    <a:pt x="23210" y="29981"/>
                  </a:cubicBezTo>
                  <a:cubicBezTo>
                    <a:pt x="22052" y="31485"/>
                    <a:pt x="22484" y="32573"/>
                    <a:pt x="22985" y="33973"/>
                  </a:cubicBezTo>
                  <a:cubicBezTo>
                    <a:pt x="23124" y="34405"/>
                    <a:pt x="22795" y="35045"/>
                    <a:pt x="22553" y="35529"/>
                  </a:cubicBezTo>
                  <a:cubicBezTo>
                    <a:pt x="21447" y="37844"/>
                    <a:pt x="19356" y="39469"/>
                    <a:pt x="18233" y="41802"/>
                  </a:cubicBezTo>
                  <a:cubicBezTo>
                    <a:pt x="17455" y="43409"/>
                    <a:pt x="17058" y="48783"/>
                    <a:pt x="18354" y="49734"/>
                  </a:cubicBezTo>
                  <a:cubicBezTo>
                    <a:pt x="20220" y="51116"/>
                    <a:pt x="19927" y="52862"/>
                    <a:pt x="20238" y="54659"/>
                  </a:cubicBezTo>
                  <a:cubicBezTo>
                    <a:pt x="20428" y="55748"/>
                    <a:pt x="20410" y="57528"/>
                    <a:pt x="20687" y="57752"/>
                  </a:cubicBezTo>
                  <a:cubicBezTo>
                    <a:pt x="22380" y="59083"/>
                    <a:pt x="22242" y="61364"/>
                    <a:pt x="23625" y="62764"/>
                  </a:cubicBezTo>
                  <a:cubicBezTo>
                    <a:pt x="23915" y="63066"/>
                    <a:pt x="24197" y="63258"/>
                    <a:pt x="24508" y="63258"/>
                  </a:cubicBezTo>
                  <a:cubicBezTo>
                    <a:pt x="24660" y="63258"/>
                    <a:pt x="24820" y="63212"/>
                    <a:pt x="24990" y="63110"/>
                  </a:cubicBezTo>
                  <a:cubicBezTo>
                    <a:pt x="25508" y="62816"/>
                    <a:pt x="25526" y="62246"/>
                    <a:pt x="25197" y="61831"/>
                  </a:cubicBezTo>
                  <a:cubicBezTo>
                    <a:pt x="23607" y="59671"/>
                    <a:pt x="23746" y="56888"/>
                    <a:pt x="22536" y="54590"/>
                  </a:cubicBezTo>
                  <a:cubicBezTo>
                    <a:pt x="22415" y="54348"/>
                    <a:pt x="22605" y="53933"/>
                    <a:pt x="22692" y="53605"/>
                  </a:cubicBezTo>
                  <a:cubicBezTo>
                    <a:pt x="22704" y="53568"/>
                    <a:pt x="22878" y="53539"/>
                    <a:pt x="22981" y="53539"/>
                  </a:cubicBezTo>
                  <a:cubicBezTo>
                    <a:pt x="23021" y="53539"/>
                    <a:pt x="23050" y="53543"/>
                    <a:pt x="23054" y="53553"/>
                  </a:cubicBezTo>
                  <a:cubicBezTo>
                    <a:pt x="23175" y="53812"/>
                    <a:pt x="23366" y="54106"/>
                    <a:pt x="23366" y="54400"/>
                  </a:cubicBezTo>
                  <a:cubicBezTo>
                    <a:pt x="23383" y="56819"/>
                    <a:pt x="24973" y="58617"/>
                    <a:pt x="26027" y="60569"/>
                  </a:cubicBezTo>
                  <a:cubicBezTo>
                    <a:pt x="26977" y="62297"/>
                    <a:pt x="28654" y="63663"/>
                    <a:pt x="27720" y="65978"/>
                  </a:cubicBezTo>
                  <a:cubicBezTo>
                    <a:pt x="27530" y="66445"/>
                    <a:pt x="27928" y="66791"/>
                    <a:pt x="28273" y="67136"/>
                  </a:cubicBezTo>
                  <a:cubicBezTo>
                    <a:pt x="29138" y="68000"/>
                    <a:pt x="30226" y="68536"/>
                    <a:pt x="31246" y="69193"/>
                  </a:cubicBezTo>
                  <a:cubicBezTo>
                    <a:pt x="32910" y="70222"/>
                    <a:pt x="34447" y="71516"/>
                    <a:pt x="36422" y="71516"/>
                  </a:cubicBezTo>
                  <a:cubicBezTo>
                    <a:pt x="36867" y="71516"/>
                    <a:pt x="37334" y="71451"/>
                    <a:pt x="37830" y="71301"/>
                  </a:cubicBezTo>
                  <a:cubicBezTo>
                    <a:pt x="37930" y="71272"/>
                    <a:pt x="38022" y="71258"/>
                    <a:pt x="38107" y="71258"/>
                  </a:cubicBezTo>
                  <a:cubicBezTo>
                    <a:pt x="38527" y="71258"/>
                    <a:pt x="38793" y="71582"/>
                    <a:pt x="39023" y="71941"/>
                  </a:cubicBezTo>
                  <a:cubicBezTo>
                    <a:pt x="39748" y="73098"/>
                    <a:pt x="40768" y="73721"/>
                    <a:pt x="42116" y="74032"/>
                  </a:cubicBezTo>
                  <a:cubicBezTo>
                    <a:pt x="43585" y="74360"/>
                    <a:pt x="45296" y="74775"/>
                    <a:pt x="45745" y="76399"/>
                  </a:cubicBezTo>
                  <a:cubicBezTo>
                    <a:pt x="46194" y="78110"/>
                    <a:pt x="47439" y="79112"/>
                    <a:pt x="48648" y="79907"/>
                  </a:cubicBezTo>
                  <a:cubicBezTo>
                    <a:pt x="49237" y="80296"/>
                    <a:pt x="50039" y="81326"/>
                    <a:pt x="50895" y="81326"/>
                  </a:cubicBezTo>
                  <a:cubicBezTo>
                    <a:pt x="51372" y="81326"/>
                    <a:pt x="51865" y="81007"/>
                    <a:pt x="52347" y="80080"/>
                  </a:cubicBezTo>
                  <a:cubicBezTo>
                    <a:pt x="52462" y="79850"/>
                    <a:pt x="52631" y="79714"/>
                    <a:pt x="52813" y="79714"/>
                  </a:cubicBezTo>
                  <a:cubicBezTo>
                    <a:pt x="53013" y="79714"/>
                    <a:pt x="53228" y="79880"/>
                    <a:pt x="53401" y="80270"/>
                  </a:cubicBezTo>
                  <a:cubicBezTo>
                    <a:pt x="54593" y="83156"/>
                    <a:pt x="53919" y="85697"/>
                    <a:pt x="51621" y="87943"/>
                  </a:cubicBezTo>
                  <a:cubicBezTo>
                    <a:pt x="50498" y="89049"/>
                    <a:pt x="49806" y="90604"/>
                    <a:pt x="50774" y="92194"/>
                  </a:cubicBezTo>
                  <a:cubicBezTo>
                    <a:pt x="51085" y="92730"/>
                    <a:pt x="51068" y="92886"/>
                    <a:pt x="50688" y="93283"/>
                  </a:cubicBezTo>
                  <a:cubicBezTo>
                    <a:pt x="49685" y="94337"/>
                    <a:pt x="49703" y="95875"/>
                    <a:pt x="50567" y="96636"/>
                  </a:cubicBezTo>
                  <a:cubicBezTo>
                    <a:pt x="52208" y="98087"/>
                    <a:pt x="52986" y="99971"/>
                    <a:pt x="53971" y="101803"/>
                  </a:cubicBezTo>
                  <a:cubicBezTo>
                    <a:pt x="55440" y="104516"/>
                    <a:pt x="56771" y="107281"/>
                    <a:pt x="59933" y="108629"/>
                  </a:cubicBezTo>
                  <a:cubicBezTo>
                    <a:pt x="61661" y="109372"/>
                    <a:pt x="62629" y="111014"/>
                    <a:pt x="62664" y="113122"/>
                  </a:cubicBezTo>
                  <a:cubicBezTo>
                    <a:pt x="62716" y="116319"/>
                    <a:pt x="62871" y="119516"/>
                    <a:pt x="63096" y="122713"/>
                  </a:cubicBezTo>
                  <a:cubicBezTo>
                    <a:pt x="63251" y="125115"/>
                    <a:pt x="64426" y="127431"/>
                    <a:pt x="63631" y="129920"/>
                  </a:cubicBezTo>
                  <a:cubicBezTo>
                    <a:pt x="63303" y="130922"/>
                    <a:pt x="63459" y="131907"/>
                    <a:pt x="63839" y="132875"/>
                  </a:cubicBezTo>
                  <a:cubicBezTo>
                    <a:pt x="64323" y="134067"/>
                    <a:pt x="64461" y="135363"/>
                    <a:pt x="64288" y="136642"/>
                  </a:cubicBezTo>
                  <a:cubicBezTo>
                    <a:pt x="64184" y="137593"/>
                    <a:pt x="64582" y="138664"/>
                    <a:pt x="65653" y="139148"/>
                  </a:cubicBezTo>
                  <a:cubicBezTo>
                    <a:pt x="65680" y="139159"/>
                    <a:pt x="65711" y="139163"/>
                    <a:pt x="65743" y="139163"/>
                  </a:cubicBezTo>
                  <a:cubicBezTo>
                    <a:pt x="65886" y="139163"/>
                    <a:pt x="66069" y="139076"/>
                    <a:pt x="66205" y="139076"/>
                  </a:cubicBezTo>
                  <a:cubicBezTo>
                    <a:pt x="66332" y="139076"/>
                    <a:pt x="66419" y="139151"/>
                    <a:pt x="66397" y="139442"/>
                  </a:cubicBezTo>
                  <a:cubicBezTo>
                    <a:pt x="66362" y="139995"/>
                    <a:pt x="67071" y="140565"/>
                    <a:pt x="66293" y="141135"/>
                  </a:cubicBezTo>
                  <a:cubicBezTo>
                    <a:pt x="65895" y="141412"/>
                    <a:pt x="65360" y="142259"/>
                    <a:pt x="65774" y="142414"/>
                  </a:cubicBezTo>
                  <a:cubicBezTo>
                    <a:pt x="66898" y="142846"/>
                    <a:pt x="66500" y="143797"/>
                    <a:pt x="66777" y="144488"/>
                  </a:cubicBezTo>
                  <a:cubicBezTo>
                    <a:pt x="67468" y="146164"/>
                    <a:pt x="68505" y="147668"/>
                    <a:pt x="69801" y="148929"/>
                  </a:cubicBezTo>
                  <a:cubicBezTo>
                    <a:pt x="71823" y="150906"/>
                    <a:pt x="74091" y="152091"/>
                    <a:pt x="76808" y="152091"/>
                  </a:cubicBezTo>
                  <a:cubicBezTo>
                    <a:pt x="77226" y="152091"/>
                    <a:pt x="77656" y="152063"/>
                    <a:pt x="78096" y="152005"/>
                  </a:cubicBezTo>
                  <a:cubicBezTo>
                    <a:pt x="78355" y="151953"/>
                    <a:pt x="78580" y="151781"/>
                    <a:pt x="78718" y="151556"/>
                  </a:cubicBezTo>
                  <a:cubicBezTo>
                    <a:pt x="78874" y="151262"/>
                    <a:pt x="78615" y="151038"/>
                    <a:pt x="78355" y="150882"/>
                  </a:cubicBezTo>
                  <a:cubicBezTo>
                    <a:pt x="77595" y="150415"/>
                    <a:pt x="76835" y="149914"/>
                    <a:pt x="76040" y="149482"/>
                  </a:cubicBezTo>
                  <a:cubicBezTo>
                    <a:pt x="73914" y="148342"/>
                    <a:pt x="73551" y="146648"/>
                    <a:pt x="74899" y="144695"/>
                  </a:cubicBezTo>
                  <a:cubicBezTo>
                    <a:pt x="75608" y="143658"/>
                    <a:pt x="75694" y="142570"/>
                    <a:pt x="74173" y="142017"/>
                  </a:cubicBezTo>
                  <a:cubicBezTo>
                    <a:pt x="73707" y="141861"/>
                    <a:pt x="72929" y="141550"/>
                    <a:pt x="73551" y="140997"/>
                  </a:cubicBezTo>
                  <a:cubicBezTo>
                    <a:pt x="74260" y="140340"/>
                    <a:pt x="74260" y="139597"/>
                    <a:pt x="74415" y="138837"/>
                  </a:cubicBezTo>
                  <a:cubicBezTo>
                    <a:pt x="74605" y="137783"/>
                    <a:pt x="73534" y="136193"/>
                    <a:pt x="75677" y="135985"/>
                  </a:cubicBezTo>
                  <a:cubicBezTo>
                    <a:pt x="75746" y="135985"/>
                    <a:pt x="75850" y="135588"/>
                    <a:pt x="75798" y="135432"/>
                  </a:cubicBezTo>
                  <a:cubicBezTo>
                    <a:pt x="75444" y="134260"/>
                    <a:pt x="75867" y="133923"/>
                    <a:pt x="76900" y="133923"/>
                  </a:cubicBezTo>
                  <a:cubicBezTo>
                    <a:pt x="76978" y="133923"/>
                    <a:pt x="77060" y="133925"/>
                    <a:pt x="77146" y="133929"/>
                  </a:cubicBezTo>
                  <a:cubicBezTo>
                    <a:pt x="77188" y="133931"/>
                    <a:pt x="77231" y="133932"/>
                    <a:pt x="77272" y="133932"/>
                  </a:cubicBezTo>
                  <a:cubicBezTo>
                    <a:pt x="78202" y="133932"/>
                    <a:pt x="78980" y="133388"/>
                    <a:pt x="79427" y="132512"/>
                  </a:cubicBezTo>
                  <a:cubicBezTo>
                    <a:pt x="79859" y="131648"/>
                    <a:pt x="79738" y="130836"/>
                    <a:pt x="79047" y="130110"/>
                  </a:cubicBezTo>
                  <a:cubicBezTo>
                    <a:pt x="78857" y="129902"/>
                    <a:pt x="78822" y="129557"/>
                    <a:pt x="78701" y="129280"/>
                  </a:cubicBezTo>
                  <a:lnTo>
                    <a:pt x="78701" y="129280"/>
                  </a:lnTo>
                  <a:cubicBezTo>
                    <a:pt x="78977" y="129298"/>
                    <a:pt x="79237" y="129332"/>
                    <a:pt x="79513" y="129384"/>
                  </a:cubicBezTo>
                  <a:cubicBezTo>
                    <a:pt x="79669" y="129427"/>
                    <a:pt x="79830" y="129448"/>
                    <a:pt x="79991" y="129448"/>
                  </a:cubicBezTo>
                  <a:cubicBezTo>
                    <a:pt x="80347" y="129448"/>
                    <a:pt x="80702" y="129344"/>
                    <a:pt x="80999" y="129142"/>
                  </a:cubicBezTo>
                  <a:cubicBezTo>
                    <a:pt x="82900" y="128001"/>
                    <a:pt x="83350" y="125841"/>
                    <a:pt x="84473" y="124148"/>
                  </a:cubicBezTo>
                  <a:cubicBezTo>
                    <a:pt x="85216" y="123024"/>
                    <a:pt x="86149" y="121815"/>
                    <a:pt x="85544" y="120225"/>
                  </a:cubicBezTo>
                  <a:cubicBezTo>
                    <a:pt x="85026" y="118808"/>
                    <a:pt x="85959" y="118186"/>
                    <a:pt x="86927" y="117356"/>
                  </a:cubicBezTo>
                  <a:cubicBezTo>
                    <a:pt x="88258" y="116233"/>
                    <a:pt x="90314" y="116371"/>
                    <a:pt x="91230" y="115213"/>
                  </a:cubicBezTo>
                  <a:cubicBezTo>
                    <a:pt x="93096" y="112846"/>
                    <a:pt x="93788" y="109908"/>
                    <a:pt x="93874" y="106866"/>
                  </a:cubicBezTo>
                  <a:cubicBezTo>
                    <a:pt x="93909" y="105743"/>
                    <a:pt x="93563" y="104637"/>
                    <a:pt x="94635" y="103635"/>
                  </a:cubicBezTo>
                  <a:cubicBezTo>
                    <a:pt x="95637" y="102650"/>
                    <a:pt x="96432" y="101492"/>
                    <a:pt x="97002" y="100213"/>
                  </a:cubicBezTo>
                  <a:cubicBezTo>
                    <a:pt x="98350" y="97189"/>
                    <a:pt x="97555" y="95668"/>
                    <a:pt x="93770" y="93404"/>
                  </a:cubicBezTo>
                  <a:cubicBezTo>
                    <a:pt x="92864" y="92866"/>
                    <a:pt x="92012" y="92178"/>
                    <a:pt x="90923" y="92178"/>
                  </a:cubicBezTo>
                  <a:cubicBezTo>
                    <a:pt x="90787" y="92178"/>
                    <a:pt x="90648" y="92189"/>
                    <a:pt x="90504" y="92212"/>
                  </a:cubicBezTo>
                  <a:cubicBezTo>
                    <a:pt x="90375" y="92232"/>
                    <a:pt x="90250" y="92241"/>
                    <a:pt x="90128" y="92241"/>
                  </a:cubicBezTo>
                  <a:cubicBezTo>
                    <a:pt x="89316" y="92241"/>
                    <a:pt x="88640" y="91827"/>
                    <a:pt x="87964" y="91451"/>
                  </a:cubicBezTo>
                  <a:cubicBezTo>
                    <a:pt x="86720" y="90760"/>
                    <a:pt x="85423" y="90190"/>
                    <a:pt x="84076" y="89740"/>
                  </a:cubicBezTo>
                  <a:cubicBezTo>
                    <a:pt x="83419" y="89533"/>
                    <a:pt x="82365" y="89412"/>
                    <a:pt x="82226" y="88306"/>
                  </a:cubicBezTo>
                  <a:cubicBezTo>
                    <a:pt x="81898" y="85511"/>
                    <a:pt x="80349" y="82231"/>
                    <a:pt x="77208" y="82231"/>
                  </a:cubicBezTo>
                  <a:cubicBezTo>
                    <a:pt x="77047" y="82231"/>
                    <a:pt x="76883" y="82240"/>
                    <a:pt x="76714" y="82258"/>
                  </a:cubicBezTo>
                  <a:cubicBezTo>
                    <a:pt x="76610" y="82274"/>
                    <a:pt x="76507" y="82282"/>
                    <a:pt x="76405" y="82282"/>
                  </a:cubicBezTo>
                  <a:cubicBezTo>
                    <a:pt x="75873" y="82282"/>
                    <a:pt x="75365" y="82061"/>
                    <a:pt x="75003" y="81670"/>
                  </a:cubicBezTo>
                  <a:cubicBezTo>
                    <a:pt x="73810" y="80478"/>
                    <a:pt x="72722" y="79147"/>
                    <a:pt x="71356" y="78179"/>
                  </a:cubicBezTo>
                  <a:cubicBezTo>
                    <a:pt x="70652" y="77672"/>
                    <a:pt x="69937" y="76844"/>
                    <a:pt x="68958" y="76844"/>
                  </a:cubicBezTo>
                  <a:cubicBezTo>
                    <a:pt x="68735" y="76844"/>
                    <a:pt x="68499" y="76887"/>
                    <a:pt x="68246" y="76987"/>
                  </a:cubicBezTo>
                  <a:cubicBezTo>
                    <a:pt x="68013" y="77081"/>
                    <a:pt x="67785" y="77113"/>
                    <a:pt x="67562" y="77113"/>
                  </a:cubicBezTo>
                  <a:cubicBezTo>
                    <a:pt x="67089" y="77113"/>
                    <a:pt x="66635" y="76969"/>
                    <a:pt x="66189" y="76969"/>
                  </a:cubicBezTo>
                  <a:cubicBezTo>
                    <a:pt x="64783" y="76969"/>
                    <a:pt x="63941" y="75706"/>
                    <a:pt x="62605" y="75706"/>
                  </a:cubicBezTo>
                  <a:cubicBezTo>
                    <a:pt x="62579" y="75706"/>
                    <a:pt x="62552" y="75707"/>
                    <a:pt x="62525" y="75708"/>
                  </a:cubicBezTo>
                  <a:cubicBezTo>
                    <a:pt x="62280" y="75708"/>
                    <a:pt x="61828" y="76012"/>
                    <a:pt x="61511" y="76012"/>
                  </a:cubicBezTo>
                  <a:cubicBezTo>
                    <a:pt x="61248" y="76012"/>
                    <a:pt x="61077" y="75802"/>
                    <a:pt x="61195" y="75034"/>
                  </a:cubicBezTo>
                  <a:cubicBezTo>
                    <a:pt x="61232" y="74788"/>
                    <a:pt x="60883" y="74612"/>
                    <a:pt x="60617" y="74612"/>
                  </a:cubicBezTo>
                  <a:cubicBezTo>
                    <a:pt x="60509" y="74612"/>
                    <a:pt x="60415" y="74641"/>
                    <a:pt x="60365" y="74706"/>
                  </a:cubicBezTo>
                  <a:cubicBezTo>
                    <a:pt x="59225" y="76088"/>
                    <a:pt x="57099" y="76071"/>
                    <a:pt x="56166" y="77747"/>
                  </a:cubicBezTo>
                  <a:cubicBezTo>
                    <a:pt x="55842" y="78325"/>
                    <a:pt x="55457" y="78771"/>
                    <a:pt x="54917" y="78771"/>
                  </a:cubicBezTo>
                  <a:cubicBezTo>
                    <a:pt x="54649" y="78771"/>
                    <a:pt x="54343" y="78661"/>
                    <a:pt x="53988" y="78404"/>
                  </a:cubicBezTo>
                  <a:cubicBezTo>
                    <a:pt x="53637" y="78125"/>
                    <a:pt x="53206" y="77982"/>
                    <a:pt x="52772" y="77982"/>
                  </a:cubicBezTo>
                  <a:cubicBezTo>
                    <a:pt x="52480" y="77982"/>
                    <a:pt x="52186" y="78047"/>
                    <a:pt x="51915" y="78179"/>
                  </a:cubicBezTo>
                  <a:cubicBezTo>
                    <a:pt x="51373" y="78410"/>
                    <a:pt x="50918" y="78527"/>
                    <a:pt x="50541" y="78527"/>
                  </a:cubicBezTo>
                  <a:cubicBezTo>
                    <a:pt x="49618" y="78527"/>
                    <a:pt x="49166" y="77825"/>
                    <a:pt x="49080" y="76365"/>
                  </a:cubicBezTo>
                  <a:cubicBezTo>
                    <a:pt x="49046" y="75397"/>
                    <a:pt x="49184" y="74446"/>
                    <a:pt x="49478" y="73530"/>
                  </a:cubicBezTo>
                  <a:cubicBezTo>
                    <a:pt x="50012" y="71861"/>
                    <a:pt x="49095" y="70692"/>
                    <a:pt x="47366" y="70692"/>
                  </a:cubicBezTo>
                  <a:cubicBezTo>
                    <a:pt x="47305" y="70692"/>
                    <a:pt x="47243" y="70693"/>
                    <a:pt x="47179" y="70696"/>
                  </a:cubicBezTo>
                  <a:cubicBezTo>
                    <a:pt x="46730" y="70714"/>
                    <a:pt x="46281" y="70765"/>
                    <a:pt x="45814" y="70783"/>
                  </a:cubicBezTo>
                  <a:cubicBezTo>
                    <a:pt x="45755" y="70784"/>
                    <a:pt x="45699" y="70786"/>
                    <a:pt x="45645" y="70786"/>
                  </a:cubicBezTo>
                  <a:cubicBezTo>
                    <a:pt x="45148" y="70786"/>
                    <a:pt x="44886" y="70683"/>
                    <a:pt x="45088" y="69919"/>
                  </a:cubicBezTo>
                  <a:cubicBezTo>
                    <a:pt x="45469" y="68484"/>
                    <a:pt x="46143" y="67240"/>
                    <a:pt x="46886" y="65996"/>
                  </a:cubicBezTo>
                  <a:cubicBezTo>
                    <a:pt x="47214" y="65443"/>
                    <a:pt x="47231" y="64993"/>
                    <a:pt x="46747" y="64613"/>
                  </a:cubicBezTo>
                  <a:cubicBezTo>
                    <a:pt x="46406" y="64334"/>
                    <a:pt x="45929" y="64209"/>
                    <a:pt x="45417" y="64209"/>
                  </a:cubicBezTo>
                  <a:cubicBezTo>
                    <a:pt x="44221" y="64209"/>
                    <a:pt x="42833" y="64889"/>
                    <a:pt x="42531" y="65857"/>
                  </a:cubicBezTo>
                  <a:cubicBezTo>
                    <a:pt x="42161" y="67044"/>
                    <a:pt x="40793" y="67929"/>
                    <a:pt x="39553" y="67929"/>
                  </a:cubicBezTo>
                  <a:cubicBezTo>
                    <a:pt x="39113" y="67929"/>
                    <a:pt x="38689" y="67817"/>
                    <a:pt x="38331" y="67568"/>
                  </a:cubicBezTo>
                  <a:cubicBezTo>
                    <a:pt x="36966" y="66601"/>
                    <a:pt x="35998" y="64872"/>
                    <a:pt x="36517" y="63455"/>
                  </a:cubicBezTo>
                  <a:cubicBezTo>
                    <a:pt x="37571" y="60569"/>
                    <a:pt x="37986" y="56802"/>
                    <a:pt x="41822" y="56093"/>
                  </a:cubicBezTo>
                  <a:cubicBezTo>
                    <a:pt x="44259" y="55627"/>
                    <a:pt x="46696" y="55299"/>
                    <a:pt x="49167" y="55126"/>
                  </a:cubicBezTo>
                  <a:cubicBezTo>
                    <a:pt x="49252" y="55120"/>
                    <a:pt x="49338" y="55117"/>
                    <a:pt x="49425" y="55117"/>
                  </a:cubicBezTo>
                  <a:cubicBezTo>
                    <a:pt x="50819" y="55117"/>
                    <a:pt x="52364" y="55920"/>
                    <a:pt x="51811" y="58133"/>
                  </a:cubicBezTo>
                  <a:cubicBezTo>
                    <a:pt x="51707" y="58582"/>
                    <a:pt x="52087" y="59204"/>
                    <a:pt x="52329" y="59688"/>
                  </a:cubicBezTo>
                  <a:cubicBezTo>
                    <a:pt x="52602" y="60250"/>
                    <a:pt x="52992" y="60846"/>
                    <a:pt x="53666" y="60846"/>
                  </a:cubicBezTo>
                  <a:cubicBezTo>
                    <a:pt x="53675" y="60846"/>
                    <a:pt x="53685" y="60846"/>
                    <a:pt x="53695" y="60846"/>
                  </a:cubicBezTo>
                  <a:cubicBezTo>
                    <a:pt x="54455" y="60811"/>
                    <a:pt x="54628" y="60085"/>
                    <a:pt x="54852" y="59498"/>
                  </a:cubicBezTo>
                  <a:cubicBezTo>
                    <a:pt x="55146" y="58703"/>
                    <a:pt x="55146" y="57822"/>
                    <a:pt x="54887" y="57027"/>
                  </a:cubicBezTo>
                  <a:cubicBezTo>
                    <a:pt x="54127" y="54642"/>
                    <a:pt x="54922" y="53017"/>
                    <a:pt x="57116" y="51894"/>
                  </a:cubicBezTo>
                  <a:cubicBezTo>
                    <a:pt x="58291" y="51307"/>
                    <a:pt x="59328" y="50442"/>
                    <a:pt x="60469" y="49786"/>
                  </a:cubicBezTo>
                  <a:cubicBezTo>
                    <a:pt x="62128" y="48818"/>
                    <a:pt x="61575" y="46641"/>
                    <a:pt x="63096" y="45448"/>
                  </a:cubicBezTo>
                  <a:cubicBezTo>
                    <a:pt x="64720" y="44169"/>
                    <a:pt x="65757" y="42113"/>
                    <a:pt x="68194" y="42061"/>
                  </a:cubicBezTo>
                  <a:cubicBezTo>
                    <a:pt x="68574" y="42044"/>
                    <a:pt x="69006" y="41888"/>
                    <a:pt x="69075" y="41456"/>
                  </a:cubicBezTo>
                  <a:cubicBezTo>
                    <a:pt x="69369" y="39711"/>
                    <a:pt x="70924" y="39417"/>
                    <a:pt x="72151" y="38760"/>
                  </a:cubicBezTo>
                  <a:cubicBezTo>
                    <a:pt x="72321" y="38667"/>
                    <a:pt x="72565" y="38512"/>
                    <a:pt x="72753" y="38512"/>
                  </a:cubicBezTo>
                  <a:cubicBezTo>
                    <a:pt x="72950" y="38512"/>
                    <a:pt x="73086" y="38680"/>
                    <a:pt x="73015" y="39261"/>
                  </a:cubicBezTo>
                  <a:cubicBezTo>
                    <a:pt x="72956" y="39796"/>
                    <a:pt x="73330" y="40078"/>
                    <a:pt x="73743" y="40078"/>
                  </a:cubicBezTo>
                  <a:cubicBezTo>
                    <a:pt x="73931" y="40078"/>
                    <a:pt x="74127" y="40020"/>
                    <a:pt x="74294" y="39901"/>
                  </a:cubicBezTo>
                  <a:cubicBezTo>
                    <a:pt x="75746" y="38898"/>
                    <a:pt x="77457" y="38501"/>
                    <a:pt x="78995" y="37723"/>
                  </a:cubicBezTo>
                  <a:cubicBezTo>
                    <a:pt x="79738" y="37326"/>
                    <a:pt x="80291" y="36773"/>
                    <a:pt x="79790" y="35995"/>
                  </a:cubicBezTo>
                  <a:cubicBezTo>
                    <a:pt x="79597" y="35708"/>
                    <a:pt x="79414" y="35603"/>
                    <a:pt x="79239" y="35603"/>
                  </a:cubicBezTo>
                  <a:cubicBezTo>
                    <a:pt x="78865" y="35603"/>
                    <a:pt x="78524" y="36083"/>
                    <a:pt x="78183" y="36306"/>
                  </a:cubicBezTo>
                  <a:cubicBezTo>
                    <a:pt x="77820" y="36545"/>
                    <a:pt x="77447" y="36741"/>
                    <a:pt x="77083" y="36741"/>
                  </a:cubicBezTo>
                  <a:cubicBezTo>
                    <a:pt x="76789" y="36741"/>
                    <a:pt x="76501" y="36612"/>
                    <a:pt x="76230" y="36272"/>
                  </a:cubicBezTo>
                  <a:cubicBezTo>
                    <a:pt x="75677" y="35563"/>
                    <a:pt x="76126" y="35148"/>
                    <a:pt x="76731" y="34751"/>
                  </a:cubicBezTo>
                  <a:cubicBezTo>
                    <a:pt x="77318" y="34371"/>
                    <a:pt x="77284" y="33818"/>
                    <a:pt x="77025" y="33196"/>
                  </a:cubicBezTo>
                  <a:cubicBezTo>
                    <a:pt x="76921" y="32919"/>
                    <a:pt x="76161" y="33023"/>
                    <a:pt x="76593" y="32643"/>
                  </a:cubicBezTo>
                  <a:cubicBezTo>
                    <a:pt x="76708" y="32536"/>
                    <a:pt x="76805" y="32492"/>
                    <a:pt x="76888" y="32492"/>
                  </a:cubicBezTo>
                  <a:cubicBezTo>
                    <a:pt x="77143" y="32492"/>
                    <a:pt x="77279" y="32892"/>
                    <a:pt x="77474" y="33126"/>
                  </a:cubicBezTo>
                  <a:cubicBezTo>
                    <a:pt x="77830" y="33563"/>
                    <a:pt x="78559" y="33892"/>
                    <a:pt x="79019" y="33892"/>
                  </a:cubicBezTo>
                  <a:cubicBezTo>
                    <a:pt x="79251" y="33892"/>
                    <a:pt x="79415" y="33808"/>
                    <a:pt x="79427" y="33610"/>
                  </a:cubicBezTo>
                  <a:cubicBezTo>
                    <a:pt x="79485" y="32639"/>
                    <a:pt x="79866" y="32465"/>
                    <a:pt x="80317" y="32465"/>
                  </a:cubicBezTo>
                  <a:cubicBezTo>
                    <a:pt x="80569" y="32465"/>
                    <a:pt x="80843" y="32519"/>
                    <a:pt x="81095" y="32519"/>
                  </a:cubicBezTo>
                  <a:cubicBezTo>
                    <a:pt x="81194" y="32519"/>
                    <a:pt x="81290" y="32511"/>
                    <a:pt x="81380" y="32487"/>
                  </a:cubicBezTo>
                  <a:cubicBezTo>
                    <a:pt x="81894" y="32340"/>
                    <a:pt x="82271" y="31830"/>
                    <a:pt x="82830" y="31830"/>
                  </a:cubicBezTo>
                  <a:cubicBezTo>
                    <a:pt x="82928" y="31830"/>
                    <a:pt x="83031" y="31846"/>
                    <a:pt x="83142" y="31882"/>
                  </a:cubicBezTo>
                  <a:cubicBezTo>
                    <a:pt x="82658" y="32470"/>
                    <a:pt x="82192" y="33075"/>
                    <a:pt x="81708" y="33679"/>
                  </a:cubicBezTo>
                  <a:cubicBezTo>
                    <a:pt x="81604" y="33766"/>
                    <a:pt x="81483" y="33835"/>
                    <a:pt x="81362" y="33904"/>
                  </a:cubicBezTo>
                  <a:cubicBezTo>
                    <a:pt x="81034" y="34129"/>
                    <a:pt x="80775" y="34423"/>
                    <a:pt x="80878" y="34872"/>
                  </a:cubicBezTo>
                  <a:cubicBezTo>
                    <a:pt x="80999" y="35304"/>
                    <a:pt x="81380" y="35252"/>
                    <a:pt x="81673" y="35425"/>
                  </a:cubicBezTo>
                  <a:cubicBezTo>
                    <a:pt x="81973" y="35596"/>
                    <a:pt x="82292" y="35648"/>
                    <a:pt x="82615" y="35648"/>
                  </a:cubicBezTo>
                  <a:cubicBezTo>
                    <a:pt x="83130" y="35648"/>
                    <a:pt x="83658" y="35514"/>
                    <a:pt x="84141" y="35514"/>
                  </a:cubicBezTo>
                  <a:cubicBezTo>
                    <a:pt x="84489" y="35514"/>
                    <a:pt x="84814" y="35584"/>
                    <a:pt x="85095" y="35822"/>
                  </a:cubicBezTo>
                  <a:cubicBezTo>
                    <a:pt x="85535" y="36187"/>
                    <a:pt x="85875" y="36332"/>
                    <a:pt x="86134" y="36332"/>
                  </a:cubicBezTo>
                  <a:cubicBezTo>
                    <a:pt x="86710" y="36332"/>
                    <a:pt x="86887" y="35618"/>
                    <a:pt x="86875" y="35010"/>
                  </a:cubicBezTo>
                  <a:cubicBezTo>
                    <a:pt x="86858" y="34215"/>
                    <a:pt x="87601" y="32729"/>
                    <a:pt x="85665" y="32625"/>
                  </a:cubicBezTo>
                  <a:cubicBezTo>
                    <a:pt x="84991" y="32591"/>
                    <a:pt x="85130" y="31986"/>
                    <a:pt x="85596" y="31485"/>
                  </a:cubicBezTo>
                  <a:cubicBezTo>
                    <a:pt x="87186" y="29791"/>
                    <a:pt x="86650" y="27527"/>
                    <a:pt x="84508" y="26767"/>
                  </a:cubicBezTo>
                  <a:cubicBezTo>
                    <a:pt x="84006" y="26594"/>
                    <a:pt x="83557" y="26214"/>
                    <a:pt x="83661" y="25834"/>
                  </a:cubicBezTo>
                  <a:cubicBezTo>
                    <a:pt x="83972" y="24503"/>
                    <a:pt x="83039" y="23432"/>
                    <a:pt x="83090" y="22170"/>
                  </a:cubicBezTo>
                  <a:cubicBezTo>
                    <a:pt x="83108" y="21773"/>
                    <a:pt x="83073" y="21375"/>
                    <a:pt x="82624" y="21220"/>
                  </a:cubicBezTo>
                  <a:cubicBezTo>
                    <a:pt x="82529" y="21188"/>
                    <a:pt x="82437" y="21174"/>
                    <a:pt x="82348" y="21174"/>
                  </a:cubicBezTo>
                  <a:cubicBezTo>
                    <a:pt x="82049" y="21174"/>
                    <a:pt x="81787" y="21339"/>
                    <a:pt x="81587" y="21565"/>
                  </a:cubicBezTo>
                  <a:cubicBezTo>
                    <a:pt x="81086" y="22135"/>
                    <a:pt x="80464" y="22602"/>
                    <a:pt x="79755" y="22913"/>
                  </a:cubicBezTo>
                  <a:cubicBezTo>
                    <a:pt x="79583" y="22995"/>
                    <a:pt x="79411" y="23071"/>
                    <a:pt x="79247" y="23071"/>
                  </a:cubicBezTo>
                  <a:cubicBezTo>
                    <a:pt x="79097" y="23071"/>
                    <a:pt x="78954" y="23008"/>
                    <a:pt x="78822" y="22827"/>
                  </a:cubicBezTo>
                  <a:cubicBezTo>
                    <a:pt x="78563" y="22498"/>
                    <a:pt x="78753" y="22274"/>
                    <a:pt x="78960" y="22015"/>
                  </a:cubicBezTo>
                  <a:cubicBezTo>
                    <a:pt x="79496" y="21254"/>
                    <a:pt x="79254" y="20736"/>
                    <a:pt x="78459" y="20338"/>
                  </a:cubicBezTo>
                  <a:cubicBezTo>
                    <a:pt x="78131" y="20165"/>
                    <a:pt x="77837" y="19941"/>
                    <a:pt x="77578" y="19664"/>
                  </a:cubicBezTo>
                  <a:cubicBezTo>
                    <a:pt x="77168" y="19146"/>
                    <a:pt x="76356" y="18913"/>
                    <a:pt x="75491" y="18913"/>
                  </a:cubicBezTo>
                  <a:cubicBezTo>
                    <a:pt x="74278" y="18913"/>
                    <a:pt x="72961" y="19371"/>
                    <a:pt x="72497" y="20148"/>
                  </a:cubicBezTo>
                  <a:cubicBezTo>
                    <a:pt x="72065" y="20874"/>
                    <a:pt x="71788" y="21824"/>
                    <a:pt x="70803" y="22170"/>
                  </a:cubicBezTo>
                  <a:cubicBezTo>
                    <a:pt x="70354" y="22326"/>
                    <a:pt x="70043" y="22792"/>
                    <a:pt x="70337" y="23276"/>
                  </a:cubicBezTo>
                  <a:cubicBezTo>
                    <a:pt x="71356" y="25004"/>
                    <a:pt x="70043" y="25488"/>
                    <a:pt x="68902" y="26024"/>
                  </a:cubicBezTo>
                  <a:cubicBezTo>
                    <a:pt x="67693" y="26577"/>
                    <a:pt x="66241" y="26801"/>
                    <a:pt x="66345" y="28685"/>
                  </a:cubicBezTo>
                  <a:cubicBezTo>
                    <a:pt x="66379" y="29117"/>
                    <a:pt x="65895" y="29601"/>
                    <a:pt x="65584" y="30016"/>
                  </a:cubicBezTo>
                  <a:cubicBezTo>
                    <a:pt x="65442" y="30197"/>
                    <a:pt x="65232" y="30465"/>
                    <a:pt x="64983" y="30465"/>
                  </a:cubicBezTo>
                  <a:cubicBezTo>
                    <a:pt x="64899" y="30465"/>
                    <a:pt x="64811" y="30435"/>
                    <a:pt x="64720" y="30361"/>
                  </a:cubicBezTo>
                  <a:cubicBezTo>
                    <a:pt x="64409" y="30120"/>
                    <a:pt x="64288" y="29705"/>
                    <a:pt x="64409" y="29342"/>
                  </a:cubicBezTo>
                  <a:cubicBezTo>
                    <a:pt x="64893" y="27596"/>
                    <a:pt x="65083" y="25989"/>
                    <a:pt x="62508" y="25903"/>
                  </a:cubicBezTo>
                  <a:cubicBezTo>
                    <a:pt x="62249" y="25903"/>
                    <a:pt x="61938" y="25644"/>
                    <a:pt x="61748" y="25436"/>
                  </a:cubicBezTo>
                  <a:cubicBezTo>
                    <a:pt x="61084" y="24759"/>
                    <a:pt x="60400" y="24243"/>
                    <a:pt x="59552" y="24243"/>
                  </a:cubicBezTo>
                  <a:cubicBezTo>
                    <a:pt x="59252" y="24243"/>
                    <a:pt x="58932" y="24307"/>
                    <a:pt x="58585" y="24451"/>
                  </a:cubicBezTo>
                  <a:cubicBezTo>
                    <a:pt x="58566" y="24457"/>
                    <a:pt x="58545" y="24459"/>
                    <a:pt x="58523" y="24459"/>
                  </a:cubicBezTo>
                  <a:cubicBezTo>
                    <a:pt x="58409" y="24459"/>
                    <a:pt x="58269" y="24394"/>
                    <a:pt x="58153" y="24365"/>
                  </a:cubicBezTo>
                  <a:cubicBezTo>
                    <a:pt x="58758" y="23501"/>
                    <a:pt x="57687" y="22429"/>
                    <a:pt x="58827" y="21462"/>
                  </a:cubicBezTo>
                  <a:cubicBezTo>
                    <a:pt x="61800" y="18990"/>
                    <a:pt x="65757" y="18558"/>
                    <a:pt x="68781" y="16294"/>
                  </a:cubicBezTo>
                  <a:lnTo>
                    <a:pt x="69455" y="15828"/>
                  </a:lnTo>
                  <a:cubicBezTo>
                    <a:pt x="70337" y="15586"/>
                    <a:pt x="71218" y="15206"/>
                    <a:pt x="72117" y="15119"/>
                  </a:cubicBezTo>
                  <a:cubicBezTo>
                    <a:pt x="74346" y="14912"/>
                    <a:pt x="75331" y="13910"/>
                    <a:pt x="75262" y="11767"/>
                  </a:cubicBezTo>
                  <a:cubicBezTo>
                    <a:pt x="75262" y="11596"/>
                    <a:pt x="75299" y="11543"/>
                    <a:pt x="75353" y="11543"/>
                  </a:cubicBezTo>
                  <a:cubicBezTo>
                    <a:pt x="75441" y="11543"/>
                    <a:pt x="75574" y="11687"/>
                    <a:pt x="75659" y="11698"/>
                  </a:cubicBezTo>
                  <a:cubicBezTo>
                    <a:pt x="76835" y="11749"/>
                    <a:pt x="77733" y="12683"/>
                    <a:pt x="78943" y="12752"/>
                  </a:cubicBezTo>
                  <a:cubicBezTo>
                    <a:pt x="79461" y="12769"/>
                    <a:pt x="79945" y="13391"/>
                    <a:pt x="80412" y="13789"/>
                  </a:cubicBezTo>
                  <a:cubicBezTo>
                    <a:pt x="80395" y="13944"/>
                    <a:pt x="80325" y="14082"/>
                    <a:pt x="80204" y="14203"/>
                  </a:cubicBezTo>
                  <a:cubicBezTo>
                    <a:pt x="79099" y="14649"/>
                    <a:pt x="78211" y="15599"/>
                    <a:pt x="76924" y="15599"/>
                  </a:cubicBezTo>
                  <a:cubicBezTo>
                    <a:pt x="76763" y="15599"/>
                    <a:pt x="76595" y="15584"/>
                    <a:pt x="76420" y="15551"/>
                  </a:cubicBezTo>
                  <a:cubicBezTo>
                    <a:pt x="76325" y="15534"/>
                    <a:pt x="76229" y="15525"/>
                    <a:pt x="76135" y="15525"/>
                  </a:cubicBezTo>
                  <a:cubicBezTo>
                    <a:pt x="75478" y="15525"/>
                    <a:pt x="74895" y="15947"/>
                    <a:pt x="74985" y="16778"/>
                  </a:cubicBezTo>
                  <a:cubicBezTo>
                    <a:pt x="75041" y="17437"/>
                    <a:pt x="75422" y="17620"/>
                    <a:pt x="75866" y="17620"/>
                  </a:cubicBezTo>
                  <a:cubicBezTo>
                    <a:pt x="76109" y="17620"/>
                    <a:pt x="76372" y="17565"/>
                    <a:pt x="76610" y="17504"/>
                  </a:cubicBezTo>
                  <a:cubicBezTo>
                    <a:pt x="76822" y="17451"/>
                    <a:pt x="77015" y="17425"/>
                    <a:pt x="77193" y="17425"/>
                  </a:cubicBezTo>
                  <a:cubicBezTo>
                    <a:pt x="77828" y="17425"/>
                    <a:pt x="78286" y="17750"/>
                    <a:pt x="78839" y="18316"/>
                  </a:cubicBezTo>
                  <a:cubicBezTo>
                    <a:pt x="79617" y="19094"/>
                    <a:pt x="80723" y="19612"/>
                    <a:pt x="81794" y="19993"/>
                  </a:cubicBezTo>
                  <a:cubicBezTo>
                    <a:pt x="81906" y="20034"/>
                    <a:pt x="82005" y="20053"/>
                    <a:pt x="82094" y="20053"/>
                  </a:cubicBezTo>
                  <a:cubicBezTo>
                    <a:pt x="82595" y="20053"/>
                    <a:pt x="82747" y="19445"/>
                    <a:pt x="82762" y="18887"/>
                  </a:cubicBezTo>
                  <a:cubicBezTo>
                    <a:pt x="82805" y="18878"/>
                    <a:pt x="82849" y="18874"/>
                    <a:pt x="82892" y="18874"/>
                  </a:cubicBezTo>
                  <a:cubicBezTo>
                    <a:pt x="82935" y="18874"/>
                    <a:pt x="82978" y="18878"/>
                    <a:pt x="83021" y="18887"/>
                  </a:cubicBezTo>
                  <a:cubicBezTo>
                    <a:pt x="83375" y="18985"/>
                    <a:pt x="83662" y="19030"/>
                    <a:pt x="83892" y="19030"/>
                  </a:cubicBezTo>
                  <a:cubicBezTo>
                    <a:pt x="85038" y="19030"/>
                    <a:pt x="84816" y="17932"/>
                    <a:pt x="84629" y="16882"/>
                  </a:cubicBezTo>
                  <a:cubicBezTo>
                    <a:pt x="84577" y="16588"/>
                    <a:pt x="84404" y="16122"/>
                    <a:pt x="84525" y="16018"/>
                  </a:cubicBezTo>
                  <a:cubicBezTo>
                    <a:pt x="84606" y="15948"/>
                    <a:pt x="84680" y="15920"/>
                    <a:pt x="84749" y="15920"/>
                  </a:cubicBezTo>
                  <a:cubicBezTo>
                    <a:pt x="84985" y="15920"/>
                    <a:pt x="85161" y="16252"/>
                    <a:pt x="85389" y="16346"/>
                  </a:cubicBezTo>
                  <a:cubicBezTo>
                    <a:pt x="85637" y="16436"/>
                    <a:pt x="85876" y="16474"/>
                    <a:pt x="86110" y="16474"/>
                  </a:cubicBezTo>
                  <a:cubicBezTo>
                    <a:pt x="86771" y="16474"/>
                    <a:pt x="87381" y="16174"/>
                    <a:pt x="87981" y="15931"/>
                  </a:cubicBezTo>
                  <a:cubicBezTo>
                    <a:pt x="88344" y="15793"/>
                    <a:pt x="88500" y="15275"/>
                    <a:pt x="88258" y="15033"/>
                  </a:cubicBezTo>
                  <a:cubicBezTo>
                    <a:pt x="87065" y="13754"/>
                    <a:pt x="85976" y="12406"/>
                    <a:pt x="84819" y="11110"/>
                  </a:cubicBezTo>
                  <a:cubicBezTo>
                    <a:pt x="84162" y="10350"/>
                    <a:pt x="83160" y="9779"/>
                    <a:pt x="82537" y="8915"/>
                  </a:cubicBezTo>
                  <a:cubicBezTo>
                    <a:pt x="82209" y="8379"/>
                    <a:pt x="81639" y="8034"/>
                    <a:pt x="81017" y="7999"/>
                  </a:cubicBezTo>
                  <a:cubicBezTo>
                    <a:pt x="80983" y="7995"/>
                    <a:pt x="80950" y="7994"/>
                    <a:pt x="80916" y="7994"/>
                  </a:cubicBezTo>
                  <a:cubicBezTo>
                    <a:pt x="80688" y="7994"/>
                    <a:pt x="80453" y="8074"/>
                    <a:pt x="80228" y="8074"/>
                  </a:cubicBezTo>
                  <a:cubicBezTo>
                    <a:pt x="80056" y="8074"/>
                    <a:pt x="79890" y="8027"/>
                    <a:pt x="79738" y="7861"/>
                  </a:cubicBezTo>
                  <a:cubicBezTo>
                    <a:pt x="80170" y="7757"/>
                    <a:pt x="80602" y="7654"/>
                    <a:pt x="81017" y="7585"/>
                  </a:cubicBezTo>
                  <a:cubicBezTo>
                    <a:pt x="81518" y="7481"/>
                    <a:pt x="82192" y="7567"/>
                    <a:pt x="82226" y="6859"/>
                  </a:cubicBezTo>
                  <a:cubicBezTo>
                    <a:pt x="82278" y="6202"/>
                    <a:pt x="81673" y="6167"/>
                    <a:pt x="81207" y="6046"/>
                  </a:cubicBezTo>
                  <a:cubicBezTo>
                    <a:pt x="81086" y="6012"/>
                    <a:pt x="80948" y="5960"/>
                    <a:pt x="80844" y="5891"/>
                  </a:cubicBezTo>
                  <a:cubicBezTo>
                    <a:pt x="80958" y="5878"/>
                    <a:pt x="81101" y="5837"/>
                    <a:pt x="81223" y="5837"/>
                  </a:cubicBezTo>
                  <a:cubicBezTo>
                    <a:pt x="81267" y="5837"/>
                    <a:pt x="81309" y="5843"/>
                    <a:pt x="81345" y="5856"/>
                  </a:cubicBezTo>
                  <a:cubicBezTo>
                    <a:pt x="81816" y="6065"/>
                    <a:pt x="82272" y="6151"/>
                    <a:pt x="82714" y="6151"/>
                  </a:cubicBezTo>
                  <a:cubicBezTo>
                    <a:pt x="83993" y="6151"/>
                    <a:pt x="85157" y="5437"/>
                    <a:pt x="86236" y="4923"/>
                  </a:cubicBezTo>
                  <a:cubicBezTo>
                    <a:pt x="89182" y="3528"/>
                    <a:pt x="92334" y="3094"/>
                    <a:pt x="95401" y="2235"/>
                  </a:cubicBezTo>
                  <a:lnTo>
                    <a:pt x="95401" y="2235"/>
                  </a:lnTo>
                  <a:cubicBezTo>
                    <a:pt x="93986" y="3267"/>
                    <a:pt x="92263" y="3834"/>
                    <a:pt x="90504" y="3834"/>
                  </a:cubicBezTo>
                  <a:cubicBezTo>
                    <a:pt x="90401" y="3834"/>
                    <a:pt x="90295" y="3831"/>
                    <a:pt x="90191" y="3831"/>
                  </a:cubicBezTo>
                  <a:cubicBezTo>
                    <a:pt x="89827" y="3831"/>
                    <a:pt x="89479" y="3873"/>
                    <a:pt x="89277" y="4249"/>
                  </a:cubicBezTo>
                  <a:cubicBezTo>
                    <a:pt x="89018" y="4802"/>
                    <a:pt x="89467" y="5113"/>
                    <a:pt x="89744" y="5528"/>
                  </a:cubicBezTo>
                  <a:cubicBezTo>
                    <a:pt x="90251" y="6307"/>
                    <a:pt x="90887" y="6586"/>
                    <a:pt x="91608" y="6586"/>
                  </a:cubicBezTo>
                  <a:cubicBezTo>
                    <a:pt x="91943" y="6586"/>
                    <a:pt x="92297" y="6525"/>
                    <a:pt x="92664" y="6427"/>
                  </a:cubicBezTo>
                  <a:cubicBezTo>
                    <a:pt x="93037" y="6322"/>
                    <a:pt x="93404" y="6272"/>
                    <a:pt x="93755" y="6272"/>
                  </a:cubicBezTo>
                  <a:cubicBezTo>
                    <a:pt x="95314" y="6272"/>
                    <a:pt x="96561" y="7243"/>
                    <a:pt x="96518" y="8639"/>
                  </a:cubicBezTo>
                  <a:cubicBezTo>
                    <a:pt x="96501" y="9123"/>
                    <a:pt x="96000" y="9710"/>
                    <a:pt x="96155" y="10073"/>
                  </a:cubicBezTo>
                  <a:cubicBezTo>
                    <a:pt x="96656" y="11300"/>
                    <a:pt x="95758" y="12302"/>
                    <a:pt x="95378" y="13045"/>
                  </a:cubicBezTo>
                  <a:cubicBezTo>
                    <a:pt x="94393" y="15016"/>
                    <a:pt x="93649" y="16709"/>
                    <a:pt x="95412" y="18541"/>
                  </a:cubicBezTo>
                  <a:cubicBezTo>
                    <a:pt x="95602" y="18714"/>
                    <a:pt x="95723" y="18938"/>
                    <a:pt x="95758" y="19180"/>
                  </a:cubicBezTo>
                  <a:cubicBezTo>
                    <a:pt x="95810" y="21358"/>
                    <a:pt x="97901" y="20788"/>
                    <a:pt x="99007" y="21479"/>
                  </a:cubicBezTo>
                  <a:cubicBezTo>
                    <a:pt x="99192" y="21597"/>
                    <a:pt x="99367" y="21648"/>
                    <a:pt x="99531" y="21648"/>
                  </a:cubicBezTo>
                  <a:cubicBezTo>
                    <a:pt x="100207" y="21648"/>
                    <a:pt x="100708" y="20784"/>
                    <a:pt x="101098" y="20200"/>
                  </a:cubicBezTo>
                  <a:cubicBezTo>
                    <a:pt x="102256" y="18472"/>
                    <a:pt x="104088" y="17055"/>
                    <a:pt x="105729" y="16536"/>
                  </a:cubicBezTo>
                  <a:cubicBezTo>
                    <a:pt x="109220" y="15396"/>
                    <a:pt x="112486" y="13547"/>
                    <a:pt x="116254" y="13115"/>
                  </a:cubicBezTo>
                  <a:cubicBezTo>
                    <a:pt x="117965" y="12907"/>
                    <a:pt x="119935" y="12320"/>
                    <a:pt x="120021" y="9883"/>
                  </a:cubicBezTo>
                  <a:cubicBezTo>
                    <a:pt x="120021" y="9693"/>
                    <a:pt x="120349" y="9485"/>
                    <a:pt x="120557" y="9330"/>
                  </a:cubicBezTo>
                  <a:cubicBezTo>
                    <a:pt x="121663" y="8552"/>
                    <a:pt x="123132" y="8034"/>
                    <a:pt x="122631" y="6202"/>
                  </a:cubicBezTo>
                  <a:cubicBezTo>
                    <a:pt x="122594" y="6055"/>
                    <a:pt x="122626" y="6020"/>
                    <a:pt x="122682" y="6020"/>
                  </a:cubicBezTo>
                  <a:cubicBezTo>
                    <a:pt x="122731" y="6020"/>
                    <a:pt x="122799" y="6046"/>
                    <a:pt x="122855" y="6046"/>
                  </a:cubicBezTo>
                  <a:cubicBezTo>
                    <a:pt x="122928" y="6051"/>
                    <a:pt x="122998" y="6053"/>
                    <a:pt x="123064" y="6053"/>
                  </a:cubicBezTo>
                  <a:cubicBezTo>
                    <a:pt x="124269" y="6053"/>
                    <a:pt x="124381" y="5321"/>
                    <a:pt x="123840" y="4387"/>
                  </a:cubicBezTo>
                  <a:cubicBezTo>
                    <a:pt x="123581" y="3921"/>
                    <a:pt x="123875" y="3955"/>
                    <a:pt x="124048" y="3817"/>
                  </a:cubicBezTo>
                  <a:cubicBezTo>
                    <a:pt x="125240" y="2867"/>
                    <a:pt x="126640" y="2728"/>
                    <a:pt x="128092" y="2659"/>
                  </a:cubicBezTo>
                  <a:cubicBezTo>
                    <a:pt x="128575" y="2625"/>
                    <a:pt x="129180" y="2521"/>
                    <a:pt x="129249" y="1934"/>
                  </a:cubicBezTo>
                  <a:cubicBezTo>
                    <a:pt x="129301" y="1363"/>
                    <a:pt x="128714" y="1242"/>
                    <a:pt x="128299" y="1190"/>
                  </a:cubicBezTo>
                  <a:cubicBezTo>
                    <a:pt x="125707" y="948"/>
                    <a:pt x="123132" y="430"/>
                    <a:pt x="120557" y="171"/>
                  </a:cubicBezTo>
                  <a:cubicBezTo>
                    <a:pt x="119360" y="50"/>
                    <a:pt x="118163" y="0"/>
                    <a:pt x="1169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720;p52">
              <a:extLst>
                <a:ext uri="{FF2B5EF4-FFF2-40B4-BE49-F238E27FC236}">
                  <a16:creationId xmlns:a16="http://schemas.microsoft.com/office/drawing/2014/main" id="{C2486628-5BCE-45FA-A3A2-CE2F7097C578}"/>
                </a:ext>
              </a:extLst>
            </p:cNvPr>
            <p:cNvSpPr/>
            <p:nvPr/>
          </p:nvSpPr>
          <p:spPr>
            <a:xfrm>
              <a:off x="1581325" y="1051125"/>
              <a:ext cx="283000" cy="91675"/>
            </a:xfrm>
            <a:custGeom>
              <a:avLst/>
              <a:gdLst/>
              <a:ahLst/>
              <a:cxnLst/>
              <a:rect l="l" t="t" r="r" b="b"/>
              <a:pathLst>
                <a:path w="11320" h="3667" extrusionOk="0">
                  <a:moveTo>
                    <a:pt x="6214" y="0"/>
                  </a:moveTo>
                  <a:cubicBezTo>
                    <a:pt x="5926" y="0"/>
                    <a:pt x="5584" y="48"/>
                    <a:pt x="5219" y="71"/>
                  </a:cubicBezTo>
                  <a:cubicBezTo>
                    <a:pt x="5082" y="56"/>
                    <a:pt x="4943" y="49"/>
                    <a:pt x="4804" y="49"/>
                  </a:cubicBezTo>
                  <a:cubicBezTo>
                    <a:pt x="3493" y="49"/>
                    <a:pt x="2115" y="667"/>
                    <a:pt x="709" y="1073"/>
                  </a:cubicBezTo>
                  <a:cubicBezTo>
                    <a:pt x="432" y="1177"/>
                    <a:pt x="208" y="1401"/>
                    <a:pt x="69" y="1678"/>
                  </a:cubicBezTo>
                  <a:cubicBezTo>
                    <a:pt x="0" y="1781"/>
                    <a:pt x="242" y="2213"/>
                    <a:pt x="363" y="2231"/>
                  </a:cubicBezTo>
                  <a:cubicBezTo>
                    <a:pt x="2163" y="2438"/>
                    <a:pt x="3786" y="3667"/>
                    <a:pt x="5640" y="3667"/>
                  </a:cubicBezTo>
                  <a:cubicBezTo>
                    <a:pt x="6100" y="3667"/>
                    <a:pt x="6574" y="3591"/>
                    <a:pt x="7068" y="3406"/>
                  </a:cubicBezTo>
                  <a:cubicBezTo>
                    <a:pt x="7396" y="3281"/>
                    <a:pt x="7767" y="3236"/>
                    <a:pt x="8142" y="3236"/>
                  </a:cubicBezTo>
                  <a:cubicBezTo>
                    <a:pt x="8439" y="3236"/>
                    <a:pt x="8738" y="3264"/>
                    <a:pt x="9021" y="3302"/>
                  </a:cubicBezTo>
                  <a:cubicBezTo>
                    <a:pt x="9277" y="3340"/>
                    <a:pt x="9523" y="3370"/>
                    <a:pt x="9759" y="3370"/>
                  </a:cubicBezTo>
                  <a:cubicBezTo>
                    <a:pt x="10271" y="3370"/>
                    <a:pt x="10728" y="3229"/>
                    <a:pt x="11095" y="2732"/>
                  </a:cubicBezTo>
                  <a:cubicBezTo>
                    <a:pt x="11320" y="2473"/>
                    <a:pt x="11268" y="2075"/>
                    <a:pt x="10991" y="1885"/>
                  </a:cubicBezTo>
                  <a:cubicBezTo>
                    <a:pt x="10479" y="1524"/>
                    <a:pt x="10006" y="1077"/>
                    <a:pt x="9430" y="1077"/>
                  </a:cubicBezTo>
                  <a:cubicBezTo>
                    <a:pt x="9151" y="1077"/>
                    <a:pt x="8847" y="1182"/>
                    <a:pt x="8503" y="1453"/>
                  </a:cubicBezTo>
                  <a:cubicBezTo>
                    <a:pt x="8280" y="1626"/>
                    <a:pt x="7919" y="1737"/>
                    <a:pt x="7612" y="1737"/>
                  </a:cubicBezTo>
                  <a:cubicBezTo>
                    <a:pt x="7277" y="1737"/>
                    <a:pt x="7006" y="1605"/>
                    <a:pt x="7051" y="1280"/>
                  </a:cubicBezTo>
                  <a:cubicBezTo>
                    <a:pt x="7179" y="207"/>
                    <a:pt x="6812" y="0"/>
                    <a:pt x="62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721;p52">
              <a:extLst>
                <a:ext uri="{FF2B5EF4-FFF2-40B4-BE49-F238E27FC236}">
                  <a16:creationId xmlns:a16="http://schemas.microsoft.com/office/drawing/2014/main" id="{E9152121-9033-4551-81B9-E6A92D3D2162}"/>
                </a:ext>
              </a:extLst>
            </p:cNvPr>
            <p:cNvSpPr/>
            <p:nvPr/>
          </p:nvSpPr>
          <p:spPr>
            <a:xfrm>
              <a:off x="3144425" y="1319375"/>
              <a:ext cx="213450" cy="95575"/>
            </a:xfrm>
            <a:custGeom>
              <a:avLst/>
              <a:gdLst/>
              <a:ahLst/>
              <a:cxnLst/>
              <a:rect l="l" t="t" r="r" b="b"/>
              <a:pathLst>
                <a:path w="8538" h="3823" extrusionOk="0">
                  <a:moveTo>
                    <a:pt x="6155" y="1"/>
                  </a:moveTo>
                  <a:cubicBezTo>
                    <a:pt x="6054" y="1"/>
                    <a:pt x="5950" y="7"/>
                    <a:pt x="5842" y="20"/>
                  </a:cubicBezTo>
                  <a:cubicBezTo>
                    <a:pt x="4846" y="139"/>
                    <a:pt x="3874" y="469"/>
                    <a:pt x="2859" y="469"/>
                  </a:cubicBezTo>
                  <a:cubicBezTo>
                    <a:pt x="2396" y="469"/>
                    <a:pt x="1923" y="400"/>
                    <a:pt x="1435" y="211"/>
                  </a:cubicBezTo>
                  <a:cubicBezTo>
                    <a:pt x="1292" y="150"/>
                    <a:pt x="1133" y="113"/>
                    <a:pt x="974" y="113"/>
                  </a:cubicBezTo>
                  <a:cubicBezTo>
                    <a:pt x="501" y="113"/>
                    <a:pt x="35" y="441"/>
                    <a:pt x="35" y="1438"/>
                  </a:cubicBezTo>
                  <a:cubicBezTo>
                    <a:pt x="1" y="3771"/>
                    <a:pt x="1573" y="3580"/>
                    <a:pt x="3025" y="3822"/>
                  </a:cubicBezTo>
                  <a:cubicBezTo>
                    <a:pt x="4338" y="3753"/>
                    <a:pt x="5617" y="3408"/>
                    <a:pt x="6792" y="2837"/>
                  </a:cubicBezTo>
                  <a:cubicBezTo>
                    <a:pt x="7415" y="2526"/>
                    <a:pt x="8538" y="2474"/>
                    <a:pt x="8192" y="1541"/>
                  </a:cubicBezTo>
                  <a:cubicBezTo>
                    <a:pt x="7892" y="720"/>
                    <a:pt x="7218" y="1"/>
                    <a:pt x="6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722;p52">
              <a:extLst>
                <a:ext uri="{FF2B5EF4-FFF2-40B4-BE49-F238E27FC236}">
                  <a16:creationId xmlns:a16="http://schemas.microsoft.com/office/drawing/2014/main" id="{F9B5FCBA-B06E-4D8B-B3A5-FACED40B57AC}"/>
                </a:ext>
              </a:extLst>
            </p:cNvPr>
            <p:cNvSpPr/>
            <p:nvPr/>
          </p:nvSpPr>
          <p:spPr>
            <a:xfrm>
              <a:off x="1453000" y="2509000"/>
              <a:ext cx="263575" cy="113100"/>
            </a:xfrm>
            <a:custGeom>
              <a:avLst/>
              <a:gdLst/>
              <a:ahLst/>
              <a:cxnLst/>
              <a:rect l="l" t="t" r="r" b="b"/>
              <a:pathLst>
                <a:path w="10543" h="4524" extrusionOk="0">
                  <a:moveTo>
                    <a:pt x="3451" y="1"/>
                  </a:moveTo>
                  <a:cubicBezTo>
                    <a:pt x="2445" y="1"/>
                    <a:pt x="1486" y="228"/>
                    <a:pt x="761" y="702"/>
                  </a:cubicBezTo>
                  <a:cubicBezTo>
                    <a:pt x="398" y="927"/>
                    <a:pt x="1" y="1186"/>
                    <a:pt x="243" y="1687"/>
                  </a:cubicBezTo>
                  <a:cubicBezTo>
                    <a:pt x="390" y="1972"/>
                    <a:pt x="609" y="2083"/>
                    <a:pt x="855" y="2083"/>
                  </a:cubicBezTo>
                  <a:cubicBezTo>
                    <a:pt x="1012" y="2083"/>
                    <a:pt x="1180" y="2038"/>
                    <a:pt x="1349" y="1964"/>
                  </a:cubicBezTo>
                  <a:cubicBezTo>
                    <a:pt x="1677" y="1828"/>
                    <a:pt x="1990" y="1776"/>
                    <a:pt x="2298" y="1776"/>
                  </a:cubicBezTo>
                  <a:cubicBezTo>
                    <a:pt x="2932" y="1776"/>
                    <a:pt x="3543" y="1997"/>
                    <a:pt x="4217" y="2171"/>
                  </a:cubicBezTo>
                  <a:cubicBezTo>
                    <a:pt x="5708" y="2540"/>
                    <a:pt x="6405" y="4523"/>
                    <a:pt x="7868" y="4523"/>
                  </a:cubicBezTo>
                  <a:cubicBezTo>
                    <a:pt x="8118" y="4523"/>
                    <a:pt x="8391" y="4465"/>
                    <a:pt x="8693" y="4332"/>
                  </a:cubicBezTo>
                  <a:cubicBezTo>
                    <a:pt x="8824" y="4337"/>
                    <a:pt x="8947" y="4340"/>
                    <a:pt x="9062" y="4340"/>
                  </a:cubicBezTo>
                  <a:cubicBezTo>
                    <a:pt x="10032" y="4340"/>
                    <a:pt x="10475" y="4144"/>
                    <a:pt x="10491" y="3727"/>
                  </a:cubicBezTo>
                  <a:cubicBezTo>
                    <a:pt x="10542" y="2897"/>
                    <a:pt x="9817" y="2724"/>
                    <a:pt x="9264" y="2517"/>
                  </a:cubicBezTo>
                  <a:cubicBezTo>
                    <a:pt x="8711" y="2292"/>
                    <a:pt x="8209" y="1964"/>
                    <a:pt x="7777" y="1567"/>
                  </a:cubicBezTo>
                  <a:cubicBezTo>
                    <a:pt x="6685" y="547"/>
                    <a:pt x="5011" y="1"/>
                    <a:pt x="34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723;p52">
              <a:extLst>
                <a:ext uri="{FF2B5EF4-FFF2-40B4-BE49-F238E27FC236}">
                  <a16:creationId xmlns:a16="http://schemas.microsoft.com/office/drawing/2014/main" id="{632DB5DB-D861-4F92-A617-A38B218C5C9D}"/>
                </a:ext>
              </a:extLst>
            </p:cNvPr>
            <p:cNvSpPr/>
            <p:nvPr/>
          </p:nvSpPr>
          <p:spPr>
            <a:xfrm>
              <a:off x="1880725" y="1020350"/>
              <a:ext cx="162025" cy="112025"/>
            </a:xfrm>
            <a:custGeom>
              <a:avLst/>
              <a:gdLst/>
              <a:ahLst/>
              <a:cxnLst/>
              <a:rect l="l" t="t" r="r" b="b"/>
              <a:pathLst>
                <a:path w="6481" h="4481" extrusionOk="0">
                  <a:moveTo>
                    <a:pt x="4294" y="0"/>
                  </a:moveTo>
                  <a:cubicBezTo>
                    <a:pt x="4062" y="0"/>
                    <a:pt x="3818" y="44"/>
                    <a:pt x="3560" y="144"/>
                  </a:cubicBezTo>
                  <a:cubicBezTo>
                    <a:pt x="3094" y="317"/>
                    <a:pt x="2593" y="541"/>
                    <a:pt x="2886" y="1198"/>
                  </a:cubicBezTo>
                  <a:cubicBezTo>
                    <a:pt x="3042" y="1509"/>
                    <a:pt x="3232" y="1820"/>
                    <a:pt x="3457" y="2114"/>
                  </a:cubicBezTo>
                  <a:cubicBezTo>
                    <a:pt x="3147" y="2260"/>
                    <a:pt x="2851" y="2348"/>
                    <a:pt x="2545" y="2348"/>
                  </a:cubicBezTo>
                  <a:cubicBezTo>
                    <a:pt x="2270" y="2348"/>
                    <a:pt x="1987" y="2277"/>
                    <a:pt x="1677" y="2114"/>
                  </a:cubicBezTo>
                  <a:cubicBezTo>
                    <a:pt x="1531" y="2037"/>
                    <a:pt x="1393" y="2002"/>
                    <a:pt x="1262" y="2002"/>
                  </a:cubicBezTo>
                  <a:cubicBezTo>
                    <a:pt x="867" y="2002"/>
                    <a:pt x="545" y="2320"/>
                    <a:pt x="311" y="2736"/>
                  </a:cubicBezTo>
                  <a:cubicBezTo>
                    <a:pt x="0" y="3289"/>
                    <a:pt x="467" y="3479"/>
                    <a:pt x="813" y="3807"/>
                  </a:cubicBezTo>
                  <a:cubicBezTo>
                    <a:pt x="1327" y="4309"/>
                    <a:pt x="1837" y="4480"/>
                    <a:pt x="2344" y="4480"/>
                  </a:cubicBezTo>
                  <a:cubicBezTo>
                    <a:pt x="3164" y="4480"/>
                    <a:pt x="3976" y="4032"/>
                    <a:pt x="4787" y="3807"/>
                  </a:cubicBezTo>
                  <a:lnTo>
                    <a:pt x="5081" y="3514"/>
                  </a:lnTo>
                  <a:cubicBezTo>
                    <a:pt x="5237" y="2788"/>
                    <a:pt x="5098" y="1924"/>
                    <a:pt x="6204" y="1734"/>
                  </a:cubicBezTo>
                  <a:cubicBezTo>
                    <a:pt x="6464" y="1699"/>
                    <a:pt x="6481" y="1129"/>
                    <a:pt x="6222" y="921"/>
                  </a:cubicBezTo>
                  <a:cubicBezTo>
                    <a:pt x="5644" y="436"/>
                    <a:pt x="5027" y="0"/>
                    <a:pt x="42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724;p52">
              <a:extLst>
                <a:ext uri="{FF2B5EF4-FFF2-40B4-BE49-F238E27FC236}">
                  <a16:creationId xmlns:a16="http://schemas.microsoft.com/office/drawing/2014/main" id="{6F352C46-613B-4673-A893-54A00DA9A964}"/>
                </a:ext>
              </a:extLst>
            </p:cNvPr>
            <p:cNvSpPr/>
            <p:nvPr/>
          </p:nvSpPr>
          <p:spPr>
            <a:xfrm>
              <a:off x="1688900" y="2603450"/>
              <a:ext cx="165050" cy="73950"/>
            </a:xfrm>
            <a:custGeom>
              <a:avLst/>
              <a:gdLst/>
              <a:ahLst/>
              <a:cxnLst/>
              <a:rect l="l" t="t" r="r" b="b"/>
              <a:pathLst>
                <a:path w="6602" h="2958" extrusionOk="0">
                  <a:moveTo>
                    <a:pt x="2842" y="0"/>
                  </a:moveTo>
                  <a:cubicBezTo>
                    <a:pt x="2588" y="0"/>
                    <a:pt x="2332" y="28"/>
                    <a:pt x="2074" y="87"/>
                  </a:cubicBezTo>
                  <a:cubicBezTo>
                    <a:pt x="1452" y="225"/>
                    <a:pt x="1055" y="1331"/>
                    <a:pt x="225" y="1694"/>
                  </a:cubicBezTo>
                  <a:cubicBezTo>
                    <a:pt x="0" y="1798"/>
                    <a:pt x="277" y="2247"/>
                    <a:pt x="536" y="2454"/>
                  </a:cubicBezTo>
                  <a:cubicBezTo>
                    <a:pt x="957" y="2789"/>
                    <a:pt x="2162" y="2958"/>
                    <a:pt x="3373" y="2958"/>
                  </a:cubicBezTo>
                  <a:cubicBezTo>
                    <a:pt x="4599" y="2958"/>
                    <a:pt x="5830" y="2785"/>
                    <a:pt x="6256" y="2437"/>
                  </a:cubicBezTo>
                  <a:cubicBezTo>
                    <a:pt x="6395" y="2282"/>
                    <a:pt x="6515" y="2109"/>
                    <a:pt x="6602" y="1919"/>
                  </a:cubicBezTo>
                  <a:cubicBezTo>
                    <a:pt x="6481" y="1711"/>
                    <a:pt x="6429" y="1469"/>
                    <a:pt x="6291" y="1366"/>
                  </a:cubicBezTo>
                  <a:cubicBezTo>
                    <a:pt x="5231" y="636"/>
                    <a:pt x="4065" y="0"/>
                    <a:pt x="28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725;p52">
              <a:extLst>
                <a:ext uri="{FF2B5EF4-FFF2-40B4-BE49-F238E27FC236}">
                  <a16:creationId xmlns:a16="http://schemas.microsoft.com/office/drawing/2014/main" id="{4ADCF0BF-A8CD-42E7-A4B8-E710B653D4F0}"/>
                </a:ext>
              </a:extLst>
            </p:cNvPr>
            <p:cNvSpPr/>
            <p:nvPr/>
          </p:nvSpPr>
          <p:spPr>
            <a:xfrm>
              <a:off x="1922200" y="1344925"/>
              <a:ext cx="129625" cy="64525"/>
            </a:xfrm>
            <a:custGeom>
              <a:avLst/>
              <a:gdLst/>
              <a:ahLst/>
              <a:cxnLst/>
              <a:rect l="l" t="t" r="r" b="b"/>
              <a:pathLst>
                <a:path w="5185" h="2581" extrusionOk="0">
                  <a:moveTo>
                    <a:pt x="1901" y="1"/>
                  </a:moveTo>
                  <a:lnTo>
                    <a:pt x="1227" y="467"/>
                  </a:lnTo>
                  <a:cubicBezTo>
                    <a:pt x="934" y="1020"/>
                    <a:pt x="0" y="1383"/>
                    <a:pt x="415" y="2144"/>
                  </a:cubicBezTo>
                  <a:cubicBezTo>
                    <a:pt x="602" y="2475"/>
                    <a:pt x="838" y="2581"/>
                    <a:pt x="1096" y="2581"/>
                  </a:cubicBezTo>
                  <a:cubicBezTo>
                    <a:pt x="1482" y="2581"/>
                    <a:pt x="1915" y="2344"/>
                    <a:pt x="2299" y="2282"/>
                  </a:cubicBezTo>
                  <a:cubicBezTo>
                    <a:pt x="2552" y="2236"/>
                    <a:pt x="2806" y="2213"/>
                    <a:pt x="3064" y="2213"/>
                  </a:cubicBezTo>
                  <a:cubicBezTo>
                    <a:pt x="3194" y="2213"/>
                    <a:pt x="3324" y="2219"/>
                    <a:pt x="3457" y="2230"/>
                  </a:cubicBezTo>
                  <a:cubicBezTo>
                    <a:pt x="3730" y="2245"/>
                    <a:pt x="4039" y="2324"/>
                    <a:pt x="4314" y="2324"/>
                  </a:cubicBezTo>
                  <a:cubicBezTo>
                    <a:pt x="4665" y="2324"/>
                    <a:pt x="4959" y="2195"/>
                    <a:pt x="5047" y="1643"/>
                  </a:cubicBezTo>
                  <a:cubicBezTo>
                    <a:pt x="5185" y="744"/>
                    <a:pt x="4563" y="277"/>
                    <a:pt x="3768" y="122"/>
                  </a:cubicBezTo>
                  <a:cubicBezTo>
                    <a:pt x="3146" y="35"/>
                    <a:pt x="2523" y="1"/>
                    <a:pt x="19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726;p52">
              <a:extLst>
                <a:ext uri="{FF2B5EF4-FFF2-40B4-BE49-F238E27FC236}">
                  <a16:creationId xmlns:a16="http://schemas.microsoft.com/office/drawing/2014/main" id="{810A62B5-B4DE-4823-B648-0C371DCD6753}"/>
                </a:ext>
              </a:extLst>
            </p:cNvPr>
            <p:cNvSpPr/>
            <p:nvPr/>
          </p:nvSpPr>
          <p:spPr>
            <a:xfrm>
              <a:off x="1787825" y="1030550"/>
              <a:ext cx="94250" cy="44825"/>
            </a:xfrm>
            <a:custGeom>
              <a:avLst/>
              <a:gdLst/>
              <a:ahLst/>
              <a:cxnLst/>
              <a:rect l="l" t="t" r="r" b="b"/>
              <a:pathLst>
                <a:path w="3770" h="1793" extrusionOk="0">
                  <a:moveTo>
                    <a:pt x="2929" y="0"/>
                  </a:moveTo>
                  <a:cubicBezTo>
                    <a:pt x="2800" y="0"/>
                    <a:pt x="2676" y="17"/>
                    <a:pt x="2576" y="47"/>
                  </a:cubicBezTo>
                  <a:cubicBezTo>
                    <a:pt x="2412" y="93"/>
                    <a:pt x="2229" y="105"/>
                    <a:pt x="2039" y="105"/>
                  </a:cubicBezTo>
                  <a:cubicBezTo>
                    <a:pt x="1817" y="105"/>
                    <a:pt x="1584" y="88"/>
                    <a:pt x="1360" y="88"/>
                  </a:cubicBezTo>
                  <a:cubicBezTo>
                    <a:pt x="763" y="88"/>
                    <a:pt x="227" y="208"/>
                    <a:pt x="105" y="1084"/>
                  </a:cubicBezTo>
                  <a:cubicBezTo>
                    <a:pt x="1" y="1792"/>
                    <a:pt x="865" y="1688"/>
                    <a:pt x="1504" y="1740"/>
                  </a:cubicBezTo>
                  <a:cubicBezTo>
                    <a:pt x="2265" y="1568"/>
                    <a:pt x="3405" y="1792"/>
                    <a:pt x="3665" y="652"/>
                  </a:cubicBezTo>
                  <a:cubicBezTo>
                    <a:pt x="3769" y="167"/>
                    <a:pt x="3329" y="0"/>
                    <a:pt x="29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727;p52">
              <a:extLst>
                <a:ext uri="{FF2B5EF4-FFF2-40B4-BE49-F238E27FC236}">
                  <a16:creationId xmlns:a16="http://schemas.microsoft.com/office/drawing/2014/main" id="{F9C5ACD4-A9C7-4E03-A742-F64D3A2D5E27}"/>
                </a:ext>
              </a:extLst>
            </p:cNvPr>
            <p:cNvSpPr/>
            <p:nvPr/>
          </p:nvSpPr>
          <p:spPr>
            <a:xfrm>
              <a:off x="1870350" y="2639275"/>
              <a:ext cx="59225" cy="44325"/>
            </a:xfrm>
            <a:custGeom>
              <a:avLst/>
              <a:gdLst/>
              <a:ahLst/>
              <a:cxnLst/>
              <a:rect l="l" t="t" r="r" b="b"/>
              <a:pathLst>
                <a:path w="2369" h="1773" extrusionOk="0">
                  <a:moveTo>
                    <a:pt x="922" y="1"/>
                  </a:moveTo>
                  <a:cubicBezTo>
                    <a:pt x="435" y="1"/>
                    <a:pt x="1" y="156"/>
                    <a:pt x="1" y="762"/>
                  </a:cubicBezTo>
                  <a:cubicBezTo>
                    <a:pt x="1" y="1414"/>
                    <a:pt x="337" y="1773"/>
                    <a:pt x="982" y="1773"/>
                  </a:cubicBezTo>
                  <a:cubicBezTo>
                    <a:pt x="1038" y="1773"/>
                    <a:pt x="1097" y="1770"/>
                    <a:pt x="1158" y="1765"/>
                  </a:cubicBezTo>
                  <a:cubicBezTo>
                    <a:pt x="1711" y="1730"/>
                    <a:pt x="2368" y="1678"/>
                    <a:pt x="2299" y="901"/>
                  </a:cubicBezTo>
                  <a:cubicBezTo>
                    <a:pt x="2264" y="175"/>
                    <a:pt x="1642" y="2"/>
                    <a:pt x="1003" y="2"/>
                  </a:cubicBezTo>
                  <a:cubicBezTo>
                    <a:pt x="976" y="1"/>
                    <a:pt x="949" y="1"/>
                    <a:pt x="9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728;p52">
              <a:extLst>
                <a:ext uri="{FF2B5EF4-FFF2-40B4-BE49-F238E27FC236}">
                  <a16:creationId xmlns:a16="http://schemas.microsoft.com/office/drawing/2014/main" id="{41AC8F9E-C95A-4ED5-A52B-B7C4BE0D5504}"/>
                </a:ext>
              </a:extLst>
            </p:cNvPr>
            <p:cNvSpPr/>
            <p:nvPr/>
          </p:nvSpPr>
          <p:spPr>
            <a:xfrm>
              <a:off x="2264800" y="4630125"/>
              <a:ext cx="62675" cy="39225"/>
            </a:xfrm>
            <a:custGeom>
              <a:avLst/>
              <a:gdLst/>
              <a:ahLst/>
              <a:cxnLst/>
              <a:rect l="l" t="t" r="r" b="b"/>
              <a:pathLst>
                <a:path w="2507" h="1569" extrusionOk="0">
                  <a:moveTo>
                    <a:pt x="1176" y="52"/>
                  </a:moveTo>
                  <a:cubicBezTo>
                    <a:pt x="675" y="87"/>
                    <a:pt x="1" y="1"/>
                    <a:pt x="1" y="813"/>
                  </a:cubicBezTo>
                  <a:cubicBezTo>
                    <a:pt x="1" y="1241"/>
                    <a:pt x="341" y="1568"/>
                    <a:pt x="742" y="1568"/>
                  </a:cubicBezTo>
                  <a:cubicBezTo>
                    <a:pt x="811" y="1568"/>
                    <a:pt x="881" y="1559"/>
                    <a:pt x="951" y="1539"/>
                  </a:cubicBezTo>
                  <a:cubicBezTo>
                    <a:pt x="1077" y="1515"/>
                    <a:pt x="1221" y="1513"/>
                    <a:pt x="1369" y="1513"/>
                  </a:cubicBezTo>
                  <a:cubicBezTo>
                    <a:pt x="1403" y="1513"/>
                    <a:pt x="1437" y="1513"/>
                    <a:pt x="1471" y="1513"/>
                  </a:cubicBezTo>
                  <a:cubicBezTo>
                    <a:pt x="1947" y="1513"/>
                    <a:pt x="2434" y="1491"/>
                    <a:pt x="2472" y="830"/>
                  </a:cubicBezTo>
                  <a:cubicBezTo>
                    <a:pt x="2506" y="52"/>
                    <a:pt x="1781" y="87"/>
                    <a:pt x="1176" y="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729;p52">
              <a:extLst>
                <a:ext uri="{FF2B5EF4-FFF2-40B4-BE49-F238E27FC236}">
                  <a16:creationId xmlns:a16="http://schemas.microsoft.com/office/drawing/2014/main" id="{9528BCF8-4AB8-4B54-A8B3-0C21F125AA16}"/>
                </a:ext>
              </a:extLst>
            </p:cNvPr>
            <p:cNvSpPr/>
            <p:nvPr/>
          </p:nvSpPr>
          <p:spPr>
            <a:xfrm>
              <a:off x="1604225" y="2645350"/>
              <a:ext cx="56175" cy="38275"/>
            </a:xfrm>
            <a:custGeom>
              <a:avLst/>
              <a:gdLst/>
              <a:ahLst/>
              <a:cxnLst/>
              <a:rect l="l" t="t" r="r" b="b"/>
              <a:pathLst>
                <a:path w="2247" h="1531" extrusionOk="0">
                  <a:moveTo>
                    <a:pt x="1003" y="1"/>
                  </a:moveTo>
                  <a:cubicBezTo>
                    <a:pt x="536" y="35"/>
                    <a:pt x="0" y="1"/>
                    <a:pt x="17" y="554"/>
                  </a:cubicBezTo>
                  <a:cubicBezTo>
                    <a:pt x="17" y="1297"/>
                    <a:pt x="640" y="1452"/>
                    <a:pt x="1262" y="1522"/>
                  </a:cubicBezTo>
                  <a:cubicBezTo>
                    <a:pt x="1319" y="1528"/>
                    <a:pt x="1377" y="1531"/>
                    <a:pt x="1434" y="1531"/>
                  </a:cubicBezTo>
                  <a:cubicBezTo>
                    <a:pt x="1857" y="1531"/>
                    <a:pt x="2247" y="1352"/>
                    <a:pt x="2247" y="865"/>
                  </a:cubicBezTo>
                  <a:cubicBezTo>
                    <a:pt x="2247" y="18"/>
                    <a:pt x="1504" y="139"/>
                    <a:pt x="10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730;p52">
              <a:extLst>
                <a:ext uri="{FF2B5EF4-FFF2-40B4-BE49-F238E27FC236}">
                  <a16:creationId xmlns:a16="http://schemas.microsoft.com/office/drawing/2014/main" id="{9AF6F9A6-B1A4-4119-B4AE-8BBB371C1696}"/>
                </a:ext>
              </a:extLst>
            </p:cNvPr>
            <p:cNvSpPr/>
            <p:nvPr/>
          </p:nvSpPr>
          <p:spPr>
            <a:xfrm>
              <a:off x="7045475" y="3384250"/>
              <a:ext cx="47375" cy="53550"/>
            </a:xfrm>
            <a:custGeom>
              <a:avLst/>
              <a:gdLst/>
              <a:ahLst/>
              <a:cxnLst/>
              <a:rect l="l" t="t" r="r" b="b"/>
              <a:pathLst>
                <a:path w="1895" h="2142" extrusionOk="0">
                  <a:moveTo>
                    <a:pt x="416" y="1"/>
                  </a:moveTo>
                  <a:cubicBezTo>
                    <a:pt x="93" y="1"/>
                    <a:pt x="0" y="338"/>
                    <a:pt x="63" y="618"/>
                  </a:cubicBezTo>
                  <a:cubicBezTo>
                    <a:pt x="201" y="1292"/>
                    <a:pt x="339" y="2035"/>
                    <a:pt x="1203" y="2139"/>
                  </a:cubicBezTo>
                  <a:cubicBezTo>
                    <a:pt x="1224" y="2141"/>
                    <a:pt x="1245" y="2142"/>
                    <a:pt x="1265" y="2142"/>
                  </a:cubicBezTo>
                  <a:cubicBezTo>
                    <a:pt x="1645" y="2142"/>
                    <a:pt x="1895" y="1835"/>
                    <a:pt x="1895" y="1327"/>
                  </a:cubicBezTo>
                  <a:cubicBezTo>
                    <a:pt x="1670" y="705"/>
                    <a:pt x="1273" y="169"/>
                    <a:pt x="529" y="13"/>
                  </a:cubicBezTo>
                  <a:cubicBezTo>
                    <a:pt x="489" y="5"/>
                    <a:pt x="451" y="1"/>
                    <a:pt x="41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731;p52">
              <a:extLst>
                <a:ext uri="{FF2B5EF4-FFF2-40B4-BE49-F238E27FC236}">
                  <a16:creationId xmlns:a16="http://schemas.microsoft.com/office/drawing/2014/main" id="{E567D6F7-C958-44EB-8947-A464CCEDDA4D}"/>
                </a:ext>
              </a:extLst>
            </p:cNvPr>
            <p:cNvSpPr/>
            <p:nvPr/>
          </p:nvSpPr>
          <p:spPr>
            <a:xfrm>
              <a:off x="4291500" y="1250400"/>
              <a:ext cx="54900" cy="37900"/>
            </a:xfrm>
            <a:custGeom>
              <a:avLst/>
              <a:gdLst/>
              <a:ahLst/>
              <a:cxnLst/>
              <a:rect l="l" t="t" r="r" b="b"/>
              <a:pathLst>
                <a:path w="2196" h="1516" extrusionOk="0">
                  <a:moveTo>
                    <a:pt x="1013" y="0"/>
                  </a:moveTo>
                  <a:cubicBezTo>
                    <a:pt x="676" y="0"/>
                    <a:pt x="369" y="181"/>
                    <a:pt x="190" y="464"/>
                  </a:cubicBezTo>
                  <a:cubicBezTo>
                    <a:pt x="0" y="706"/>
                    <a:pt x="35" y="1034"/>
                    <a:pt x="259" y="1224"/>
                  </a:cubicBezTo>
                  <a:cubicBezTo>
                    <a:pt x="466" y="1444"/>
                    <a:pt x="678" y="1515"/>
                    <a:pt x="892" y="1515"/>
                  </a:cubicBezTo>
                  <a:cubicBezTo>
                    <a:pt x="1233" y="1515"/>
                    <a:pt x="1579" y="1336"/>
                    <a:pt x="1919" y="1293"/>
                  </a:cubicBezTo>
                  <a:cubicBezTo>
                    <a:pt x="2195" y="567"/>
                    <a:pt x="1901" y="153"/>
                    <a:pt x="1175" y="14"/>
                  </a:cubicBezTo>
                  <a:cubicBezTo>
                    <a:pt x="1121" y="5"/>
                    <a:pt x="1066" y="0"/>
                    <a:pt x="10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732;p52">
              <a:extLst>
                <a:ext uri="{FF2B5EF4-FFF2-40B4-BE49-F238E27FC236}">
                  <a16:creationId xmlns:a16="http://schemas.microsoft.com/office/drawing/2014/main" id="{2440AC3F-96F5-4766-9A9E-D3BFA484AA36}"/>
                </a:ext>
              </a:extLst>
            </p:cNvPr>
            <p:cNvSpPr/>
            <p:nvPr/>
          </p:nvSpPr>
          <p:spPr>
            <a:xfrm>
              <a:off x="6323375" y="3314875"/>
              <a:ext cx="50125" cy="37325"/>
            </a:xfrm>
            <a:custGeom>
              <a:avLst/>
              <a:gdLst/>
              <a:ahLst/>
              <a:cxnLst/>
              <a:rect l="l" t="t" r="r" b="b"/>
              <a:pathLst>
                <a:path w="2005" h="1493" extrusionOk="0">
                  <a:moveTo>
                    <a:pt x="754" y="1"/>
                  </a:moveTo>
                  <a:cubicBezTo>
                    <a:pt x="409" y="1"/>
                    <a:pt x="93" y="129"/>
                    <a:pt x="52" y="542"/>
                  </a:cubicBezTo>
                  <a:cubicBezTo>
                    <a:pt x="0" y="1198"/>
                    <a:pt x="536" y="1371"/>
                    <a:pt x="1106" y="1492"/>
                  </a:cubicBezTo>
                  <a:cubicBezTo>
                    <a:pt x="1504" y="1475"/>
                    <a:pt x="1988" y="1440"/>
                    <a:pt x="1988" y="905"/>
                  </a:cubicBezTo>
                  <a:cubicBezTo>
                    <a:pt x="2005" y="317"/>
                    <a:pt x="1504" y="110"/>
                    <a:pt x="1020" y="23"/>
                  </a:cubicBezTo>
                  <a:cubicBezTo>
                    <a:pt x="932" y="9"/>
                    <a:pt x="842" y="1"/>
                    <a:pt x="75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733;p52">
              <a:extLst>
                <a:ext uri="{FF2B5EF4-FFF2-40B4-BE49-F238E27FC236}">
                  <a16:creationId xmlns:a16="http://schemas.microsoft.com/office/drawing/2014/main" id="{AE67D4FF-9751-4C58-913D-647CA28B1D73}"/>
                </a:ext>
              </a:extLst>
            </p:cNvPr>
            <p:cNvSpPr/>
            <p:nvPr/>
          </p:nvSpPr>
          <p:spPr>
            <a:xfrm>
              <a:off x="6680225" y="1890750"/>
              <a:ext cx="46075" cy="42200"/>
            </a:xfrm>
            <a:custGeom>
              <a:avLst/>
              <a:gdLst/>
              <a:ahLst/>
              <a:cxnLst/>
              <a:rect l="l" t="t" r="r" b="b"/>
              <a:pathLst>
                <a:path w="1843" h="1688" extrusionOk="0">
                  <a:moveTo>
                    <a:pt x="1376" y="1"/>
                  </a:moveTo>
                  <a:cubicBezTo>
                    <a:pt x="1345" y="1"/>
                    <a:pt x="1312" y="4"/>
                    <a:pt x="1280" y="11"/>
                  </a:cubicBezTo>
                  <a:cubicBezTo>
                    <a:pt x="675" y="29"/>
                    <a:pt x="156" y="478"/>
                    <a:pt x="70" y="1083"/>
                  </a:cubicBezTo>
                  <a:cubicBezTo>
                    <a:pt x="1" y="1446"/>
                    <a:pt x="208" y="1670"/>
                    <a:pt x="675" y="1688"/>
                  </a:cubicBezTo>
                  <a:cubicBezTo>
                    <a:pt x="1193" y="1480"/>
                    <a:pt x="1643" y="1135"/>
                    <a:pt x="1781" y="513"/>
                  </a:cubicBezTo>
                  <a:cubicBezTo>
                    <a:pt x="1843" y="250"/>
                    <a:pt x="1642" y="1"/>
                    <a:pt x="13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734;p52">
              <a:extLst>
                <a:ext uri="{FF2B5EF4-FFF2-40B4-BE49-F238E27FC236}">
                  <a16:creationId xmlns:a16="http://schemas.microsoft.com/office/drawing/2014/main" id="{15676FAE-E043-4DC9-862C-486275235A60}"/>
                </a:ext>
              </a:extLst>
            </p:cNvPr>
            <p:cNvSpPr/>
            <p:nvPr/>
          </p:nvSpPr>
          <p:spPr>
            <a:xfrm>
              <a:off x="3550975" y="1955400"/>
              <a:ext cx="53600" cy="126175"/>
            </a:xfrm>
            <a:custGeom>
              <a:avLst/>
              <a:gdLst/>
              <a:ahLst/>
              <a:cxnLst/>
              <a:rect l="l" t="t" r="r" b="b"/>
              <a:pathLst>
                <a:path w="2144" h="5047" extrusionOk="0">
                  <a:moveTo>
                    <a:pt x="1297" y="0"/>
                  </a:moveTo>
                  <a:cubicBezTo>
                    <a:pt x="778" y="0"/>
                    <a:pt x="260" y="363"/>
                    <a:pt x="364" y="795"/>
                  </a:cubicBezTo>
                  <a:cubicBezTo>
                    <a:pt x="640" y="1850"/>
                    <a:pt x="122" y="2731"/>
                    <a:pt x="1" y="3491"/>
                  </a:cubicBezTo>
                  <a:cubicBezTo>
                    <a:pt x="70" y="4338"/>
                    <a:pt x="1" y="5047"/>
                    <a:pt x="951" y="5047"/>
                  </a:cubicBezTo>
                  <a:cubicBezTo>
                    <a:pt x="1781" y="5047"/>
                    <a:pt x="1971" y="4476"/>
                    <a:pt x="2040" y="3785"/>
                  </a:cubicBezTo>
                  <a:cubicBezTo>
                    <a:pt x="2144" y="2748"/>
                    <a:pt x="1642" y="1746"/>
                    <a:pt x="1936" y="692"/>
                  </a:cubicBezTo>
                  <a:cubicBezTo>
                    <a:pt x="2023" y="381"/>
                    <a:pt x="1712" y="0"/>
                    <a:pt x="12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735;p52">
              <a:extLst>
                <a:ext uri="{FF2B5EF4-FFF2-40B4-BE49-F238E27FC236}">
                  <a16:creationId xmlns:a16="http://schemas.microsoft.com/office/drawing/2014/main" id="{C2072CA0-3BBD-4D84-B9FB-E531B4917A22}"/>
                </a:ext>
              </a:extLst>
            </p:cNvPr>
            <p:cNvSpPr/>
            <p:nvPr/>
          </p:nvSpPr>
          <p:spPr>
            <a:xfrm>
              <a:off x="3910000" y="2161475"/>
              <a:ext cx="93775" cy="45400"/>
            </a:xfrm>
            <a:custGeom>
              <a:avLst/>
              <a:gdLst/>
              <a:ahLst/>
              <a:cxnLst/>
              <a:rect l="l" t="t" r="r" b="b"/>
              <a:pathLst>
                <a:path w="3751" h="1816" extrusionOk="0">
                  <a:moveTo>
                    <a:pt x="1383" y="1"/>
                  </a:moveTo>
                  <a:cubicBezTo>
                    <a:pt x="778" y="87"/>
                    <a:pt x="1" y="18"/>
                    <a:pt x="122" y="640"/>
                  </a:cubicBezTo>
                  <a:cubicBezTo>
                    <a:pt x="329" y="1625"/>
                    <a:pt x="1297" y="1815"/>
                    <a:pt x="2195" y="1815"/>
                  </a:cubicBezTo>
                  <a:cubicBezTo>
                    <a:pt x="2835" y="1815"/>
                    <a:pt x="3751" y="1712"/>
                    <a:pt x="3613" y="951"/>
                  </a:cubicBezTo>
                  <a:cubicBezTo>
                    <a:pt x="3466" y="240"/>
                    <a:pt x="2970" y="188"/>
                    <a:pt x="2455" y="188"/>
                  </a:cubicBezTo>
                  <a:cubicBezTo>
                    <a:pt x="2366" y="188"/>
                    <a:pt x="2276" y="189"/>
                    <a:pt x="2187" y="189"/>
                  </a:cubicBezTo>
                  <a:cubicBezTo>
                    <a:pt x="1880" y="189"/>
                    <a:pt x="1588" y="170"/>
                    <a:pt x="13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36;p52">
              <a:extLst>
                <a:ext uri="{FF2B5EF4-FFF2-40B4-BE49-F238E27FC236}">
                  <a16:creationId xmlns:a16="http://schemas.microsoft.com/office/drawing/2014/main" id="{52A01569-58D6-41AE-8140-7289DEE7BB5E}"/>
                </a:ext>
              </a:extLst>
            </p:cNvPr>
            <p:cNvSpPr/>
            <p:nvPr/>
          </p:nvSpPr>
          <p:spPr>
            <a:xfrm>
              <a:off x="4125600" y="2173875"/>
              <a:ext cx="50575" cy="37600"/>
            </a:xfrm>
            <a:custGeom>
              <a:avLst/>
              <a:gdLst/>
              <a:ahLst/>
              <a:cxnLst/>
              <a:rect l="l" t="t" r="r" b="b"/>
              <a:pathLst>
                <a:path w="2023" h="1504" extrusionOk="0">
                  <a:moveTo>
                    <a:pt x="1294" y="1"/>
                  </a:moveTo>
                  <a:cubicBezTo>
                    <a:pt x="1249" y="1"/>
                    <a:pt x="1204" y="3"/>
                    <a:pt x="1158" y="6"/>
                  </a:cubicBezTo>
                  <a:cubicBezTo>
                    <a:pt x="691" y="144"/>
                    <a:pt x="0" y="109"/>
                    <a:pt x="17" y="904"/>
                  </a:cubicBezTo>
                  <a:cubicBezTo>
                    <a:pt x="17" y="1352"/>
                    <a:pt x="364" y="1503"/>
                    <a:pt x="748" y="1503"/>
                  </a:cubicBezTo>
                  <a:cubicBezTo>
                    <a:pt x="809" y="1503"/>
                    <a:pt x="872" y="1499"/>
                    <a:pt x="933" y="1492"/>
                  </a:cubicBezTo>
                  <a:cubicBezTo>
                    <a:pt x="1486" y="1440"/>
                    <a:pt x="2022" y="1233"/>
                    <a:pt x="2022" y="593"/>
                  </a:cubicBezTo>
                  <a:cubicBezTo>
                    <a:pt x="2022" y="156"/>
                    <a:pt x="1711" y="1"/>
                    <a:pt x="12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37;p52">
              <a:extLst>
                <a:ext uri="{FF2B5EF4-FFF2-40B4-BE49-F238E27FC236}">
                  <a16:creationId xmlns:a16="http://schemas.microsoft.com/office/drawing/2014/main" id="{B76365D4-F311-4F78-8FDE-9695C60527DC}"/>
                </a:ext>
              </a:extLst>
            </p:cNvPr>
            <p:cNvSpPr/>
            <p:nvPr/>
          </p:nvSpPr>
          <p:spPr>
            <a:xfrm>
              <a:off x="3415775" y="2038325"/>
              <a:ext cx="44925" cy="38175"/>
            </a:xfrm>
            <a:custGeom>
              <a:avLst/>
              <a:gdLst/>
              <a:ahLst/>
              <a:cxnLst/>
              <a:rect l="l" t="t" r="r" b="b"/>
              <a:pathLst>
                <a:path w="1797" h="1527" extrusionOk="0">
                  <a:moveTo>
                    <a:pt x="812" y="0"/>
                  </a:moveTo>
                  <a:cubicBezTo>
                    <a:pt x="383" y="0"/>
                    <a:pt x="1" y="211"/>
                    <a:pt x="34" y="710"/>
                  </a:cubicBezTo>
                  <a:cubicBezTo>
                    <a:pt x="34" y="1164"/>
                    <a:pt x="400" y="1527"/>
                    <a:pt x="845" y="1527"/>
                  </a:cubicBezTo>
                  <a:cubicBezTo>
                    <a:pt x="874" y="1527"/>
                    <a:pt x="903" y="1525"/>
                    <a:pt x="933" y="1522"/>
                  </a:cubicBezTo>
                  <a:cubicBezTo>
                    <a:pt x="1382" y="1522"/>
                    <a:pt x="1745" y="1315"/>
                    <a:pt x="1797" y="796"/>
                  </a:cubicBezTo>
                  <a:cubicBezTo>
                    <a:pt x="1745" y="226"/>
                    <a:pt x="1330" y="19"/>
                    <a:pt x="864" y="1"/>
                  </a:cubicBezTo>
                  <a:cubicBezTo>
                    <a:pt x="847" y="1"/>
                    <a:pt x="829" y="0"/>
                    <a:pt x="8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2" name="Google Shape;739;p52">
            <a:extLst>
              <a:ext uri="{FF2B5EF4-FFF2-40B4-BE49-F238E27FC236}">
                <a16:creationId xmlns:a16="http://schemas.microsoft.com/office/drawing/2014/main" id="{6C4072F0-CD44-4B4D-A922-A6101959E8D6}"/>
              </a:ext>
            </a:extLst>
          </p:cNvPr>
          <p:cNvSpPr/>
          <p:nvPr/>
        </p:nvSpPr>
        <p:spPr>
          <a:xfrm rot="1175009" flipH="1">
            <a:off x="935030" y="3083200"/>
            <a:ext cx="311628" cy="458582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rgbClr val="1B79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endParaRPr sz="1867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4" name="object 3">
            <a:extLst>
              <a:ext uri="{FF2B5EF4-FFF2-40B4-BE49-F238E27FC236}">
                <a16:creationId xmlns:a16="http://schemas.microsoft.com/office/drawing/2014/main" id="{F94BAF74-FD42-4E1C-9CF5-9506E2395AFF}"/>
              </a:ext>
            </a:extLst>
          </p:cNvPr>
          <p:cNvSpPr txBox="1"/>
          <p:nvPr/>
        </p:nvSpPr>
        <p:spPr>
          <a:xfrm>
            <a:off x="363114" y="838200"/>
            <a:ext cx="10728710" cy="12775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3020" algn="l">
              <a:lnSpc>
                <a:spcPts val="5155"/>
              </a:lnSpc>
              <a:spcBef>
                <a:spcPts val="105"/>
              </a:spcBef>
            </a:pPr>
            <a:r>
              <a:rPr lang="ru-RU" sz="6000" b="1" dirty="0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Почему </a:t>
            </a:r>
          </a:p>
          <a:p>
            <a:pPr marL="33020" algn="l">
              <a:lnSpc>
                <a:spcPts val="5155"/>
              </a:lnSpc>
              <a:spcBef>
                <a:spcPts val="105"/>
              </a:spcBef>
            </a:pPr>
            <a:r>
              <a:rPr lang="ru-RU" sz="3600" b="1" dirty="0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такая разная </a:t>
            </a:r>
            <a:r>
              <a:rPr lang="ru-RU" sz="3600" b="1" dirty="0">
                <a:solidFill>
                  <a:srgbClr val="429EE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температура?</a:t>
            </a:r>
            <a:endParaRPr lang="ru-RU" sz="6000" b="1" dirty="0">
              <a:solidFill>
                <a:srgbClr val="429EE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5" name="Google Shape;739;p52">
            <a:extLst>
              <a:ext uri="{FF2B5EF4-FFF2-40B4-BE49-F238E27FC236}">
                <a16:creationId xmlns:a16="http://schemas.microsoft.com/office/drawing/2014/main" id="{173F1A5F-9A47-4E7E-865E-351ED9C603E3}"/>
              </a:ext>
            </a:extLst>
          </p:cNvPr>
          <p:cNvSpPr/>
          <p:nvPr/>
        </p:nvSpPr>
        <p:spPr>
          <a:xfrm rot="1175009" flipH="1">
            <a:off x="2989076" y="3669278"/>
            <a:ext cx="311628" cy="458582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rgbClr val="0D3A5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endParaRPr sz="1867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6" name="Google Shape;739;p52">
            <a:extLst>
              <a:ext uri="{FF2B5EF4-FFF2-40B4-BE49-F238E27FC236}">
                <a16:creationId xmlns:a16="http://schemas.microsoft.com/office/drawing/2014/main" id="{00765CC7-643C-44F7-8C1F-1CEAC8551787}"/>
              </a:ext>
            </a:extLst>
          </p:cNvPr>
          <p:cNvSpPr/>
          <p:nvPr/>
        </p:nvSpPr>
        <p:spPr>
          <a:xfrm rot="1175009" flipH="1">
            <a:off x="1832316" y="2796613"/>
            <a:ext cx="311628" cy="458582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rgbClr val="91C7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endParaRPr sz="1867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7" name="Google Shape;739;p52">
            <a:extLst>
              <a:ext uri="{FF2B5EF4-FFF2-40B4-BE49-F238E27FC236}">
                <a16:creationId xmlns:a16="http://schemas.microsoft.com/office/drawing/2014/main" id="{39DFBEAE-9798-45B4-A517-4EF059B3D1FA}"/>
              </a:ext>
            </a:extLst>
          </p:cNvPr>
          <p:cNvSpPr/>
          <p:nvPr/>
        </p:nvSpPr>
        <p:spPr>
          <a:xfrm rot="1175009" flipH="1">
            <a:off x="5560402" y="2523997"/>
            <a:ext cx="311628" cy="458582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rgbClr val="2B93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endParaRPr sz="1867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9" name="Google Shape;680;p52">
            <a:extLst>
              <a:ext uri="{FF2B5EF4-FFF2-40B4-BE49-F238E27FC236}">
                <a16:creationId xmlns:a16="http://schemas.microsoft.com/office/drawing/2014/main" id="{0ABFC0D7-BAA9-4232-AA7C-6E782D695E43}"/>
              </a:ext>
            </a:extLst>
          </p:cNvPr>
          <p:cNvSpPr txBox="1"/>
          <p:nvPr/>
        </p:nvSpPr>
        <p:spPr>
          <a:xfrm>
            <a:off x="7338158" y="2456254"/>
            <a:ext cx="3263436" cy="5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r" defTabSz="1219170" rtl="0">
              <a:buClr>
                <a:srgbClr val="000000"/>
              </a:buClr>
            </a:pPr>
            <a:r>
              <a:rPr lang="ru-RU" sz="2400" b="1" dirty="0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boto"/>
              </a:rPr>
              <a:t>Оттава (Канада) </a:t>
            </a:r>
            <a:endParaRPr sz="2400" b="1" dirty="0">
              <a:solidFill>
                <a:srgbClr val="30394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Roboto"/>
            </a:endParaRPr>
          </a:p>
        </p:txBody>
      </p:sp>
      <p:sp>
        <p:nvSpPr>
          <p:cNvPr id="100" name="Google Shape;681;p52">
            <a:extLst>
              <a:ext uri="{FF2B5EF4-FFF2-40B4-BE49-F238E27FC236}">
                <a16:creationId xmlns:a16="http://schemas.microsoft.com/office/drawing/2014/main" id="{A1D97CEF-8D43-4A0D-B6E4-8469B4D78666}"/>
              </a:ext>
            </a:extLst>
          </p:cNvPr>
          <p:cNvSpPr txBox="1"/>
          <p:nvPr/>
        </p:nvSpPr>
        <p:spPr>
          <a:xfrm>
            <a:off x="6500465" y="4167194"/>
            <a:ext cx="4101129" cy="5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r" defTabSz="1219170" rtl="0">
              <a:buClr>
                <a:srgbClr val="000000"/>
              </a:buClr>
            </a:pPr>
            <a:r>
              <a:rPr lang="ru-RU" sz="2400" b="1" dirty="0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boto"/>
              </a:rPr>
              <a:t>Долина Смерти (США)</a:t>
            </a:r>
            <a:endParaRPr sz="2400" b="1" dirty="0">
              <a:solidFill>
                <a:srgbClr val="30394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Roboto"/>
            </a:endParaRPr>
          </a:p>
        </p:txBody>
      </p:sp>
      <p:sp>
        <p:nvSpPr>
          <p:cNvPr id="101" name="Google Shape;682;p52">
            <a:extLst>
              <a:ext uri="{FF2B5EF4-FFF2-40B4-BE49-F238E27FC236}">
                <a16:creationId xmlns:a16="http://schemas.microsoft.com/office/drawing/2014/main" id="{A055487B-2656-4F64-BF57-AE8477635303}"/>
              </a:ext>
            </a:extLst>
          </p:cNvPr>
          <p:cNvSpPr txBox="1"/>
          <p:nvPr/>
        </p:nvSpPr>
        <p:spPr>
          <a:xfrm>
            <a:off x="7538601" y="3340091"/>
            <a:ext cx="3062993" cy="5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r" defTabSz="1219170" rtl="0">
              <a:buClr>
                <a:srgbClr val="000000"/>
              </a:buClr>
            </a:pPr>
            <a:r>
              <a:rPr lang="ru-RU" sz="2400" b="1" dirty="0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boto"/>
              </a:rPr>
              <a:t>Бамако (Мали) </a:t>
            </a:r>
            <a:endParaRPr sz="2400" b="1" dirty="0">
              <a:solidFill>
                <a:srgbClr val="30394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Roboto"/>
            </a:endParaRPr>
          </a:p>
        </p:txBody>
      </p:sp>
      <p:sp>
        <p:nvSpPr>
          <p:cNvPr id="102" name="Google Shape;683;p52">
            <a:extLst>
              <a:ext uri="{FF2B5EF4-FFF2-40B4-BE49-F238E27FC236}">
                <a16:creationId xmlns:a16="http://schemas.microsoft.com/office/drawing/2014/main" id="{478481DD-3C86-4DA0-965D-C1BB772075F1}"/>
              </a:ext>
            </a:extLst>
          </p:cNvPr>
          <p:cNvSpPr txBox="1"/>
          <p:nvPr/>
        </p:nvSpPr>
        <p:spPr>
          <a:xfrm>
            <a:off x="5609133" y="2780778"/>
            <a:ext cx="4905086" cy="7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 defTabSz="1219170" rtl="0">
              <a:buClr>
                <a:srgbClr val="000000"/>
              </a:buClr>
            </a:pPr>
            <a:r>
              <a:rPr lang="ru-RU" dirty="0">
                <a:solidFill>
                  <a:srgbClr val="30394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Средняя годовая -11,9 °С</a:t>
            </a:r>
          </a:p>
        </p:txBody>
      </p:sp>
      <p:sp>
        <p:nvSpPr>
          <p:cNvPr id="103" name="Google Shape;684;p52">
            <a:extLst>
              <a:ext uri="{FF2B5EF4-FFF2-40B4-BE49-F238E27FC236}">
                <a16:creationId xmlns:a16="http://schemas.microsoft.com/office/drawing/2014/main" id="{0ED78A98-0B44-4EF8-AE73-B9AA17E365BE}"/>
              </a:ext>
            </a:extLst>
          </p:cNvPr>
          <p:cNvSpPr txBox="1"/>
          <p:nvPr/>
        </p:nvSpPr>
        <p:spPr>
          <a:xfrm>
            <a:off x="7487502" y="4491724"/>
            <a:ext cx="3026717" cy="7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 defTabSz="1219170" rtl="0">
              <a:buClr>
                <a:srgbClr val="000000"/>
              </a:buClr>
            </a:pPr>
            <a:r>
              <a:rPr lang="ru-RU" dirty="0">
                <a:solidFill>
                  <a:srgbClr val="30394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Максимальная </a:t>
            </a:r>
            <a:r>
              <a:rPr lang="en-US" dirty="0">
                <a:solidFill>
                  <a:srgbClr val="30394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+56,7 °C</a:t>
            </a:r>
          </a:p>
        </p:txBody>
      </p:sp>
      <p:sp>
        <p:nvSpPr>
          <p:cNvPr id="105" name="Google Shape;741;p52">
            <a:extLst>
              <a:ext uri="{FF2B5EF4-FFF2-40B4-BE49-F238E27FC236}">
                <a16:creationId xmlns:a16="http://schemas.microsoft.com/office/drawing/2014/main" id="{183A428F-F0FB-4667-8338-D4D1A22AC246}"/>
              </a:ext>
            </a:extLst>
          </p:cNvPr>
          <p:cNvSpPr/>
          <p:nvPr/>
        </p:nvSpPr>
        <p:spPr>
          <a:xfrm>
            <a:off x="10729972" y="2533866"/>
            <a:ext cx="356512" cy="524632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rgbClr val="91C7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endParaRPr sz="1867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742;p52">
            <a:extLst>
              <a:ext uri="{FF2B5EF4-FFF2-40B4-BE49-F238E27FC236}">
                <a16:creationId xmlns:a16="http://schemas.microsoft.com/office/drawing/2014/main" id="{E95DDE0E-A40B-49AD-AC59-FAF8ADFC0851}"/>
              </a:ext>
            </a:extLst>
          </p:cNvPr>
          <p:cNvSpPr/>
          <p:nvPr/>
        </p:nvSpPr>
        <p:spPr>
          <a:xfrm>
            <a:off x="10729972" y="3412942"/>
            <a:ext cx="356512" cy="524632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rgbClr val="0D3A5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endParaRPr sz="1867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7" name="Google Shape;743;p52">
            <a:extLst>
              <a:ext uri="{FF2B5EF4-FFF2-40B4-BE49-F238E27FC236}">
                <a16:creationId xmlns:a16="http://schemas.microsoft.com/office/drawing/2014/main" id="{339951C2-8D68-4042-852A-7DF264DC053F}"/>
              </a:ext>
            </a:extLst>
          </p:cNvPr>
          <p:cNvSpPr/>
          <p:nvPr/>
        </p:nvSpPr>
        <p:spPr>
          <a:xfrm>
            <a:off x="10729972" y="4245243"/>
            <a:ext cx="356512" cy="524632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rgbClr val="1B79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endParaRPr sz="1867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8" name="Google Shape;681;p52">
            <a:extLst>
              <a:ext uri="{FF2B5EF4-FFF2-40B4-BE49-F238E27FC236}">
                <a16:creationId xmlns:a16="http://schemas.microsoft.com/office/drawing/2014/main" id="{781A6FE9-7584-4C9B-A009-6E46A2ABC6A6}"/>
              </a:ext>
            </a:extLst>
          </p:cNvPr>
          <p:cNvSpPr txBox="1"/>
          <p:nvPr/>
        </p:nvSpPr>
        <p:spPr>
          <a:xfrm>
            <a:off x="7146910" y="5083778"/>
            <a:ext cx="3454684" cy="5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r" defTabSz="1219170" rtl="0">
              <a:buClr>
                <a:srgbClr val="000000"/>
              </a:buClr>
            </a:pPr>
            <a:r>
              <a:rPr lang="ru-RU" sz="2400" b="1" dirty="0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boto"/>
              </a:rPr>
              <a:t>Оймякон (Россия) </a:t>
            </a:r>
            <a:endParaRPr sz="2400" b="1" dirty="0">
              <a:solidFill>
                <a:srgbClr val="30394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Roboto"/>
            </a:endParaRPr>
          </a:p>
        </p:txBody>
      </p:sp>
      <p:sp>
        <p:nvSpPr>
          <p:cNvPr id="109" name="Google Shape;684;p52">
            <a:extLst>
              <a:ext uri="{FF2B5EF4-FFF2-40B4-BE49-F238E27FC236}">
                <a16:creationId xmlns:a16="http://schemas.microsoft.com/office/drawing/2014/main" id="{82AB803F-88BF-4288-B6BC-CB787736194C}"/>
              </a:ext>
            </a:extLst>
          </p:cNvPr>
          <p:cNvSpPr txBox="1"/>
          <p:nvPr/>
        </p:nvSpPr>
        <p:spPr>
          <a:xfrm>
            <a:off x="7758619" y="5408308"/>
            <a:ext cx="2755600" cy="7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 defTabSz="1219170" rtl="0">
              <a:buClr>
                <a:srgbClr val="000000"/>
              </a:buClr>
            </a:pPr>
            <a:r>
              <a:rPr lang="ru-RU" dirty="0">
                <a:solidFill>
                  <a:srgbClr val="30394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Минимальная -67,7 °С</a:t>
            </a:r>
            <a:endParaRPr lang="en-US" dirty="0">
              <a:solidFill>
                <a:srgbClr val="303942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110" name="Google Shape;743;p52">
            <a:extLst>
              <a:ext uri="{FF2B5EF4-FFF2-40B4-BE49-F238E27FC236}">
                <a16:creationId xmlns:a16="http://schemas.microsoft.com/office/drawing/2014/main" id="{862E923F-C1B5-4FA4-8EAB-A2C0D62E79BF}"/>
              </a:ext>
            </a:extLst>
          </p:cNvPr>
          <p:cNvSpPr/>
          <p:nvPr/>
        </p:nvSpPr>
        <p:spPr>
          <a:xfrm>
            <a:off x="10755382" y="5161827"/>
            <a:ext cx="356512" cy="524632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rgbClr val="2B93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endParaRPr sz="1867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0" name="object 9">
            <a:extLst>
              <a:ext uri="{FF2B5EF4-FFF2-40B4-BE49-F238E27FC236}">
                <a16:creationId xmlns:a16="http://schemas.microsoft.com/office/drawing/2014/main" id="{9CCFFDBE-42E7-4C28-9DCB-CA50DC93FAD9}"/>
              </a:ext>
            </a:extLst>
          </p:cNvPr>
          <p:cNvSpPr/>
          <p:nvPr/>
        </p:nvSpPr>
        <p:spPr>
          <a:xfrm>
            <a:off x="367690" y="361988"/>
            <a:ext cx="9004910" cy="105575"/>
          </a:xfrm>
          <a:custGeom>
            <a:avLst/>
            <a:gdLst/>
            <a:ahLst/>
            <a:cxnLst/>
            <a:rect l="l" t="t" r="r" b="b"/>
            <a:pathLst>
              <a:path w="7883525" h="76200">
                <a:moveTo>
                  <a:pt x="38100" y="0"/>
                </a:moveTo>
                <a:lnTo>
                  <a:pt x="23268" y="2988"/>
                </a:lnTo>
                <a:lnTo>
                  <a:pt x="11158" y="11144"/>
                </a:lnTo>
                <a:lnTo>
                  <a:pt x="2993" y="23252"/>
                </a:lnTo>
                <a:lnTo>
                  <a:pt x="0" y="38100"/>
                </a:lnTo>
                <a:lnTo>
                  <a:pt x="2993" y="52947"/>
                </a:lnTo>
                <a:lnTo>
                  <a:pt x="11158" y="65055"/>
                </a:lnTo>
                <a:lnTo>
                  <a:pt x="23268" y="73211"/>
                </a:lnTo>
                <a:lnTo>
                  <a:pt x="38100" y="76200"/>
                </a:lnTo>
                <a:lnTo>
                  <a:pt x="52931" y="73211"/>
                </a:lnTo>
                <a:lnTo>
                  <a:pt x="65041" y="65055"/>
                </a:lnTo>
                <a:lnTo>
                  <a:pt x="73206" y="52947"/>
                </a:lnTo>
                <a:lnTo>
                  <a:pt x="73972" y="49149"/>
                </a:lnTo>
                <a:lnTo>
                  <a:pt x="38100" y="49149"/>
                </a:lnTo>
                <a:lnTo>
                  <a:pt x="38100" y="26924"/>
                </a:lnTo>
                <a:lnTo>
                  <a:pt x="73946" y="26924"/>
                </a:lnTo>
                <a:lnTo>
                  <a:pt x="73206" y="23252"/>
                </a:lnTo>
                <a:lnTo>
                  <a:pt x="65041" y="11144"/>
                </a:lnTo>
                <a:lnTo>
                  <a:pt x="52931" y="2988"/>
                </a:lnTo>
                <a:lnTo>
                  <a:pt x="38100" y="0"/>
                </a:lnTo>
                <a:close/>
              </a:path>
              <a:path w="7883525" h="76200">
                <a:moveTo>
                  <a:pt x="73946" y="26924"/>
                </a:moveTo>
                <a:lnTo>
                  <a:pt x="38100" y="26924"/>
                </a:lnTo>
                <a:lnTo>
                  <a:pt x="38100" y="49149"/>
                </a:lnTo>
                <a:lnTo>
                  <a:pt x="73972" y="49149"/>
                </a:lnTo>
                <a:lnTo>
                  <a:pt x="76200" y="38100"/>
                </a:lnTo>
                <a:lnTo>
                  <a:pt x="73946" y="26924"/>
                </a:lnTo>
                <a:close/>
              </a:path>
              <a:path w="7883525" h="76200">
                <a:moveTo>
                  <a:pt x="215900" y="26924"/>
                </a:moveTo>
                <a:lnTo>
                  <a:pt x="73946" y="26924"/>
                </a:lnTo>
                <a:lnTo>
                  <a:pt x="76200" y="38100"/>
                </a:lnTo>
                <a:lnTo>
                  <a:pt x="73972" y="49149"/>
                </a:lnTo>
                <a:lnTo>
                  <a:pt x="215900" y="49149"/>
                </a:lnTo>
                <a:lnTo>
                  <a:pt x="215900" y="26924"/>
                </a:lnTo>
                <a:close/>
              </a:path>
              <a:path w="7883525" h="76200">
                <a:moveTo>
                  <a:pt x="304800" y="26924"/>
                </a:moveTo>
                <a:lnTo>
                  <a:pt x="282575" y="26924"/>
                </a:lnTo>
                <a:lnTo>
                  <a:pt x="282575" y="49149"/>
                </a:lnTo>
                <a:lnTo>
                  <a:pt x="304800" y="49149"/>
                </a:lnTo>
                <a:lnTo>
                  <a:pt x="304800" y="26924"/>
                </a:lnTo>
                <a:close/>
              </a:path>
              <a:path w="7883525" h="76200">
                <a:moveTo>
                  <a:pt x="549275" y="26924"/>
                </a:moveTo>
                <a:lnTo>
                  <a:pt x="371475" y="26924"/>
                </a:lnTo>
                <a:lnTo>
                  <a:pt x="371475" y="49149"/>
                </a:lnTo>
                <a:lnTo>
                  <a:pt x="549275" y="49149"/>
                </a:lnTo>
                <a:lnTo>
                  <a:pt x="549275" y="26924"/>
                </a:lnTo>
                <a:close/>
              </a:path>
              <a:path w="7883525" h="76200">
                <a:moveTo>
                  <a:pt x="638175" y="26924"/>
                </a:moveTo>
                <a:lnTo>
                  <a:pt x="615950" y="26924"/>
                </a:lnTo>
                <a:lnTo>
                  <a:pt x="615950" y="49149"/>
                </a:lnTo>
                <a:lnTo>
                  <a:pt x="638175" y="49149"/>
                </a:lnTo>
                <a:lnTo>
                  <a:pt x="638175" y="26924"/>
                </a:lnTo>
                <a:close/>
              </a:path>
              <a:path w="7883525" h="76200">
                <a:moveTo>
                  <a:pt x="882650" y="26924"/>
                </a:moveTo>
                <a:lnTo>
                  <a:pt x="704850" y="26924"/>
                </a:lnTo>
                <a:lnTo>
                  <a:pt x="704850" y="49149"/>
                </a:lnTo>
                <a:lnTo>
                  <a:pt x="882650" y="49149"/>
                </a:lnTo>
                <a:lnTo>
                  <a:pt x="882650" y="26924"/>
                </a:lnTo>
                <a:close/>
              </a:path>
              <a:path w="7883525" h="76200">
                <a:moveTo>
                  <a:pt x="971550" y="26924"/>
                </a:moveTo>
                <a:lnTo>
                  <a:pt x="949325" y="26924"/>
                </a:lnTo>
                <a:lnTo>
                  <a:pt x="949325" y="49149"/>
                </a:lnTo>
                <a:lnTo>
                  <a:pt x="971550" y="49149"/>
                </a:lnTo>
                <a:lnTo>
                  <a:pt x="971550" y="26924"/>
                </a:lnTo>
                <a:close/>
              </a:path>
              <a:path w="7883525" h="76200">
                <a:moveTo>
                  <a:pt x="1216025" y="26924"/>
                </a:moveTo>
                <a:lnTo>
                  <a:pt x="1038225" y="26924"/>
                </a:lnTo>
                <a:lnTo>
                  <a:pt x="1038225" y="49149"/>
                </a:lnTo>
                <a:lnTo>
                  <a:pt x="1216025" y="49149"/>
                </a:lnTo>
                <a:lnTo>
                  <a:pt x="1216025" y="26924"/>
                </a:lnTo>
                <a:close/>
              </a:path>
              <a:path w="7883525" h="76200">
                <a:moveTo>
                  <a:pt x="1304925" y="26924"/>
                </a:moveTo>
                <a:lnTo>
                  <a:pt x="1282700" y="26924"/>
                </a:lnTo>
                <a:lnTo>
                  <a:pt x="1282700" y="49149"/>
                </a:lnTo>
                <a:lnTo>
                  <a:pt x="1304925" y="49149"/>
                </a:lnTo>
                <a:lnTo>
                  <a:pt x="1304925" y="26924"/>
                </a:lnTo>
                <a:close/>
              </a:path>
              <a:path w="7883525" h="76200">
                <a:moveTo>
                  <a:pt x="1549400" y="27050"/>
                </a:moveTo>
                <a:lnTo>
                  <a:pt x="1371600" y="27050"/>
                </a:lnTo>
                <a:lnTo>
                  <a:pt x="1371600" y="49149"/>
                </a:lnTo>
                <a:lnTo>
                  <a:pt x="1549400" y="49149"/>
                </a:lnTo>
                <a:lnTo>
                  <a:pt x="1549400" y="27050"/>
                </a:lnTo>
                <a:close/>
              </a:path>
              <a:path w="7883525" h="76200">
                <a:moveTo>
                  <a:pt x="1638300" y="27050"/>
                </a:moveTo>
                <a:lnTo>
                  <a:pt x="1616075" y="27050"/>
                </a:lnTo>
                <a:lnTo>
                  <a:pt x="1616075" y="49275"/>
                </a:lnTo>
                <a:lnTo>
                  <a:pt x="1638300" y="49275"/>
                </a:lnTo>
                <a:lnTo>
                  <a:pt x="1638300" y="27050"/>
                </a:lnTo>
                <a:close/>
              </a:path>
              <a:path w="7883525" h="76200">
                <a:moveTo>
                  <a:pt x="1882775" y="27050"/>
                </a:moveTo>
                <a:lnTo>
                  <a:pt x="1704975" y="27050"/>
                </a:lnTo>
                <a:lnTo>
                  <a:pt x="1704975" y="49275"/>
                </a:lnTo>
                <a:lnTo>
                  <a:pt x="1882775" y="49275"/>
                </a:lnTo>
                <a:lnTo>
                  <a:pt x="1882775" y="27050"/>
                </a:lnTo>
                <a:close/>
              </a:path>
              <a:path w="7883525" h="76200">
                <a:moveTo>
                  <a:pt x="1971675" y="27050"/>
                </a:moveTo>
                <a:lnTo>
                  <a:pt x="1949450" y="27050"/>
                </a:lnTo>
                <a:lnTo>
                  <a:pt x="1949450" y="49275"/>
                </a:lnTo>
                <a:lnTo>
                  <a:pt x="1971675" y="49275"/>
                </a:lnTo>
                <a:lnTo>
                  <a:pt x="1971675" y="27050"/>
                </a:lnTo>
                <a:close/>
              </a:path>
              <a:path w="7883525" h="76200">
                <a:moveTo>
                  <a:pt x="2216150" y="27050"/>
                </a:moveTo>
                <a:lnTo>
                  <a:pt x="2038350" y="27050"/>
                </a:lnTo>
                <a:lnTo>
                  <a:pt x="2038350" y="49275"/>
                </a:lnTo>
                <a:lnTo>
                  <a:pt x="2216150" y="49275"/>
                </a:lnTo>
                <a:lnTo>
                  <a:pt x="2216150" y="27050"/>
                </a:lnTo>
                <a:close/>
              </a:path>
              <a:path w="7883525" h="76200">
                <a:moveTo>
                  <a:pt x="2305050" y="27050"/>
                </a:moveTo>
                <a:lnTo>
                  <a:pt x="2282825" y="27050"/>
                </a:lnTo>
                <a:lnTo>
                  <a:pt x="2282825" y="49275"/>
                </a:lnTo>
                <a:lnTo>
                  <a:pt x="2305050" y="49275"/>
                </a:lnTo>
                <a:lnTo>
                  <a:pt x="2305050" y="27050"/>
                </a:lnTo>
                <a:close/>
              </a:path>
              <a:path w="7883525" h="76200">
                <a:moveTo>
                  <a:pt x="2549525" y="27050"/>
                </a:moveTo>
                <a:lnTo>
                  <a:pt x="2371725" y="27050"/>
                </a:lnTo>
                <a:lnTo>
                  <a:pt x="2371725" y="49275"/>
                </a:lnTo>
                <a:lnTo>
                  <a:pt x="2549525" y="49275"/>
                </a:lnTo>
                <a:lnTo>
                  <a:pt x="2549525" y="27050"/>
                </a:lnTo>
                <a:close/>
              </a:path>
              <a:path w="7883525" h="76200">
                <a:moveTo>
                  <a:pt x="2638425" y="27050"/>
                </a:moveTo>
                <a:lnTo>
                  <a:pt x="2616200" y="27050"/>
                </a:lnTo>
                <a:lnTo>
                  <a:pt x="2616200" y="49275"/>
                </a:lnTo>
                <a:lnTo>
                  <a:pt x="2638425" y="49275"/>
                </a:lnTo>
                <a:lnTo>
                  <a:pt x="2638425" y="27050"/>
                </a:lnTo>
                <a:close/>
              </a:path>
              <a:path w="7883525" h="76200">
                <a:moveTo>
                  <a:pt x="2882900" y="27050"/>
                </a:moveTo>
                <a:lnTo>
                  <a:pt x="2705100" y="27050"/>
                </a:lnTo>
                <a:lnTo>
                  <a:pt x="2705100" y="49275"/>
                </a:lnTo>
                <a:lnTo>
                  <a:pt x="2882900" y="49275"/>
                </a:lnTo>
                <a:lnTo>
                  <a:pt x="2882900" y="27050"/>
                </a:lnTo>
                <a:close/>
              </a:path>
              <a:path w="7883525" h="76200">
                <a:moveTo>
                  <a:pt x="2971799" y="27050"/>
                </a:moveTo>
                <a:lnTo>
                  <a:pt x="2949574" y="27050"/>
                </a:lnTo>
                <a:lnTo>
                  <a:pt x="2949574" y="49275"/>
                </a:lnTo>
                <a:lnTo>
                  <a:pt x="2971799" y="49275"/>
                </a:lnTo>
                <a:lnTo>
                  <a:pt x="2971799" y="27050"/>
                </a:lnTo>
                <a:close/>
              </a:path>
              <a:path w="7883525" h="76200">
                <a:moveTo>
                  <a:pt x="3216274" y="27050"/>
                </a:moveTo>
                <a:lnTo>
                  <a:pt x="3038474" y="27050"/>
                </a:lnTo>
                <a:lnTo>
                  <a:pt x="3038474" y="49275"/>
                </a:lnTo>
                <a:lnTo>
                  <a:pt x="3216274" y="49275"/>
                </a:lnTo>
                <a:lnTo>
                  <a:pt x="3216274" y="27050"/>
                </a:lnTo>
                <a:close/>
              </a:path>
              <a:path w="7883525" h="76200">
                <a:moveTo>
                  <a:pt x="3305175" y="27050"/>
                </a:moveTo>
                <a:lnTo>
                  <a:pt x="3282950" y="27050"/>
                </a:lnTo>
                <a:lnTo>
                  <a:pt x="3282950" y="49275"/>
                </a:lnTo>
                <a:lnTo>
                  <a:pt x="3305175" y="49275"/>
                </a:lnTo>
                <a:lnTo>
                  <a:pt x="3305175" y="27050"/>
                </a:lnTo>
                <a:close/>
              </a:path>
              <a:path w="7883525" h="76200">
                <a:moveTo>
                  <a:pt x="3549650" y="27050"/>
                </a:moveTo>
                <a:lnTo>
                  <a:pt x="3371850" y="27050"/>
                </a:lnTo>
                <a:lnTo>
                  <a:pt x="3371850" y="49275"/>
                </a:lnTo>
                <a:lnTo>
                  <a:pt x="3549650" y="49275"/>
                </a:lnTo>
                <a:lnTo>
                  <a:pt x="3549650" y="27050"/>
                </a:lnTo>
                <a:close/>
              </a:path>
              <a:path w="7883525" h="76200">
                <a:moveTo>
                  <a:pt x="3638550" y="27050"/>
                </a:moveTo>
                <a:lnTo>
                  <a:pt x="3616325" y="27050"/>
                </a:lnTo>
                <a:lnTo>
                  <a:pt x="3616325" y="49275"/>
                </a:lnTo>
                <a:lnTo>
                  <a:pt x="3638550" y="49275"/>
                </a:lnTo>
                <a:lnTo>
                  <a:pt x="3638550" y="27050"/>
                </a:lnTo>
                <a:close/>
              </a:path>
              <a:path w="7883525" h="76200">
                <a:moveTo>
                  <a:pt x="3883025" y="27050"/>
                </a:moveTo>
                <a:lnTo>
                  <a:pt x="3705225" y="27050"/>
                </a:lnTo>
                <a:lnTo>
                  <a:pt x="3705225" y="49275"/>
                </a:lnTo>
                <a:lnTo>
                  <a:pt x="3883025" y="49275"/>
                </a:lnTo>
                <a:lnTo>
                  <a:pt x="3883025" y="27050"/>
                </a:lnTo>
                <a:close/>
              </a:path>
              <a:path w="7883525" h="76200">
                <a:moveTo>
                  <a:pt x="3971925" y="27050"/>
                </a:moveTo>
                <a:lnTo>
                  <a:pt x="3949700" y="27050"/>
                </a:lnTo>
                <a:lnTo>
                  <a:pt x="3949700" y="49275"/>
                </a:lnTo>
                <a:lnTo>
                  <a:pt x="3971925" y="49275"/>
                </a:lnTo>
                <a:lnTo>
                  <a:pt x="3971925" y="27050"/>
                </a:lnTo>
                <a:close/>
              </a:path>
              <a:path w="7883525" h="76200">
                <a:moveTo>
                  <a:pt x="4216400" y="27050"/>
                </a:moveTo>
                <a:lnTo>
                  <a:pt x="4038600" y="27050"/>
                </a:lnTo>
                <a:lnTo>
                  <a:pt x="4038600" y="49275"/>
                </a:lnTo>
                <a:lnTo>
                  <a:pt x="4216400" y="49275"/>
                </a:lnTo>
                <a:lnTo>
                  <a:pt x="4216400" y="27050"/>
                </a:lnTo>
                <a:close/>
              </a:path>
              <a:path w="7883525" h="76200">
                <a:moveTo>
                  <a:pt x="4305300" y="27050"/>
                </a:moveTo>
                <a:lnTo>
                  <a:pt x="4283075" y="27050"/>
                </a:lnTo>
                <a:lnTo>
                  <a:pt x="4283075" y="49275"/>
                </a:lnTo>
                <a:lnTo>
                  <a:pt x="4305300" y="49275"/>
                </a:lnTo>
                <a:lnTo>
                  <a:pt x="4305300" y="27050"/>
                </a:lnTo>
                <a:close/>
              </a:path>
              <a:path w="7883525" h="76200">
                <a:moveTo>
                  <a:pt x="4549775" y="27050"/>
                </a:moveTo>
                <a:lnTo>
                  <a:pt x="4371975" y="27050"/>
                </a:lnTo>
                <a:lnTo>
                  <a:pt x="4371975" y="49275"/>
                </a:lnTo>
                <a:lnTo>
                  <a:pt x="4549775" y="49275"/>
                </a:lnTo>
                <a:lnTo>
                  <a:pt x="4549775" y="27050"/>
                </a:lnTo>
                <a:close/>
              </a:path>
              <a:path w="7883525" h="76200">
                <a:moveTo>
                  <a:pt x="4638675" y="27050"/>
                </a:moveTo>
                <a:lnTo>
                  <a:pt x="4616450" y="27050"/>
                </a:lnTo>
                <a:lnTo>
                  <a:pt x="4616450" y="49275"/>
                </a:lnTo>
                <a:lnTo>
                  <a:pt x="4638675" y="49275"/>
                </a:lnTo>
                <a:lnTo>
                  <a:pt x="4638675" y="27050"/>
                </a:lnTo>
                <a:close/>
              </a:path>
              <a:path w="7883525" h="76200">
                <a:moveTo>
                  <a:pt x="4883150" y="27050"/>
                </a:moveTo>
                <a:lnTo>
                  <a:pt x="4705350" y="27050"/>
                </a:lnTo>
                <a:lnTo>
                  <a:pt x="4705350" y="49275"/>
                </a:lnTo>
                <a:lnTo>
                  <a:pt x="4883150" y="49275"/>
                </a:lnTo>
                <a:lnTo>
                  <a:pt x="4883150" y="27050"/>
                </a:lnTo>
                <a:close/>
              </a:path>
              <a:path w="7883525" h="76200">
                <a:moveTo>
                  <a:pt x="4972050" y="27050"/>
                </a:moveTo>
                <a:lnTo>
                  <a:pt x="4949825" y="27050"/>
                </a:lnTo>
                <a:lnTo>
                  <a:pt x="4949825" y="49275"/>
                </a:lnTo>
                <a:lnTo>
                  <a:pt x="4972050" y="49275"/>
                </a:lnTo>
                <a:lnTo>
                  <a:pt x="4972050" y="27050"/>
                </a:lnTo>
                <a:close/>
              </a:path>
              <a:path w="7883525" h="76200">
                <a:moveTo>
                  <a:pt x="5216525" y="27050"/>
                </a:moveTo>
                <a:lnTo>
                  <a:pt x="5038725" y="27050"/>
                </a:lnTo>
                <a:lnTo>
                  <a:pt x="5038725" y="49275"/>
                </a:lnTo>
                <a:lnTo>
                  <a:pt x="5216525" y="49275"/>
                </a:lnTo>
                <a:lnTo>
                  <a:pt x="5216525" y="27050"/>
                </a:lnTo>
                <a:close/>
              </a:path>
              <a:path w="7883525" h="76200">
                <a:moveTo>
                  <a:pt x="5305425" y="27050"/>
                </a:moveTo>
                <a:lnTo>
                  <a:pt x="5283200" y="27050"/>
                </a:lnTo>
                <a:lnTo>
                  <a:pt x="5283200" y="49275"/>
                </a:lnTo>
                <a:lnTo>
                  <a:pt x="5305425" y="49275"/>
                </a:lnTo>
                <a:lnTo>
                  <a:pt x="5305425" y="27050"/>
                </a:lnTo>
                <a:close/>
              </a:path>
              <a:path w="7883525" h="76200">
                <a:moveTo>
                  <a:pt x="5549900" y="27050"/>
                </a:moveTo>
                <a:lnTo>
                  <a:pt x="5372100" y="27050"/>
                </a:lnTo>
                <a:lnTo>
                  <a:pt x="5372100" y="49275"/>
                </a:lnTo>
                <a:lnTo>
                  <a:pt x="5549900" y="49275"/>
                </a:lnTo>
                <a:lnTo>
                  <a:pt x="5549900" y="27050"/>
                </a:lnTo>
                <a:close/>
              </a:path>
              <a:path w="7883525" h="76200">
                <a:moveTo>
                  <a:pt x="5638800" y="27050"/>
                </a:moveTo>
                <a:lnTo>
                  <a:pt x="5616575" y="27050"/>
                </a:lnTo>
                <a:lnTo>
                  <a:pt x="5616575" y="49275"/>
                </a:lnTo>
                <a:lnTo>
                  <a:pt x="5638800" y="49275"/>
                </a:lnTo>
                <a:lnTo>
                  <a:pt x="5638800" y="27050"/>
                </a:lnTo>
                <a:close/>
              </a:path>
              <a:path w="7883525" h="76200">
                <a:moveTo>
                  <a:pt x="5883275" y="27050"/>
                </a:moveTo>
                <a:lnTo>
                  <a:pt x="5705475" y="27050"/>
                </a:lnTo>
                <a:lnTo>
                  <a:pt x="5705475" y="49275"/>
                </a:lnTo>
                <a:lnTo>
                  <a:pt x="5883275" y="49275"/>
                </a:lnTo>
                <a:lnTo>
                  <a:pt x="5883275" y="27050"/>
                </a:lnTo>
                <a:close/>
              </a:path>
              <a:path w="7883525" h="76200">
                <a:moveTo>
                  <a:pt x="5972175" y="27050"/>
                </a:moveTo>
                <a:lnTo>
                  <a:pt x="5949950" y="27050"/>
                </a:lnTo>
                <a:lnTo>
                  <a:pt x="5949950" y="49275"/>
                </a:lnTo>
                <a:lnTo>
                  <a:pt x="5972175" y="49275"/>
                </a:lnTo>
                <a:lnTo>
                  <a:pt x="5972175" y="27050"/>
                </a:lnTo>
                <a:close/>
              </a:path>
              <a:path w="7883525" h="76200">
                <a:moveTo>
                  <a:pt x="6216650" y="27050"/>
                </a:moveTo>
                <a:lnTo>
                  <a:pt x="6038850" y="27050"/>
                </a:lnTo>
                <a:lnTo>
                  <a:pt x="6038850" y="49275"/>
                </a:lnTo>
                <a:lnTo>
                  <a:pt x="6216650" y="49275"/>
                </a:lnTo>
                <a:lnTo>
                  <a:pt x="6216650" y="27050"/>
                </a:lnTo>
                <a:close/>
              </a:path>
              <a:path w="7883525" h="76200">
                <a:moveTo>
                  <a:pt x="6305550" y="27050"/>
                </a:moveTo>
                <a:lnTo>
                  <a:pt x="6283325" y="27050"/>
                </a:lnTo>
                <a:lnTo>
                  <a:pt x="6283325" y="49275"/>
                </a:lnTo>
                <a:lnTo>
                  <a:pt x="6305550" y="49275"/>
                </a:lnTo>
                <a:lnTo>
                  <a:pt x="6305550" y="27050"/>
                </a:lnTo>
                <a:close/>
              </a:path>
              <a:path w="7883525" h="76200">
                <a:moveTo>
                  <a:pt x="6550025" y="27050"/>
                </a:moveTo>
                <a:lnTo>
                  <a:pt x="6372225" y="27050"/>
                </a:lnTo>
                <a:lnTo>
                  <a:pt x="6372225" y="49275"/>
                </a:lnTo>
                <a:lnTo>
                  <a:pt x="6550025" y="49275"/>
                </a:lnTo>
                <a:lnTo>
                  <a:pt x="6550025" y="27050"/>
                </a:lnTo>
                <a:close/>
              </a:path>
              <a:path w="7883525" h="76200">
                <a:moveTo>
                  <a:pt x="6638925" y="27050"/>
                </a:moveTo>
                <a:lnTo>
                  <a:pt x="6616700" y="27050"/>
                </a:lnTo>
                <a:lnTo>
                  <a:pt x="6616700" y="49275"/>
                </a:lnTo>
                <a:lnTo>
                  <a:pt x="6638925" y="49275"/>
                </a:lnTo>
                <a:lnTo>
                  <a:pt x="6638925" y="27050"/>
                </a:lnTo>
                <a:close/>
              </a:path>
              <a:path w="7883525" h="76200">
                <a:moveTo>
                  <a:pt x="6883400" y="27050"/>
                </a:moveTo>
                <a:lnTo>
                  <a:pt x="6705600" y="27050"/>
                </a:lnTo>
                <a:lnTo>
                  <a:pt x="6705600" y="49275"/>
                </a:lnTo>
                <a:lnTo>
                  <a:pt x="6883400" y="49275"/>
                </a:lnTo>
                <a:lnTo>
                  <a:pt x="6883400" y="27050"/>
                </a:lnTo>
                <a:close/>
              </a:path>
              <a:path w="7883525" h="76200">
                <a:moveTo>
                  <a:pt x="6972300" y="27050"/>
                </a:moveTo>
                <a:lnTo>
                  <a:pt x="6950075" y="27050"/>
                </a:lnTo>
                <a:lnTo>
                  <a:pt x="6950075" y="49275"/>
                </a:lnTo>
                <a:lnTo>
                  <a:pt x="6972300" y="49275"/>
                </a:lnTo>
                <a:lnTo>
                  <a:pt x="6972300" y="27050"/>
                </a:lnTo>
                <a:close/>
              </a:path>
              <a:path w="7883525" h="76200">
                <a:moveTo>
                  <a:pt x="7216775" y="27050"/>
                </a:moveTo>
                <a:lnTo>
                  <a:pt x="7038975" y="27050"/>
                </a:lnTo>
                <a:lnTo>
                  <a:pt x="7038975" y="49275"/>
                </a:lnTo>
                <a:lnTo>
                  <a:pt x="7216775" y="49275"/>
                </a:lnTo>
                <a:lnTo>
                  <a:pt x="7216775" y="27050"/>
                </a:lnTo>
                <a:close/>
              </a:path>
              <a:path w="7883525" h="76200">
                <a:moveTo>
                  <a:pt x="7305675" y="27050"/>
                </a:moveTo>
                <a:lnTo>
                  <a:pt x="7283450" y="27050"/>
                </a:lnTo>
                <a:lnTo>
                  <a:pt x="7283450" y="49275"/>
                </a:lnTo>
                <a:lnTo>
                  <a:pt x="7305675" y="49275"/>
                </a:lnTo>
                <a:lnTo>
                  <a:pt x="7305675" y="27050"/>
                </a:lnTo>
                <a:close/>
              </a:path>
              <a:path w="7883525" h="76200">
                <a:moveTo>
                  <a:pt x="7550150" y="27050"/>
                </a:moveTo>
                <a:lnTo>
                  <a:pt x="7372350" y="27050"/>
                </a:lnTo>
                <a:lnTo>
                  <a:pt x="7372350" y="49275"/>
                </a:lnTo>
                <a:lnTo>
                  <a:pt x="7550150" y="49275"/>
                </a:lnTo>
                <a:lnTo>
                  <a:pt x="7550150" y="27050"/>
                </a:lnTo>
                <a:close/>
              </a:path>
              <a:path w="7883525" h="76200">
                <a:moveTo>
                  <a:pt x="7639050" y="27050"/>
                </a:moveTo>
                <a:lnTo>
                  <a:pt x="7616825" y="27050"/>
                </a:lnTo>
                <a:lnTo>
                  <a:pt x="7616825" y="49275"/>
                </a:lnTo>
                <a:lnTo>
                  <a:pt x="7639050" y="49275"/>
                </a:lnTo>
                <a:lnTo>
                  <a:pt x="7639050" y="27050"/>
                </a:lnTo>
                <a:close/>
              </a:path>
              <a:path w="7883525" h="76200">
                <a:moveTo>
                  <a:pt x="7883525" y="27050"/>
                </a:moveTo>
                <a:lnTo>
                  <a:pt x="7705725" y="27050"/>
                </a:lnTo>
                <a:lnTo>
                  <a:pt x="7705725" y="49275"/>
                </a:lnTo>
                <a:lnTo>
                  <a:pt x="7883525" y="49275"/>
                </a:lnTo>
                <a:lnTo>
                  <a:pt x="7883525" y="2705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1" name="object 3">
            <a:extLst>
              <a:ext uri="{FF2B5EF4-FFF2-40B4-BE49-F238E27FC236}">
                <a16:creationId xmlns:a16="http://schemas.microsoft.com/office/drawing/2014/main" id="{E8EB3E17-BEF0-428E-AF33-09BB3B197C59}"/>
              </a:ext>
            </a:extLst>
          </p:cNvPr>
          <p:cNvSpPr txBox="1"/>
          <p:nvPr/>
        </p:nvSpPr>
        <p:spPr>
          <a:xfrm>
            <a:off x="10515600" y="334457"/>
            <a:ext cx="5386135" cy="49757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l">
              <a:lnSpc>
                <a:spcPts val="1870"/>
              </a:lnSpc>
              <a:spcBef>
                <a:spcPts val="105"/>
              </a:spcBef>
            </a:pPr>
            <a:r>
              <a:rPr lang="ru-RU" sz="14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Температура</a:t>
            </a:r>
          </a:p>
          <a:p>
            <a:pPr marL="12700" algn="l">
              <a:lnSpc>
                <a:spcPts val="1870"/>
              </a:lnSpc>
              <a:spcBef>
                <a:spcPts val="105"/>
              </a:spcBef>
            </a:pPr>
            <a:r>
              <a:rPr lang="ru-RU" sz="14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воздуха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6593C88-93B1-4CD5-AF2D-33F84BAD52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593" y="366090"/>
            <a:ext cx="465939" cy="46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34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82" grpId="0" animBg="1"/>
      <p:bldP spid="84" grpId="0"/>
      <p:bldP spid="85" grpId="0" animBg="1"/>
      <p:bldP spid="86" grpId="0" animBg="1"/>
      <p:bldP spid="87" grpId="0" animBg="1"/>
      <p:bldP spid="99" grpId="0"/>
      <p:bldP spid="100" grpId="0"/>
      <p:bldP spid="101" grpId="0"/>
      <p:bldP spid="102" grpId="0"/>
      <p:bldP spid="103" grpId="0"/>
      <p:bldP spid="105" grpId="0" animBg="1"/>
      <p:bldP spid="106" grpId="0" animBg="1"/>
      <p:bldP spid="107" grpId="0" animBg="1"/>
      <p:bldP spid="108" grpId="0"/>
      <p:bldP spid="109" grpId="0"/>
      <p:bldP spid="1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1575816"/>
                </a:moveTo>
                <a:lnTo>
                  <a:pt x="10187381" y="1596085"/>
                </a:lnTo>
                <a:lnTo>
                  <a:pt x="10186467" y="1497876"/>
                </a:lnTo>
                <a:lnTo>
                  <a:pt x="10186467" y="3366909"/>
                </a:lnTo>
                <a:lnTo>
                  <a:pt x="8141767" y="3385972"/>
                </a:lnTo>
                <a:lnTo>
                  <a:pt x="8140954" y="3298672"/>
                </a:lnTo>
                <a:lnTo>
                  <a:pt x="8140954" y="5153723"/>
                </a:lnTo>
                <a:lnTo>
                  <a:pt x="6096254" y="5172786"/>
                </a:lnTo>
                <a:lnTo>
                  <a:pt x="6079960" y="3422599"/>
                </a:lnTo>
                <a:lnTo>
                  <a:pt x="8124660" y="3403536"/>
                </a:lnTo>
                <a:lnTo>
                  <a:pt x="8140954" y="5153723"/>
                </a:lnTo>
                <a:lnTo>
                  <a:pt x="8140954" y="3298672"/>
                </a:lnTo>
                <a:lnTo>
                  <a:pt x="8125460" y="1634337"/>
                </a:lnTo>
                <a:lnTo>
                  <a:pt x="10170147" y="1613662"/>
                </a:lnTo>
                <a:lnTo>
                  <a:pt x="10186467" y="3366909"/>
                </a:lnTo>
                <a:lnTo>
                  <a:pt x="10186467" y="1497876"/>
                </a:lnTo>
                <a:lnTo>
                  <a:pt x="10172522" y="0"/>
                </a:lnTo>
                <a:lnTo>
                  <a:pt x="10155123" y="0"/>
                </a:lnTo>
                <a:lnTo>
                  <a:pt x="10169982" y="1596263"/>
                </a:lnTo>
                <a:lnTo>
                  <a:pt x="8125295" y="1616938"/>
                </a:lnTo>
                <a:lnTo>
                  <a:pt x="8124495" y="1530985"/>
                </a:lnTo>
                <a:lnTo>
                  <a:pt x="8124495" y="3386137"/>
                </a:lnTo>
                <a:lnTo>
                  <a:pt x="6079795" y="3405200"/>
                </a:lnTo>
                <a:lnTo>
                  <a:pt x="6078855" y="3304273"/>
                </a:lnTo>
                <a:lnTo>
                  <a:pt x="6078855" y="5172938"/>
                </a:lnTo>
                <a:lnTo>
                  <a:pt x="4034155" y="5192001"/>
                </a:lnTo>
                <a:lnTo>
                  <a:pt x="4017861" y="3441814"/>
                </a:lnTo>
                <a:lnTo>
                  <a:pt x="6062561" y="3422751"/>
                </a:lnTo>
                <a:lnTo>
                  <a:pt x="6078855" y="5172938"/>
                </a:lnTo>
                <a:lnTo>
                  <a:pt x="6078855" y="3304273"/>
                </a:lnTo>
                <a:lnTo>
                  <a:pt x="6063500" y="1655191"/>
                </a:lnTo>
                <a:lnTo>
                  <a:pt x="8108188" y="1634515"/>
                </a:lnTo>
                <a:lnTo>
                  <a:pt x="8124495" y="3386137"/>
                </a:lnTo>
                <a:lnTo>
                  <a:pt x="8124495" y="1530985"/>
                </a:lnTo>
                <a:lnTo>
                  <a:pt x="8110245" y="0"/>
                </a:lnTo>
                <a:lnTo>
                  <a:pt x="8092973" y="0"/>
                </a:lnTo>
                <a:lnTo>
                  <a:pt x="8108023" y="1617116"/>
                </a:lnTo>
                <a:lnTo>
                  <a:pt x="6063335" y="1637792"/>
                </a:lnTo>
                <a:lnTo>
                  <a:pt x="6062396" y="1536801"/>
                </a:lnTo>
                <a:lnTo>
                  <a:pt x="6062396" y="3405352"/>
                </a:lnTo>
                <a:lnTo>
                  <a:pt x="4017695" y="3424415"/>
                </a:lnTo>
                <a:lnTo>
                  <a:pt x="4016756" y="3323501"/>
                </a:lnTo>
                <a:lnTo>
                  <a:pt x="4016756" y="5192153"/>
                </a:lnTo>
                <a:lnTo>
                  <a:pt x="1972056" y="5211216"/>
                </a:lnTo>
                <a:lnTo>
                  <a:pt x="1955761" y="3461029"/>
                </a:lnTo>
                <a:lnTo>
                  <a:pt x="4000462" y="3441966"/>
                </a:lnTo>
                <a:lnTo>
                  <a:pt x="4016756" y="5192153"/>
                </a:lnTo>
                <a:lnTo>
                  <a:pt x="4016756" y="3323501"/>
                </a:lnTo>
                <a:lnTo>
                  <a:pt x="4001414" y="1676044"/>
                </a:lnTo>
                <a:lnTo>
                  <a:pt x="6046101" y="1655368"/>
                </a:lnTo>
                <a:lnTo>
                  <a:pt x="6062396" y="3405352"/>
                </a:lnTo>
                <a:lnTo>
                  <a:pt x="6062396" y="1536801"/>
                </a:lnTo>
                <a:lnTo>
                  <a:pt x="6048095" y="0"/>
                </a:lnTo>
                <a:lnTo>
                  <a:pt x="6030696" y="0"/>
                </a:lnTo>
                <a:lnTo>
                  <a:pt x="6045936" y="1637969"/>
                </a:lnTo>
                <a:lnTo>
                  <a:pt x="4001262" y="1658645"/>
                </a:lnTo>
                <a:lnTo>
                  <a:pt x="4000296" y="1554988"/>
                </a:lnTo>
                <a:lnTo>
                  <a:pt x="4000296" y="3424567"/>
                </a:lnTo>
                <a:lnTo>
                  <a:pt x="1955596" y="3443630"/>
                </a:lnTo>
                <a:lnTo>
                  <a:pt x="1939340" y="1696885"/>
                </a:lnTo>
                <a:lnTo>
                  <a:pt x="3984015" y="1676222"/>
                </a:lnTo>
                <a:lnTo>
                  <a:pt x="4000296" y="3424567"/>
                </a:lnTo>
                <a:lnTo>
                  <a:pt x="4000296" y="1554988"/>
                </a:lnTo>
                <a:lnTo>
                  <a:pt x="3985818" y="0"/>
                </a:lnTo>
                <a:lnTo>
                  <a:pt x="3968419" y="0"/>
                </a:lnTo>
                <a:lnTo>
                  <a:pt x="3983863" y="1658823"/>
                </a:lnTo>
                <a:lnTo>
                  <a:pt x="1939175" y="1679486"/>
                </a:lnTo>
                <a:lnTo>
                  <a:pt x="1923542" y="0"/>
                </a:lnTo>
                <a:lnTo>
                  <a:pt x="1906143" y="0"/>
                </a:lnTo>
                <a:lnTo>
                  <a:pt x="1921776" y="1679663"/>
                </a:lnTo>
                <a:lnTo>
                  <a:pt x="0" y="1699082"/>
                </a:lnTo>
                <a:lnTo>
                  <a:pt x="0" y="1716481"/>
                </a:lnTo>
                <a:lnTo>
                  <a:pt x="1921941" y="1697062"/>
                </a:lnTo>
                <a:lnTo>
                  <a:pt x="1938197" y="3443782"/>
                </a:lnTo>
                <a:lnTo>
                  <a:pt x="0" y="3461842"/>
                </a:lnTo>
                <a:lnTo>
                  <a:pt x="0" y="3479241"/>
                </a:lnTo>
                <a:lnTo>
                  <a:pt x="1938362" y="3461181"/>
                </a:lnTo>
                <a:lnTo>
                  <a:pt x="1954657" y="5211369"/>
                </a:lnTo>
                <a:lnTo>
                  <a:pt x="0" y="5229580"/>
                </a:lnTo>
                <a:lnTo>
                  <a:pt x="0" y="5246852"/>
                </a:lnTo>
                <a:lnTo>
                  <a:pt x="1954822" y="5228666"/>
                </a:lnTo>
                <a:lnTo>
                  <a:pt x="1969998" y="6858000"/>
                </a:lnTo>
                <a:lnTo>
                  <a:pt x="1987397" y="6858000"/>
                </a:lnTo>
                <a:lnTo>
                  <a:pt x="1972221" y="5228514"/>
                </a:lnTo>
                <a:lnTo>
                  <a:pt x="4016921" y="5209476"/>
                </a:lnTo>
                <a:lnTo>
                  <a:pt x="4032275" y="6858000"/>
                </a:lnTo>
                <a:lnTo>
                  <a:pt x="4049674" y="6858000"/>
                </a:lnTo>
                <a:lnTo>
                  <a:pt x="4034320" y="5209311"/>
                </a:lnTo>
                <a:lnTo>
                  <a:pt x="6079020" y="5190274"/>
                </a:lnTo>
                <a:lnTo>
                  <a:pt x="6094552" y="6858000"/>
                </a:lnTo>
                <a:lnTo>
                  <a:pt x="6111951" y="6858000"/>
                </a:lnTo>
                <a:lnTo>
                  <a:pt x="6096419" y="5190109"/>
                </a:lnTo>
                <a:lnTo>
                  <a:pt x="8141119" y="5171071"/>
                </a:lnTo>
                <a:lnTo>
                  <a:pt x="8156829" y="6858000"/>
                </a:lnTo>
                <a:lnTo>
                  <a:pt x="8174101" y="6858000"/>
                </a:lnTo>
                <a:lnTo>
                  <a:pt x="8158391" y="5170906"/>
                </a:lnTo>
                <a:lnTo>
                  <a:pt x="10203091" y="5151869"/>
                </a:lnTo>
                <a:lnTo>
                  <a:pt x="10218979" y="6858000"/>
                </a:lnTo>
                <a:lnTo>
                  <a:pt x="10236378" y="6858000"/>
                </a:lnTo>
                <a:lnTo>
                  <a:pt x="10220490" y="5151717"/>
                </a:lnTo>
                <a:lnTo>
                  <a:pt x="12192000" y="5133352"/>
                </a:lnTo>
                <a:lnTo>
                  <a:pt x="12192000" y="5115953"/>
                </a:lnTo>
                <a:lnTo>
                  <a:pt x="10220325" y="5134330"/>
                </a:lnTo>
                <a:lnTo>
                  <a:pt x="10204031" y="3384143"/>
                </a:lnTo>
                <a:lnTo>
                  <a:pt x="12192000" y="3365614"/>
                </a:lnTo>
                <a:lnTo>
                  <a:pt x="12191987" y="3348215"/>
                </a:lnTo>
                <a:lnTo>
                  <a:pt x="10203866" y="3366744"/>
                </a:lnTo>
                <a:lnTo>
                  <a:pt x="10202926" y="3265868"/>
                </a:lnTo>
                <a:lnTo>
                  <a:pt x="10202926" y="5134495"/>
                </a:lnTo>
                <a:lnTo>
                  <a:pt x="8158226" y="5153558"/>
                </a:lnTo>
                <a:lnTo>
                  <a:pt x="8141932" y="3403371"/>
                </a:lnTo>
                <a:lnTo>
                  <a:pt x="10186632" y="3384308"/>
                </a:lnTo>
                <a:lnTo>
                  <a:pt x="10202926" y="5134495"/>
                </a:lnTo>
                <a:lnTo>
                  <a:pt x="10202926" y="3265868"/>
                </a:lnTo>
                <a:lnTo>
                  <a:pt x="10187534" y="1613484"/>
                </a:lnTo>
                <a:lnTo>
                  <a:pt x="12192000" y="1593215"/>
                </a:lnTo>
                <a:lnTo>
                  <a:pt x="12192000" y="1575816"/>
                </a:lnTo>
                <a:close/>
              </a:path>
            </a:pathLst>
          </a:custGeom>
          <a:solidFill>
            <a:srgbClr val="939393">
              <a:alpha val="784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475157" y="3253690"/>
            <a:ext cx="5386135" cy="13471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3020" algn="l">
              <a:lnSpc>
                <a:spcPts val="5155"/>
              </a:lnSpc>
              <a:spcBef>
                <a:spcPts val="105"/>
              </a:spcBef>
            </a:pPr>
            <a:r>
              <a:rPr lang="ru-RU" sz="6000" b="1" dirty="0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Температура</a:t>
            </a:r>
            <a:r>
              <a:rPr lang="ru-RU" sz="6000" b="1" dirty="0">
                <a:solidFill>
                  <a:srgbClr val="2020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6000" b="1" dirty="0">
                <a:solidFill>
                  <a:srgbClr val="429EE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воздуха</a:t>
            </a:r>
          </a:p>
        </p:txBody>
      </p:sp>
      <p:sp>
        <p:nvSpPr>
          <p:cNvPr id="6" name="object 6"/>
          <p:cNvSpPr/>
          <p:nvPr/>
        </p:nvSpPr>
        <p:spPr>
          <a:xfrm>
            <a:off x="6493630" y="2099309"/>
            <a:ext cx="9827260" cy="76200"/>
          </a:xfrm>
          <a:custGeom>
            <a:avLst/>
            <a:gdLst/>
            <a:ahLst/>
            <a:cxnLst/>
            <a:rect l="l" t="t" r="r" b="b"/>
            <a:pathLst>
              <a:path w="9827260" h="76200">
                <a:moveTo>
                  <a:pt x="38100" y="0"/>
                </a:moveTo>
                <a:lnTo>
                  <a:pt x="23268" y="2988"/>
                </a:lnTo>
                <a:lnTo>
                  <a:pt x="11158" y="11144"/>
                </a:lnTo>
                <a:lnTo>
                  <a:pt x="2993" y="23252"/>
                </a:lnTo>
                <a:lnTo>
                  <a:pt x="0" y="38100"/>
                </a:lnTo>
                <a:lnTo>
                  <a:pt x="2993" y="52947"/>
                </a:lnTo>
                <a:lnTo>
                  <a:pt x="11158" y="65055"/>
                </a:lnTo>
                <a:lnTo>
                  <a:pt x="23268" y="73211"/>
                </a:lnTo>
                <a:lnTo>
                  <a:pt x="38100" y="76200"/>
                </a:lnTo>
                <a:lnTo>
                  <a:pt x="52931" y="73211"/>
                </a:lnTo>
                <a:lnTo>
                  <a:pt x="65041" y="65055"/>
                </a:lnTo>
                <a:lnTo>
                  <a:pt x="73206" y="52947"/>
                </a:lnTo>
                <a:lnTo>
                  <a:pt x="73972" y="49149"/>
                </a:lnTo>
                <a:lnTo>
                  <a:pt x="38100" y="49149"/>
                </a:lnTo>
                <a:lnTo>
                  <a:pt x="38100" y="26924"/>
                </a:lnTo>
                <a:lnTo>
                  <a:pt x="73946" y="26924"/>
                </a:lnTo>
                <a:lnTo>
                  <a:pt x="73206" y="23252"/>
                </a:lnTo>
                <a:lnTo>
                  <a:pt x="65041" y="11144"/>
                </a:lnTo>
                <a:lnTo>
                  <a:pt x="52931" y="2988"/>
                </a:lnTo>
                <a:lnTo>
                  <a:pt x="38100" y="0"/>
                </a:lnTo>
                <a:close/>
              </a:path>
              <a:path w="9827260" h="76200">
                <a:moveTo>
                  <a:pt x="73946" y="26924"/>
                </a:moveTo>
                <a:lnTo>
                  <a:pt x="38100" y="26924"/>
                </a:lnTo>
                <a:lnTo>
                  <a:pt x="38100" y="49149"/>
                </a:lnTo>
                <a:lnTo>
                  <a:pt x="73972" y="49149"/>
                </a:lnTo>
                <a:lnTo>
                  <a:pt x="76200" y="38100"/>
                </a:lnTo>
                <a:lnTo>
                  <a:pt x="73946" y="26924"/>
                </a:lnTo>
                <a:close/>
              </a:path>
              <a:path w="9827260" h="76200">
                <a:moveTo>
                  <a:pt x="127000" y="26924"/>
                </a:moveTo>
                <a:lnTo>
                  <a:pt x="73946" y="26924"/>
                </a:lnTo>
                <a:lnTo>
                  <a:pt x="76200" y="38100"/>
                </a:lnTo>
                <a:lnTo>
                  <a:pt x="73972" y="49149"/>
                </a:lnTo>
                <a:lnTo>
                  <a:pt x="127000" y="49149"/>
                </a:lnTo>
                <a:lnTo>
                  <a:pt x="127000" y="26924"/>
                </a:lnTo>
                <a:close/>
              </a:path>
              <a:path w="9827260" h="76200">
                <a:moveTo>
                  <a:pt x="282575" y="26924"/>
                </a:moveTo>
                <a:lnTo>
                  <a:pt x="193675" y="26924"/>
                </a:lnTo>
                <a:lnTo>
                  <a:pt x="193675" y="49149"/>
                </a:lnTo>
                <a:lnTo>
                  <a:pt x="282575" y="49149"/>
                </a:lnTo>
                <a:lnTo>
                  <a:pt x="282575" y="26924"/>
                </a:lnTo>
                <a:close/>
              </a:path>
              <a:path w="9827260" h="76200">
                <a:moveTo>
                  <a:pt x="438150" y="26924"/>
                </a:moveTo>
                <a:lnTo>
                  <a:pt x="349250" y="26924"/>
                </a:lnTo>
                <a:lnTo>
                  <a:pt x="349250" y="49149"/>
                </a:lnTo>
                <a:lnTo>
                  <a:pt x="438150" y="49149"/>
                </a:lnTo>
                <a:lnTo>
                  <a:pt x="438150" y="26924"/>
                </a:lnTo>
                <a:close/>
              </a:path>
              <a:path w="9827260" h="76200">
                <a:moveTo>
                  <a:pt x="593725" y="26924"/>
                </a:moveTo>
                <a:lnTo>
                  <a:pt x="504825" y="26924"/>
                </a:lnTo>
                <a:lnTo>
                  <a:pt x="504825" y="49149"/>
                </a:lnTo>
                <a:lnTo>
                  <a:pt x="593725" y="49149"/>
                </a:lnTo>
                <a:lnTo>
                  <a:pt x="593725" y="26924"/>
                </a:lnTo>
                <a:close/>
              </a:path>
              <a:path w="9827260" h="76200">
                <a:moveTo>
                  <a:pt x="749300" y="26924"/>
                </a:moveTo>
                <a:lnTo>
                  <a:pt x="660400" y="26924"/>
                </a:lnTo>
                <a:lnTo>
                  <a:pt x="660400" y="49149"/>
                </a:lnTo>
                <a:lnTo>
                  <a:pt x="749300" y="49149"/>
                </a:lnTo>
                <a:lnTo>
                  <a:pt x="749300" y="26924"/>
                </a:lnTo>
                <a:close/>
              </a:path>
              <a:path w="9827260" h="76200">
                <a:moveTo>
                  <a:pt x="904875" y="26924"/>
                </a:moveTo>
                <a:lnTo>
                  <a:pt x="815975" y="26924"/>
                </a:lnTo>
                <a:lnTo>
                  <a:pt x="815975" y="49149"/>
                </a:lnTo>
                <a:lnTo>
                  <a:pt x="904875" y="49149"/>
                </a:lnTo>
                <a:lnTo>
                  <a:pt x="904875" y="26924"/>
                </a:lnTo>
                <a:close/>
              </a:path>
              <a:path w="9827260" h="76200">
                <a:moveTo>
                  <a:pt x="1060450" y="26924"/>
                </a:moveTo>
                <a:lnTo>
                  <a:pt x="971550" y="26924"/>
                </a:lnTo>
                <a:lnTo>
                  <a:pt x="971550" y="49149"/>
                </a:lnTo>
                <a:lnTo>
                  <a:pt x="1060450" y="49149"/>
                </a:lnTo>
                <a:lnTo>
                  <a:pt x="1060450" y="26924"/>
                </a:lnTo>
                <a:close/>
              </a:path>
              <a:path w="9827260" h="76200">
                <a:moveTo>
                  <a:pt x="1216025" y="26924"/>
                </a:moveTo>
                <a:lnTo>
                  <a:pt x="1127125" y="26924"/>
                </a:lnTo>
                <a:lnTo>
                  <a:pt x="1127125" y="49149"/>
                </a:lnTo>
                <a:lnTo>
                  <a:pt x="1216025" y="49149"/>
                </a:lnTo>
                <a:lnTo>
                  <a:pt x="1216025" y="26924"/>
                </a:lnTo>
                <a:close/>
              </a:path>
              <a:path w="9827260" h="76200">
                <a:moveTo>
                  <a:pt x="1371599" y="26924"/>
                </a:moveTo>
                <a:lnTo>
                  <a:pt x="1282699" y="26924"/>
                </a:lnTo>
                <a:lnTo>
                  <a:pt x="1282699" y="49149"/>
                </a:lnTo>
                <a:lnTo>
                  <a:pt x="1371599" y="49149"/>
                </a:lnTo>
                <a:lnTo>
                  <a:pt x="1371599" y="26924"/>
                </a:lnTo>
                <a:close/>
              </a:path>
              <a:path w="9827260" h="76200">
                <a:moveTo>
                  <a:pt x="1527174" y="26924"/>
                </a:moveTo>
                <a:lnTo>
                  <a:pt x="1438274" y="26924"/>
                </a:lnTo>
                <a:lnTo>
                  <a:pt x="1438274" y="49149"/>
                </a:lnTo>
                <a:lnTo>
                  <a:pt x="1527174" y="49149"/>
                </a:lnTo>
                <a:lnTo>
                  <a:pt x="1527174" y="26924"/>
                </a:lnTo>
                <a:close/>
              </a:path>
              <a:path w="9827260" h="76200">
                <a:moveTo>
                  <a:pt x="1682750" y="26924"/>
                </a:moveTo>
                <a:lnTo>
                  <a:pt x="1593849" y="26924"/>
                </a:lnTo>
                <a:lnTo>
                  <a:pt x="1593849" y="49149"/>
                </a:lnTo>
                <a:lnTo>
                  <a:pt x="1682750" y="49149"/>
                </a:lnTo>
                <a:lnTo>
                  <a:pt x="1682750" y="26924"/>
                </a:lnTo>
                <a:close/>
              </a:path>
              <a:path w="9827260" h="76200">
                <a:moveTo>
                  <a:pt x="1838325" y="26924"/>
                </a:moveTo>
                <a:lnTo>
                  <a:pt x="1749425" y="26924"/>
                </a:lnTo>
                <a:lnTo>
                  <a:pt x="1749425" y="49149"/>
                </a:lnTo>
                <a:lnTo>
                  <a:pt x="1838325" y="49149"/>
                </a:lnTo>
                <a:lnTo>
                  <a:pt x="1838325" y="26924"/>
                </a:lnTo>
                <a:close/>
              </a:path>
              <a:path w="9827260" h="76200">
                <a:moveTo>
                  <a:pt x="1993900" y="26924"/>
                </a:moveTo>
                <a:lnTo>
                  <a:pt x="1905000" y="26924"/>
                </a:lnTo>
                <a:lnTo>
                  <a:pt x="1905000" y="49149"/>
                </a:lnTo>
                <a:lnTo>
                  <a:pt x="1993900" y="49149"/>
                </a:lnTo>
                <a:lnTo>
                  <a:pt x="1993900" y="26924"/>
                </a:lnTo>
                <a:close/>
              </a:path>
              <a:path w="9827260" h="76200">
                <a:moveTo>
                  <a:pt x="2149475" y="26924"/>
                </a:moveTo>
                <a:lnTo>
                  <a:pt x="2060575" y="26924"/>
                </a:lnTo>
                <a:lnTo>
                  <a:pt x="2060575" y="49149"/>
                </a:lnTo>
                <a:lnTo>
                  <a:pt x="2149475" y="49149"/>
                </a:lnTo>
                <a:lnTo>
                  <a:pt x="2149475" y="26924"/>
                </a:lnTo>
                <a:close/>
              </a:path>
              <a:path w="9827260" h="76200">
                <a:moveTo>
                  <a:pt x="2305050" y="26924"/>
                </a:moveTo>
                <a:lnTo>
                  <a:pt x="2216150" y="26924"/>
                </a:lnTo>
                <a:lnTo>
                  <a:pt x="2216150" y="49149"/>
                </a:lnTo>
                <a:lnTo>
                  <a:pt x="2305050" y="49149"/>
                </a:lnTo>
                <a:lnTo>
                  <a:pt x="2305050" y="26924"/>
                </a:lnTo>
                <a:close/>
              </a:path>
              <a:path w="9827260" h="76200">
                <a:moveTo>
                  <a:pt x="2460625" y="26924"/>
                </a:moveTo>
                <a:lnTo>
                  <a:pt x="2371725" y="26924"/>
                </a:lnTo>
                <a:lnTo>
                  <a:pt x="2371725" y="49149"/>
                </a:lnTo>
                <a:lnTo>
                  <a:pt x="2460625" y="49149"/>
                </a:lnTo>
                <a:lnTo>
                  <a:pt x="2460625" y="26924"/>
                </a:lnTo>
                <a:close/>
              </a:path>
              <a:path w="9827260" h="76200">
                <a:moveTo>
                  <a:pt x="2616200" y="26924"/>
                </a:moveTo>
                <a:lnTo>
                  <a:pt x="2527300" y="26924"/>
                </a:lnTo>
                <a:lnTo>
                  <a:pt x="2527300" y="49149"/>
                </a:lnTo>
                <a:lnTo>
                  <a:pt x="2616200" y="49149"/>
                </a:lnTo>
                <a:lnTo>
                  <a:pt x="2616200" y="26924"/>
                </a:lnTo>
                <a:close/>
              </a:path>
              <a:path w="9827260" h="76200">
                <a:moveTo>
                  <a:pt x="2771775" y="26924"/>
                </a:moveTo>
                <a:lnTo>
                  <a:pt x="2682875" y="26924"/>
                </a:lnTo>
                <a:lnTo>
                  <a:pt x="2682875" y="49149"/>
                </a:lnTo>
                <a:lnTo>
                  <a:pt x="2771775" y="49149"/>
                </a:lnTo>
                <a:lnTo>
                  <a:pt x="2771775" y="26924"/>
                </a:lnTo>
                <a:close/>
              </a:path>
              <a:path w="9827260" h="76200">
                <a:moveTo>
                  <a:pt x="2927350" y="26924"/>
                </a:moveTo>
                <a:lnTo>
                  <a:pt x="2838450" y="26924"/>
                </a:lnTo>
                <a:lnTo>
                  <a:pt x="2838450" y="49149"/>
                </a:lnTo>
                <a:lnTo>
                  <a:pt x="2927350" y="49149"/>
                </a:lnTo>
                <a:lnTo>
                  <a:pt x="2927350" y="26924"/>
                </a:lnTo>
                <a:close/>
              </a:path>
              <a:path w="9827260" h="76200">
                <a:moveTo>
                  <a:pt x="3082925" y="26924"/>
                </a:moveTo>
                <a:lnTo>
                  <a:pt x="2994025" y="26924"/>
                </a:lnTo>
                <a:lnTo>
                  <a:pt x="2994025" y="49149"/>
                </a:lnTo>
                <a:lnTo>
                  <a:pt x="3082925" y="49149"/>
                </a:lnTo>
                <a:lnTo>
                  <a:pt x="3082925" y="26924"/>
                </a:lnTo>
                <a:close/>
              </a:path>
              <a:path w="9827260" h="76200">
                <a:moveTo>
                  <a:pt x="3238500" y="26924"/>
                </a:moveTo>
                <a:lnTo>
                  <a:pt x="3149600" y="26924"/>
                </a:lnTo>
                <a:lnTo>
                  <a:pt x="3149600" y="49149"/>
                </a:lnTo>
                <a:lnTo>
                  <a:pt x="3238500" y="49149"/>
                </a:lnTo>
                <a:lnTo>
                  <a:pt x="3238500" y="26924"/>
                </a:lnTo>
                <a:close/>
              </a:path>
              <a:path w="9827260" h="76200">
                <a:moveTo>
                  <a:pt x="3394075" y="26924"/>
                </a:moveTo>
                <a:lnTo>
                  <a:pt x="3305175" y="26924"/>
                </a:lnTo>
                <a:lnTo>
                  <a:pt x="3305175" y="49149"/>
                </a:lnTo>
                <a:lnTo>
                  <a:pt x="3394075" y="49149"/>
                </a:lnTo>
                <a:lnTo>
                  <a:pt x="3394075" y="26924"/>
                </a:lnTo>
                <a:close/>
              </a:path>
              <a:path w="9827260" h="76200">
                <a:moveTo>
                  <a:pt x="3549650" y="26924"/>
                </a:moveTo>
                <a:lnTo>
                  <a:pt x="3460750" y="26924"/>
                </a:lnTo>
                <a:lnTo>
                  <a:pt x="3460750" y="49149"/>
                </a:lnTo>
                <a:lnTo>
                  <a:pt x="3549650" y="49149"/>
                </a:lnTo>
                <a:lnTo>
                  <a:pt x="3549650" y="26924"/>
                </a:lnTo>
                <a:close/>
              </a:path>
              <a:path w="9827260" h="76200">
                <a:moveTo>
                  <a:pt x="3705225" y="26924"/>
                </a:moveTo>
                <a:lnTo>
                  <a:pt x="3616325" y="26924"/>
                </a:lnTo>
                <a:lnTo>
                  <a:pt x="3616325" y="49149"/>
                </a:lnTo>
                <a:lnTo>
                  <a:pt x="3705225" y="49149"/>
                </a:lnTo>
                <a:lnTo>
                  <a:pt x="3705225" y="26924"/>
                </a:lnTo>
                <a:close/>
              </a:path>
              <a:path w="9827260" h="76200">
                <a:moveTo>
                  <a:pt x="3860800" y="26924"/>
                </a:moveTo>
                <a:lnTo>
                  <a:pt x="3771900" y="26924"/>
                </a:lnTo>
                <a:lnTo>
                  <a:pt x="3771900" y="49149"/>
                </a:lnTo>
                <a:lnTo>
                  <a:pt x="3860800" y="49149"/>
                </a:lnTo>
                <a:lnTo>
                  <a:pt x="3860800" y="26924"/>
                </a:lnTo>
                <a:close/>
              </a:path>
              <a:path w="9827260" h="76200">
                <a:moveTo>
                  <a:pt x="4016375" y="26924"/>
                </a:moveTo>
                <a:lnTo>
                  <a:pt x="3927475" y="26924"/>
                </a:lnTo>
                <a:lnTo>
                  <a:pt x="3927475" y="49149"/>
                </a:lnTo>
                <a:lnTo>
                  <a:pt x="4016375" y="49149"/>
                </a:lnTo>
                <a:lnTo>
                  <a:pt x="4016375" y="26924"/>
                </a:lnTo>
                <a:close/>
              </a:path>
              <a:path w="9827260" h="76200">
                <a:moveTo>
                  <a:pt x="4171950" y="26924"/>
                </a:moveTo>
                <a:lnTo>
                  <a:pt x="4083050" y="26924"/>
                </a:lnTo>
                <a:lnTo>
                  <a:pt x="4083050" y="49149"/>
                </a:lnTo>
                <a:lnTo>
                  <a:pt x="4171950" y="49149"/>
                </a:lnTo>
                <a:lnTo>
                  <a:pt x="4171950" y="26924"/>
                </a:lnTo>
                <a:close/>
              </a:path>
              <a:path w="9827260" h="76200">
                <a:moveTo>
                  <a:pt x="4327525" y="26924"/>
                </a:moveTo>
                <a:lnTo>
                  <a:pt x="4238625" y="26924"/>
                </a:lnTo>
                <a:lnTo>
                  <a:pt x="4238625" y="49149"/>
                </a:lnTo>
                <a:lnTo>
                  <a:pt x="4327525" y="49149"/>
                </a:lnTo>
                <a:lnTo>
                  <a:pt x="4327525" y="26924"/>
                </a:lnTo>
                <a:close/>
              </a:path>
              <a:path w="9827260" h="76200">
                <a:moveTo>
                  <a:pt x="4483100" y="26924"/>
                </a:moveTo>
                <a:lnTo>
                  <a:pt x="4394200" y="26924"/>
                </a:lnTo>
                <a:lnTo>
                  <a:pt x="4394200" y="49149"/>
                </a:lnTo>
                <a:lnTo>
                  <a:pt x="4483100" y="49149"/>
                </a:lnTo>
                <a:lnTo>
                  <a:pt x="4483100" y="26924"/>
                </a:lnTo>
                <a:close/>
              </a:path>
              <a:path w="9827260" h="76200">
                <a:moveTo>
                  <a:pt x="4638675" y="26924"/>
                </a:moveTo>
                <a:lnTo>
                  <a:pt x="4549775" y="26924"/>
                </a:lnTo>
                <a:lnTo>
                  <a:pt x="4549775" y="49149"/>
                </a:lnTo>
                <a:lnTo>
                  <a:pt x="4638675" y="49149"/>
                </a:lnTo>
                <a:lnTo>
                  <a:pt x="4638675" y="26924"/>
                </a:lnTo>
                <a:close/>
              </a:path>
              <a:path w="9827260" h="76200">
                <a:moveTo>
                  <a:pt x="4794250" y="26924"/>
                </a:moveTo>
                <a:lnTo>
                  <a:pt x="4705350" y="26924"/>
                </a:lnTo>
                <a:lnTo>
                  <a:pt x="4705350" y="49149"/>
                </a:lnTo>
                <a:lnTo>
                  <a:pt x="4794250" y="49149"/>
                </a:lnTo>
                <a:lnTo>
                  <a:pt x="4794250" y="26924"/>
                </a:lnTo>
                <a:close/>
              </a:path>
              <a:path w="9827260" h="76200">
                <a:moveTo>
                  <a:pt x="4949825" y="26924"/>
                </a:moveTo>
                <a:lnTo>
                  <a:pt x="4860925" y="26924"/>
                </a:lnTo>
                <a:lnTo>
                  <a:pt x="4860925" y="49149"/>
                </a:lnTo>
                <a:lnTo>
                  <a:pt x="4949825" y="49149"/>
                </a:lnTo>
                <a:lnTo>
                  <a:pt x="4949825" y="26924"/>
                </a:lnTo>
                <a:close/>
              </a:path>
              <a:path w="9827260" h="76200">
                <a:moveTo>
                  <a:pt x="5105400" y="26924"/>
                </a:moveTo>
                <a:lnTo>
                  <a:pt x="5016500" y="26924"/>
                </a:lnTo>
                <a:lnTo>
                  <a:pt x="5016500" y="49149"/>
                </a:lnTo>
                <a:lnTo>
                  <a:pt x="5105400" y="49149"/>
                </a:lnTo>
                <a:lnTo>
                  <a:pt x="5105400" y="26924"/>
                </a:lnTo>
                <a:close/>
              </a:path>
              <a:path w="9827260" h="76200">
                <a:moveTo>
                  <a:pt x="5260975" y="26924"/>
                </a:moveTo>
                <a:lnTo>
                  <a:pt x="5172075" y="26924"/>
                </a:lnTo>
                <a:lnTo>
                  <a:pt x="5172075" y="49149"/>
                </a:lnTo>
                <a:lnTo>
                  <a:pt x="5260975" y="49149"/>
                </a:lnTo>
                <a:lnTo>
                  <a:pt x="5260975" y="26924"/>
                </a:lnTo>
                <a:close/>
              </a:path>
              <a:path w="9827260" h="76200">
                <a:moveTo>
                  <a:pt x="5416550" y="26924"/>
                </a:moveTo>
                <a:lnTo>
                  <a:pt x="5327650" y="26924"/>
                </a:lnTo>
                <a:lnTo>
                  <a:pt x="5327650" y="49149"/>
                </a:lnTo>
                <a:lnTo>
                  <a:pt x="5416550" y="49149"/>
                </a:lnTo>
                <a:lnTo>
                  <a:pt x="5416550" y="26924"/>
                </a:lnTo>
                <a:close/>
              </a:path>
              <a:path w="9827260" h="76200">
                <a:moveTo>
                  <a:pt x="5572125" y="26924"/>
                </a:moveTo>
                <a:lnTo>
                  <a:pt x="5483225" y="26924"/>
                </a:lnTo>
                <a:lnTo>
                  <a:pt x="5483225" y="49149"/>
                </a:lnTo>
                <a:lnTo>
                  <a:pt x="5572125" y="49149"/>
                </a:lnTo>
                <a:lnTo>
                  <a:pt x="5572125" y="26924"/>
                </a:lnTo>
                <a:close/>
              </a:path>
              <a:path w="9827260" h="76200">
                <a:moveTo>
                  <a:pt x="5727700" y="26924"/>
                </a:moveTo>
                <a:lnTo>
                  <a:pt x="5638800" y="26924"/>
                </a:lnTo>
                <a:lnTo>
                  <a:pt x="5638800" y="49149"/>
                </a:lnTo>
                <a:lnTo>
                  <a:pt x="5727700" y="49149"/>
                </a:lnTo>
                <a:lnTo>
                  <a:pt x="5727700" y="26924"/>
                </a:lnTo>
                <a:close/>
              </a:path>
              <a:path w="9827260" h="76200">
                <a:moveTo>
                  <a:pt x="5883275" y="26924"/>
                </a:moveTo>
                <a:lnTo>
                  <a:pt x="5794375" y="26924"/>
                </a:lnTo>
                <a:lnTo>
                  <a:pt x="5794375" y="49149"/>
                </a:lnTo>
                <a:lnTo>
                  <a:pt x="5883275" y="49149"/>
                </a:lnTo>
                <a:lnTo>
                  <a:pt x="5883275" y="26924"/>
                </a:lnTo>
                <a:close/>
              </a:path>
              <a:path w="9827260" h="76200">
                <a:moveTo>
                  <a:pt x="6038850" y="26924"/>
                </a:moveTo>
                <a:lnTo>
                  <a:pt x="5949950" y="26924"/>
                </a:lnTo>
                <a:lnTo>
                  <a:pt x="5949950" y="49149"/>
                </a:lnTo>
                <a:lnTo>
                  <a:pt x="6038850" y="49149"/>
                </a:lnTo>
                <a:lnTo>
                  <a:pt x="6038850" y="26924"/>
                </a:lnTo>
                <a:close/>
              </a:path>
              <a:path w="9827260" h="76200">
                <a:moveTo>
                  <a:pt x="6194425" y="26924"/>
                </a:moveTo>
                <a:lnTo>
                  <a:pt x="6105525" y="26924"/>
                </a:lnTo>
                <a:lnTo>
                  <a:pt x="6105525" y="49149"/>
                </a:lnTo>
                <a:lnTo>
                  <a:pt x="6194425" y="49149"/>
                </a:lnTo>
                <a:lnTo>
                  <a:pt x="6194425" y="26924"/>
                </a:lnTo>
                <a:close/>
              </a:path>
              <a:path w="9827260" h="76200">
                <a:moveTo>
                  <a:pt x="6350000" y="26924"/>
                </a:moveTo>
                <a:lnTo>
                  <a:pt x="6261100" y="26924"/>
                </a:lnTo>
                <a:lnTo>
                  <a:pt x="6261100" y="49149"/>
                </a:lnTo>
                <a:lnTo>
                  <a:pt x="6350000" y="49149"/>
                </a:lnTo>
                <a:lnTo>
                  <a:pt x="6350000" y="26924"/>
                </a:lnTo>
                <a:close/>
              </a:path>
              <a:path w="9827260" h="76200">
                <a:moveTo>
                  <a:pt x="6505575" y="26924"/>
                </a:moveTo>
                <a:lnTo>
                  <a:pt x="6416675" y="26924"/>
                </a:lnTo>
                <a:lnTo>
                  <a:pt x="6416675" y="49149"/>
                </a:lnTo>
                <a:lnTo>
                  <a:pt x="6505575" y="49149"/>
                </a:lnTo>
                <a:lnTo>
                  <a:pt x="6505575" y="26924"/>
                </a:lnTo>
                <a:close/>
              </a:path>
              <a:path w="9827260" h="76200">
                <a:moveTo>
                  <a:pt x="6661150" y="26924"/>
                </a:moveTo>
                <a:lnTo>
                  <a:pt x="6572250" y="26924"/>
                </a:lnTo>
                <a:lnTo>
                  <a:pt x="6572250" y="49149"/>
                </a:lnTo>
                <a:lnTo>
                  <a:pt x="6661150" y="49149"/>
                </a:lnTo>
                <a:lnTo>
                  <a:pt x="6661150" y="26924"/>
                </a:lnTo>
                <a:close/>
              </a:path>
              <a:path w="9827260" h="76200">
                <a:moveTo>
                  <a:pt x="6816725" y="26924"/>
                </a:moveTo>
                <a:lnTo>
                  <a:pt x="6727825" y="26924"/>
                </a:lnTo>
                <a:lnTo>
                  <a:pt x="6727825" y="49149"/>
                </a:lnTo>
                <a:lnTo>
                  <a:pt x="6816725" y="49149"/>
                </a:lnTo>
                <a:lnTo>
                  <a:pt x="6816725" y="26924"/>
                </a:lnTo>
                <a:close/>
              </a:path>
              <a:path w="9827260" h="76200">
                <a:moveTo>
                  <a:pt x="6972300" y="26924"/>
                </a:moveTo>
                <a:lnTo>
                  <a:pt x="6883400" y="26924"/>
                </a:lnTo>
                <a:lnTo>
                  <a:pt x="6883400" y="49149"/>
                </a:lnTo>
                <a:lnTo>
                  <a:pt x="6972300" y="49149"/>
                </a:lnTo>
                <a:lnTo>
                  <a:pt x="6972300" y="26924"/>
                </a:lnTo>
                <a:close/>
              </a:path>
              <a:path w="9827260" h="76200">
                <a:moveTo>
                  <a:pt x="7127875" y="26924"/>
                </a:moveTo>
                <a:lnTo>
                  <a:pt x="7038975" y="26924"/>
                </a:lnTo>
                <a:lnTo>
                  <a:pt x="7038975" y="49149"/>
                </a:lnTo>
                <a:lnTo>
                  <a:pt x="7127875" y="49149"/>
                </a:lnTo>
                <a:lnTo>
                  <a:pt x="7127875" y="26924"/>
                </a:lnTo>
                <a:close/>
              </a:path>
              <a:path w="9827260" h="76200">
                <a:moveTo>
                  <a:pt x="7283450" y="26924"/>
                </a:moveTo>
                <a:lnTo>
                  <a:pt x="7194550" y="26924"/>
                </a:lnTo>
                <a:lnTo>
                  <a:pt x="7194550" y="49149"/>
                </a:lnTo>
                <a:lnTo>
                  <a:pt x="7283450" y="49149"/>
                </a:lnTo>
                <a:lnTo>
                  <a:pt x="7283450" y="26924"/>
                </a:lnTo>
                <a:close/>
              </a:path>
              <a:path w="9827260" h="76200">
                <a:moveTo>
                  <a:pt x="7439025" y="26924"/>
                </a:moveTo>
                <a:lnTo>
                  <a:pt x="7350125" y="26924"/>
                </a:lnTo>
                <a:lnTo>
                  <a:pt x="7350125" y="49149"/>
                </a:lnTo>
                <a:lnTo>
                  <a:pt x="7439025" y="49149"/>
                </a:lnTo>
                <a:lnTo>
                  <a:pt x="7439025" y="26924"/>
                </a:lnTo>
                <a:close/>
              </a:path>
              <a:path w="9827260" h="76200">
                <a:moveTo>
                  <a:pt x="7594600" y="26924"/>
                </a:moveTo>
                <a:lnTo>
                  <a:pt x="7505700" y="26924"/>
                </a:lnTo>
                <a:lnTo>
                  <a:pt x="7505700" y="49149"/>
                </a:lnTo>
                <a:lnTo>
                  <a:pt x="7594600" y="49149"/>
                </a:lnTo>
                <a:lnTo>
                  <a:pt x="7594600" y="26924"/>
                </a:lnTo>
                <a:close/>
              </a:path>
              <a:path w="9827260" h="76200">
                <a:moveTo>
                  <a:pt x="7750175" y="26924"/>
                </a:moveTo>
                <a:lnTo>
                  <a:pt x="7661275" y="26924"/>
                </a:lnTo>
                <a:lnTo>
                  <a:pt x="7661275" y="49149"/>
                </a:lnTo>
                <a:lnTo>
                  <a:pt x="7750175" y="49149"/>
                </a:lnTo>
                <a:lnTo>
                  <a:pt x="7750175" y="26924"/>
                </a:lnTo>
                <a:close/>
              </a:path>
              <a:path w="9827260" h="76200">
                <a:moveTo>
                  <a:pt x="7905750" y="26924"/>
                </a:moveTo>
                <a:lnTo>
                  <a:pt x="7816850" y="26924"/>
                </a:lnTo>
                <a:lnTo>
                  <a:pt x="7816850" y="49149"/>
                </a:lnTo>
                <a:lnTo>
                  <a:pt x="7905750" y="49149"/>
                </a:lnTo>
                <a:lnTo>
                  <a:pt x="7905750" y="26924"/>
                </a:lnTo>
                <a:close/>
              </a:path>
              <a:path w="9827260" h="76200">
                <a:moveTo>
                  <a:pt x="8061325" y="26924"/>
                </a:moveTo>
                <a:lnTo>
                  <a:pt x="7972425" y="26924"/>
                </a:lnTo>
                <a:lnTo>
                  <a:pt x="7972425" y="49149"/>
                </a:lnTo>
                <a:lnTo>
                  <a:pt x="8061325" y="49149"/>
                </a:lnTo>
                <a:lnTo>
                  <a:pt x="8061325" y="26924"/>
                </a:lnTo>
                <a:close/>
              </a:path>
              <a:path w="9827260" h="76200">
                <a:moveTo>
                  <a:pt x="8216900" y="26924"/>
                </a:moveTo>
                <a:lnTo>
                  <a:pt x="8128000" y="26924"/>
                </a:lnTo>
                <a:lnTo>
                  <a:pt x="8128000" y="49149"/>
                </a:lnTo>
                <a:lnTo>
                  <a:pt x="8216900" y="49149"/>
                </a:lnTo>
                <a:lnTo>
                  <a:pt x="8216900" y="26924"/>
                </a:lnTo>
                <a:close/>
              </a:path>
              <a:path w="9827260" h="76200">
                <a:moveTo>
                  <a:pt x="8372475" y="26924"/>
                </a:moveTo>
                <a:lnTo>
                  <a:pt x="8283575" y="26924"/>
                </a:lnTo>
                <a:lnTo>
                  <a:pt x="8283575" y="49149"/>
                </a:lnTo>
                <a:lnTo>
                  <a:pt x="8372475" y="49149"/>
                </a:lnTo>
                <a:lnTo>
                  <a:pt x="8372475" y="26924"/>
                </a:lnTo>
                <a:close/>
              </a:path>
              <a:path w="9827260" h="76200">
                <a:moveTo>
                  <a:pt x="8528050" y="26924"/>
                </a:moveTo>
                <a:lnTo>
                  <a:pt x="8439150" y="26924"/>
                </a:lnTo>
                <a:lnTo>
                  <a:pt x="8439150" y="49149"/>
                </a:lnTo>
                <a:lnTo>
                  <a:pt x="8528050" y="49149"/>
                </a:lnTo>
                <a:lnTo>
                  <a:pt x="8528050" y="26924"/>
                </a:lnTo>
                <a:close/>
              </a:path>
              <a:path w="9827260" h="76200">
                <a:moveTo>
                  <a:pt x="8683625" y="26924"/>
                </a:moveTo>
                <a:lnTo>
                  <a:pt x="8594725" y="26924"/>
                </a:lnTo>
                <a:lnTo>
                  <a:pt x="8594725" y="49149"/>
                </a:lnTo>
                <a:lnTo>
                  <a:pt x="8683625" y="49149"/>
                </a:lnTo>
                <a:lnTo>
                  <a:pt x="8683625" y="26924"/>
                </a:lnTo>
                <a:close/>
              </a:path>
              <a:path w="9827260" h="76200">
                <a:moveTo>
                  <a:pt x="8839200" y="26924"/>
                </a:moveTo>
                <a:lnTo>
                  <a:pt x="8750300" y="26924"/>
                </a:lnTo>
                <a:lnTo>
                  <a:pt x="8750300" y="49149"/>
                </a:lnTo>
                <a:lnTo>
                  <a:pt x="8839200" y="49149"/>
                </a:lnTo>
                <a:lnTo>
                  <a:pt x="8839200" y="26924"/>
                </a:lnTo>
                <a:close/>
              </a:path>
              <a:path w="9827260" h="76200">
                <a:moveTo>
                  <a:pt x="8994775" y="26924"/>
                </a:moveTo>
                <a:lnTo>
                  <a:pt x="8905875" y="26924"/>
                </a:lnTo>
                <a:lnTo>
                  <a:pt x="8905875" y="49149"/>
                </a:lnTo>
                <a:lnTo>
                  <a:pt x="8994775" y="49149"/>
                </a:lnTo>
                <a:lnTo>
                  <a:pt x="8994775" y="26924"/>
                </a:lnTo>
                <a:close/>
              </a:path>
              <a:path w="9827260" h="76200">
                <a:moveTo>
                  <a:pt x="9150350" y="26924"/>
                </a:moveTo>
                <a:lnTo>
                  <a:pt x="9061450" y="26924"/>
                </a:lnTo>
                <a:lnTo>
                  <a:pt x="9061450" y="49149"/>
                </a:lnTo>
                <a:lnTo>
                  <a:pt x="9150350" y="49149"/>
                </a:lnTo>
                <a:lnTo>
                  <a:pt x="9150350" y="26924"/>
                </a:lnTo>
                <a:close/>
              </a:path>
              <a:path w="9827260" h="76200">
                <a:moveTo>
                  <a:pt x="9305925" y="26924"/>
                </a:moveTo>
                <a:lnTo>
                  <a:pt x="9217025" y="26924"/>
                </a:lnTo>
                <a:lnTo>
                  <a:pt x="9217025" y="49149"/>
                </a:lnTo>
                <a:lnTo>
                  <a:pt x="9305925" y="49149"/>
                </a:lnTo>
                <a:lnTo>
                  <a:pt x="9305925" y="26924"/>
                </a:lnTo>
                <a:close/>
              </a:path>
              <a:path w="9827260" h="76200">
                <a:moveTo>
                  <a:pt x="9461500" y="26924"/>
                </a:moveTo>
                <a:lnTo>
                  <a:pt x="9372600" y="26924"/>
                </a:lnTo>
                <a:lnTo>
                  <a:pt x="9372600" y="49149"/>
                </a:lnTo>
                <a:lnTo>
                  <a:pt x="9461500" y="49149"/>
                </a:lnTo>
                <a:lnTo>
                  <a:pt x="9461500" y="26924"/>
                </a:lnTo>
                <a:close/>
              </a:path>
              <a:path w="9827260" h="76200">
                <a:moveTo>
                  <a:pt x="9617075" y="26924"/>
                </a:moveTo>
                <a:lnTo>
                  <a:pt x="9528175" y="26924"/>
                </a:lnTo>
                <a:lnTo>
                  <a:pt x="9528175" y="49149"/>
                </a:lnTo>
                <a:lnTo>
                  <a:pt x="9617075" y="49149"/>
                </a:lnTo>
                <a:lnTo>
                  <a:pt x="9617075" y="26924"/>
                </a:lnTo>
                <a:close/>
              </a:path>
              <a:path w="9827260" h="76200">
                <a:moveTo>
                  <a:pt x="9788779" y="0"/>
                </a:moveTo>
                <a:lnTo>
                  <a:pt x="9773985" y="2988"/>
                </a:lnTo>
                <a:lnTo>
                  <a:pt x="9761870" y="11144"/>
                </a:lnTo>
                <a:lnTo>
                  <a:pt x="9753685" y="23252"/>
                </a:lnTo>
                <a:lnTo>
                  <a:pt x="9750679" y="38100"/>
                </a:lnTo>
                <a:lnTo>
                  <a:pt x="9753685" y="52947"/>
                </a:lnTo>
                <a:lnTo>
                  <a:pt x="9761870" y="65055"/>
                </a:lnTo>
                <a:lnTo>
                  <a:pt x="9773985" y="73211"/>
                </a:lnTo>
                <a:lnTo>
                  <a:pt x="9788779" y="76200"/>
                </a:lnTo>
                <a:lnTo>
                  <a:pt x="9803626" y="73211"/>
                </a:lnTo>
                <a:lnTo>
                  <a:pt x="9815734" y="65055"/>
                </a:lnTo>
                <a:lnTo>
                  <a:pt x="9823890" y="52947"/>
                </a:lnTo>
                <a:lnTo>
                  <a:pt x="9824655" y="49149"/>
                </a:lnTo>
                <a:lnTo>
                  <a:pt x="9772650" y="49149"/>
                </a:lnTo>
                <a:lnTo>
                  <a:pt x="9772650" y="26924"/>
                </a:lnTo>
                <a:lnTo>
                  <a:pt x="9824629" y="26924"/>
                </a:lnTo>
                <a:lnTo>
                  <a:pt x="9823890" y="23252"/>
                </a:lnTo>
                <a:lnTo>
                  <a:pt x="9815734" y="11144"/>
                </a:lnTo>
                <a:lnTo>
                  <a:pt x="9803626" y="2988"/>
                </a:lnTo>
                <a:lnTo>
                  <a:pt x="9788779" y="0"/>
                </a:lnTo>
                <a:close/>
              </a:path>
              <a:path w="9827260" h="76200">
                <a:moveTo>
                  <a:pt x="9752941" y="26924"/>
                </a:moveTo>
                <a:lnTo>
                  <a:pt x="9683750" y="26924"/>
                </a:lnTo>
                <a:lnTo>
                  <a:pt x="9683750" y="49149"/>
                </a:lnTo>
                <a:lnTo>
                  <a:pt x="9752916" y="49149"/>
                </a:lnTo>
                <a:lnTo>
                  <a:pt x="9750679" y="38100"/>
                </a:lnTo>
                <a:lnTo>
                  <a:pt x="9752941" y="26924"/>
                </a:lnTo>
                <a:close/>
              </a:path>
              <a:path w="9827260" h="76200">
                <a:moveTo>
                  <a:pt x="9824629" y="26924"/>
                </a:moveTo>
                <a:lnTo>
                  <a:pt x="9772650" y="26924"/>
                </a:lnTo>
                <a:lnTo>
                  <a:pt x="9772650" y="49149"/>
                </a:lnTo>
                <a:lnTo>
                  <a:pt x="9824655" y="49149"/>
                </a:lnTo>
                <a:lnTo>
                  <a:pt x="9826879" y="38100"/>
                </a:lnTo>
                <a:lnTo>
                  <a:pt x="9824629" y="26924"/>
                </a:lnTo>
                <a:close/>
              </a:path>
            </a:pathLst>
          </a:custGeom>
          <a:solidFill>
            <a:srgbClr val="429EE4"/>
          </a:solidFill>
          <a:ln>
            <a:solidFill>
              <a:srgbClr val="429EE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444398" y="1400048"/>
            <a:ext cx="1701318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spc="60" dirty="0">
                <a:solidFill>
                  <a:srgbClr val="202020"/>
                </a:solidFill>
                <a:latin typeface="Tahoma"/>
                <a:cs typeface="Tahoma"/>
              </a:rPr>
              <a:t>Закономерности</a:t>
            </a:r>
            <a:endParaRPr sz="1600" dirty="0">
              <a:latin typeface="Tahoma"/>
              <a:cs typeface="Tahom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088242" y="1694433"/>
            <a:ext cx="127000" cy="444500"/>
          </a:xfrm>
          <a:custGeom>
            <a:avLst/>
            <a:gdLst/>
            <a:ahLst/>
            <a:cxnLst/>
            <a:rect l="l" t="t" r="r" b="b"/>
            <a:pathLst>
              <a:path w="127000" h="444500">
                <a:moveTo>
                  <a:pt x="51225" y="124533"/>
                </a:moveTo>
                <a:lnTo>
                  <a:pt x="50673" y="152145"/>
                </a:lnTo>
                <a:lnTo>
                  <a:pt x="72898" y="152653"/>
                </a:lnTo>
                <a:lnTo>
                  <a:pt x="73411" y="127000"/>
                </a:lnTo>
                <a:lnTo>
                  <a:pt x="62230" y="127000"/>
                </a:lnTo>
                <a:lnTo>
                  <a:pt x="51225" y="124533"/>
                </a:lnTo>
                <a:close/>
              </a:path>
              <a:path w="127000" h="444500">
                <a:moveTo>
                  <a:pt x="52451" y="63245"/>
                </a:moveTo>
                <a:lnTo>
                  <a:pt x="51286" y="121487"/>
                </a:lnTo>
                <a:lnTo>
                  <a:pt x="51225" y="124533"/>
                </a:lnTo>
                <a:lnTo>
                  <a:pt x="62230" y="127000"/>
                </a:lnTo>
                <a:lnTo>
                  <a:pt x="73452" y="124951"/>
                </a:lnTo>
                <a:lnTo>
                  <a:pt x="74655" y="64769"/>
                </a:lnTo>
                <a:lnTo>
                  <a:pt x="74676" y="63753"/>
                </a:lnTo>
                <a:lnTo>
                  <a:pt x="52451" y="63245"/>
                </a:lnTo>
                <a:close/>
              </a:path>
              <a:path w="127000" h="444500">
                <a:moveTo>
                  <a:pt x="73452" y="124951"/>
                </a:moveTo>
                <a:lnTo>
                  <a:pt x="62230" y="127000"/>
                </a:lnTo>
                <a:lnTo>
                  <a:pt x="73411" y="127000"/>
                </a:lnTo>
                <a:lnTo>
                  <a:pt x="73452" y="124951"/>
                </a:lnTo>
                <a:close/>
              </a:path>
              <a:path w="127000" h="444500">
                <a:moveTo>
                  <a:pt x="126721" y="63245"/>
                </a:moveTo>
                <a:lnTo>
                  <a:pt x="52451" y="63245"/>
                </a:lnTo>
                <a:lnTo>
                  <a:pt x="74676" y="63753"/>
                </a:lnTo>
                <a:lnTo>
                  <a:pt x="73521" y="121487"/>
                </a:lnTo>
                <a:lnTo>
                  <a:pt x="73452" y="124951"/>
                </a:lnTo>
                <a:lnTo>
                  <a:pt x="87030" y="122473"/>
                </a:lnTo>
                <a:lnTo>
                  <a:pt x="107473" y="109267"/>
                </a:lnTo>
                <a:lnTo>
                  <a:pt x="121487" y="89370"/>
                </a:lnTo>
                <a:lnTo>
                  <a:pt x="127000" y="64769"/>
                </a:lnTo>
                <a:lnTo>
                  <a:pt x="126814" y="63753"/>
                </a:lnTo>
                <a:lnTo>
                  <a:pt x="126721" y="63245"/>
                </a:lnTo>
                <a:close/>
              </a:path>
              <a:path w="127000" h="444500">
                <a:moveTo>
                  <a:pt x="64770" y="0"/>
                </a:moveTo>
                <a:lnTo>
                  <a:pt x="39969" y="4526"/>
                </a:lnTo>
                <a:lnTo>
                  <a:pt x="19526" y="17732"/>
                </a:lnTo>
                <a:lnTo>
                  <a:pt x="5512" y="37629"/>
                </a:lnTo>
                <a:lnTo>
                  <a:pt x="0" y="62229"/>
                </a:lnTo>
                <a:lnTo>
                  <a:pt x="4526" y="87030"/>
                </a:lnTo>
                <a:lnTo>
                  <a:pt x="17732" y="107473"/>
                </a:lnTo>
                <a:lnTo>
                  <a:pt x="37629" y="121487"/>
                </a:lnTo>
                <a:lnTo>
                  <a:pt x="51225" y="124533"/>
                </a:lnTo>
                <a:lnTo>
                  <a:pt x="52420" y="64769"/>
                </a:lnTo>
                <a:lnTo>
                  <a:pt x="52451" y="63245"/>
                </a:lnTo>
                <a:lnTo>
                  <a:pt x="126721" y="63245"/>
                </a:lnTo>
                <a:lnTo>
                  <a:pt x="122473" y="39969"/>
                </a:lnTo>
                <a:lnTo>
                  <a:pt x="109267" y="19526"/>
                </a:lnTo>
                <a:lnTo>
                  <a:pt x="89370" y="5512"/>
                </a:lnTo>
                <a:lnTo>
                  <a:pt x="64770" y="0"/>
                </a:lnTo>
                <a:close/>
              </a:path>
              <a:path w="127000" h="444500">
                <a:moveTo>
                  <a:pt x="49276" y="218820"/>
                </a:moveTo>
                <a:lnTo>
                  <a:pt x="47498" y="307720"/>
                </a:lnTo>
                <a:lnTo>
                  <a:pt x="69723" y="308101"/>
                </a:lnTo>
                <a:lnTo>
                  <a:pt x="71501" y="219201"/>
                </a:lnTo>
                <a:lnTo>
                  <a:pt x="49276" y="218820"/>
                </a:lnTo>
                <a:close/>
              </a:path>
              <a:path w="127000" h="444500">
                <a:moveTo>
                  <a:pt x="46101" y="374395"/>
                </a:moveTo>
                <a:lnTo>
                  <a:pt x="44831" y="443738"/>
                </a:lnTo>
                <a:lnTo>
                  <a:pt x="66929" y="444118"/>
                </a:lnTo>
                <a:lnTo>
                  <a:pt x="68326" y="374776"/>
                </a:lnTo>
                <a:lnTo>
                  <a:pt x="46101" y="374395"/>
                </a:lnTo>
                <a:close/>
              </a:path>
            </a:pathLst>
          </a:custGeom>
          <a:solidFill>
            <a:srgbClr val="429EE4"/>
          </a:solidFill>
          <a:ln>
            <a:solidFill>
              <a:srgbClr val="429EE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9313037" y="1217803"/>
            <a:ext cx="186182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spc="80">
                <a:solidFill>
                  <a:srgbClr val="202020"/>
                </a:solidFill>
                <a:latin typeface="Tahoma"/>
                <a:cs typeface="Tahoma"/>
              </a:rPr>
              <a:t>Амплитуда</a:t>
            </a:r>
            <a:endParaRPr lang="ru-RU" sz="1600" spc="80" dirty="0">
              <a:solidFill>
                <a:srgbClr val="202020"/>
              </a:solidFill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858811" y="1390904"/>
            <a:ext cx="219837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spc="80" dirty="0">
                <a:solidFill>
                  <a:srgbClr val="202020"/>
                </a:solidFill>
                <a:latin typeface="Tahoma"/>
                <a:cs typeface="Tahoma"/>
              </a:rPr>
              <a:t>Факторы</a:t>
            </a:r>
          </a:p>
        </p:txBody>
      </p:sp>
      <p:sp>
        <p:nvSpPr>
          <p:cNvPr id="15" name="object 15"/>
          <p:cNvSpPr/>
          <p:nvPr/>
        </p:nvSpPr>
        <p:spPr>
          <a:xfrm>
            <a:off x="11260555" y="1686814"/>
            <a:ext cx="127000" cy="444500"/>
          </a:xfrm>
          <a:custGeom>
            <a:avLst/>
            <a:gdLst/>
            <a:ahLst/>
            <a:cxnLst/>
            <a:rect l="l" t="t" r="r" b="b"/>
            <a:pathLst>
              <a:path w="127000" h="444500">
                <a:moveTo>
                  <a:pt x="51225" y="124533"/>
                </a:moveTo>
                <a:lnTo>
                  <a:pt x="50673" y="152146"/>
                </a:lnTo>
                <a:lnTo>
                  <a:pt x="72898" y="152653"/>
                </a:lnTo>
                <a:lnTo>
                  <a:pt x="73411" y="127000"/>
                </a:lnTo>
                <a:lnTo>
                  <a:pt x="62230" y="127000"/>
                </a:lnTo>
                <a:lnTo>
                  <a:pt x="51225" y="124533"/>
                </a:lnTo>
                <a:close/>
              </a:path>
              <a:path w="127000" h="444500">
                <a:moveTo>
                  <a:pt x="52450" y="63246"/>
                </a:moveTo>
                <a:lnTo>
                  <a:pt x="51286" y="121487"/>
                </a:lnTo>
                <a:lnTo>
                  <a:pt x="51225" y="124533"/>
                </a:lnTo>
                <a:lnTo>
                  <a:pt x="62230" y="127000"/>
                </a:lnTo>
                <a:lnTo>
                  <a:pt x="73452" y="124951"/>
                </a:lnTo>
                <a:lnTo>
                  <a:pt x="74655" y="64770"/>
                </a:lnTo>
                <a:lnTo>
                  <a:pt x="74675" y="63753"/>
                </a:lnTo>
                <a:lnTo>
                  <a:pt x="52450" y="63246"/>
                </a:lnTo>
                <a:close/>
              </a:path>
              <a:path w="127000" h="444500">
                <a:moveTo>
                  <a:pt x="73452" y="124951"/>
                </a:moveTo>
                <a:lnTo>
                  <a:pt x="62230" y="127000"/>
                </a:lnTo>
                <a:lnTo>
                  <a:pt x="73411" y="127000"/>
                </a:lnTo>
                <a:lnTo>
                  <a:pt x="73452" y="124951"/>
                </a:lnTo>
                <a:close/>
              </a:path>
              <a:path w="127000" h="444500">
                <a:moveTo>
                  <a:pt x="126721" y="63246"/>
                </a:moveTo>
                <a:lnTo>
                  <a:pt x="52450" y="63246"/>
                </a:lnTo>
                <a:lnTo>
                  <a:pt x="74675" y="63753"/>
                </a:lnTo>
                <a:lnTo>
                  <a:pt x="73521" y="121487"/>
                </a:lnTo>
                <a:lnTo>
                  <a:pt x="73452" y="124951"/>
                </a:lnTo>
                <a:lnTo>
                  <a:pt x="87030" y="122473"/>
                </a:lnTo>
                <a:lnTo>
                  <a:pt x="107473" y="109267"/>
                </a:lnTo>
                <a:lnTo>
                  <a:pt x="121487" y="89370"/>
                </a:lnTo>
                <a:lnTo>
                  <a:pt x="127000" y="64770"/>
                </a:lnTo>
                <a:lnTo>
                  <a:pt x="126814" y="63753"/>
                </a:lnTo>
                <a:lnTo>
                  <a:pt x="126721" y="63246"/>
                </a:lnTo>
                <a:close/>
              </a:path>
              <a:path w="127000" h="444500">
                <a:moveTo>
                  <a:pt x="64770" y="0"/>
                </a:moveTo>
                <a:lnTo>
                  <a:pt x="39969" y="4526"/>
                </a:lnTo>
                <a:lnTo>
                  <a:pt x="19526" y="17732"/>
                </a:lnTo>
                <a:lnTo>
                  <a:pt x="5512" y="37629"/>
                </a:lnTo>
                <a:lnTo>
                  <a:pt x="0" y="62230"/>
                </a:lnTo>
                <a:lnTo>
                  <a:pt x="4526" y="87030"/>
                </a:lnTo>
                <a:lnTo>
                  <a:pt x="17732" y="107473"/>
                </a:lnTo>
                <a:lnTo>
                  <a:pt x="37629" y="121487"/>
                </a:lnTo>
                <a:lnTo>
                  <a:pt x="51225" y="124533"/>
                </a:lnTo>
                <a:lnTo>
                  <a:pt x="52420" y="64770"/>
                </a:lnTo>
                <a:lnTo>
                  <a:pt x="52450" y="63246"/>
                </a:lnTo>
                <a:lnTo>
                  <a:pt x="126721" y="63246"/>
                </a:lnTo>
                <a:lnTo>
                  <a:pt x="122473" y="39969"/>
                </a:lnTo>
                <a:lnTo>
                  <a:pt x="109267" y="19526"/>
                </a:lnTo>
                <a:lnTo>
                  <a:pt x="89370" y="5512"/>
                </a:lnTo>
                <a:lnTo>
                  <a:pt x="64770" y="0"/>
                </a:lnTo>
                <a:close/>
              </a:path>
              <a:path w="127000" h="444500">
                <a:moveTo>
                  <a:pt x="49275" y="218821"/>
                </a:moveTo>
                <a:lnTo>
                  <a:pt x="47498" y="307721"/>
                </a:lnTo>
                <a:lnTo>
                  <a:pt x="69723" y="308101"/>
                </a:lnTo>
                <a:lnTo>
                  <a:pt x="71500" y="219201"/>
                </a:lnTo>
                <a:lnTo>
                  <a:pt x="49275" y="218821"/>
                </a:lnTo>
                <a:close/>
              </a:path>
              <a:path w="127000" h="444500">
                <a:moveTo>
                  <a:pt x="46100" y="374396"/>
                </a:moveTo>
                <a:lnTo>
                  <a:pt x="44831" y="443738"/>
                </a:lnTo>
                <a:lnTo>
                  <a:pt x="66929" y="444119"/>
                </a:lnTo>
                <a:lnTo>
                  <a:pt x="68325" y="374776"/>
                </a:lnTo>
                <a:lnTo>
                  <a:pt x="46100" y="374396"/>
                </a:lnTo>
                <a:close/>
              </a:path>
            </a:pathLst>
          </a:custGeom>
          <a:solidFill>
            <a:srgbClr val="429EE4"/>
          </a:solidFill>
          <a:ln>
            <a:solidFill>
              <a:srgbClr val="429EE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6394500" y="1217803"/>
            <a:ext cx="987482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spc="65" dirty="0">
                <a:solidFill>
                  <a:srgbClr val="202020"/>
                </a:solidFill>
                <a:latin typeface="Tahoma"/>
                <a:cs typeface="Tahoma"/>
              </a:rPr>
              <a:t>Понятие</a:t>
            </a:r>
            <a:endParaRPr sz="1600" dirty="0">
              <a:latin typeface="Tahoma"/>
              <a:cs typeface="Tahoma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817226" y="1506982"/>
            <a:ext cx="116974" cy="619125"/>
          </a:xfrm>
          <a:custGeom>
            <a:avLst/>
            <a:gdLst/>
            <a:ahLst/>
            <a:cxnLst/>
            <a:rect l="l" t="t" r="r" b="b"/>
            <a:pathLst>
              <a:path w="127000" h="619125">
                <a:moveTo>
                  <a:pt x="52606" y="124796"/>
                </a:moveTo>
                <a:lnTo>
                  <a:pt x="52705" y="152400"/>
                </a:lnTo>
                <a:lnTo>
                  <a:pt x="74930" y="152400"/>
                </a:lnTo>
                <a:lnTo>
                  <a:pt x="74839" y="127000"/>
                </a:lnTo>
                <a:lnTo>
                  <a:pt x="63728" y="127000"/>
                </a:lnTo>
                <a:lnTo>
                  <a:pt x="52606" y="124796"/>
                </a:lnTo>
                <a:close/>
              </a:path>
              <a:path w="127000" h="619125">
                <a:moveTo>
                  <a:pt x="74612" y="63500"/>
                </a:moveTo>
                <a:lnTo>
                  <a:pt x="52387" y="63500"/>
                </a:lnTo>
                <a:lnTo>
                  <a:pt x="52474" y="87977"/>
                </a:lnTo>
                <a:lnTo>
                  <a:pt x="52547" y="108219"/>
                </a:lnTo>
                <a:lnTo>
                  <a:pt x="52606" y="124796"/>
                </a:lnTo>
                <a:lnTo>
                  <a:pt x="63728" y="127000"/>
                </a:lnTo>
                <a:lnTo>
                  <a:pt x="74427" y="124796"/>
                </a:lnTo>
                <a:lnTo>
                  <a:pt x="74831" y="124796"/>
                </a:lnTo>
                <a:lnTo>
                  <a:pt x="74772" y="108219"/>
                </a:lnTo>
                <a:lnTo>
                  <a:pt x="74699" y="87977"/>
                </a:lnTo>
                <a:lnTo>
                  <a:pt x="74612" y="63500"/>
                </a:lnTo>
                <a:close/>
              </a:path>
              <a:path w="127000" h="619125">
                <a:moveTo>
                  <a:pt x="74831" y="124796"/>
                </a:moveTo>
                <a:lnTo>
                  <a:pt x="74427" y="124796"/>
                </a:lnTo>
                <a:lnTo>
                  <a:pt x="63728" y="127000"/>
                </a:lnTo>
                <a:lnTo>
                  <a:pt x="74839" y="127000"/>
                </a:lnTo>
                <a:lnTo>
                  <a:pt x="74831" y="124796"/>
                </a:lnTo>
                <a:close/>
              </a:path>
              <a:path w="127000" h="619125">
                <a:moveTo>
                  <a:pt x="63271" y="0"/>
                </a:moveTo>
                <a:lnTo>
                  <a:pt x="18438" y="18780"/>
                </a:lnTo>
                <a:lnTo>
                  <a:pt x="100" y="63245"/>
                </a:lnTo>
                <a:lnTo>
                  <a:pt x="0" y="63753"/>
                </a:lnTo>
                <a:lnTo>
                  <a:pt x="4984" y="87977"/>
                </a:lnTo>
                <a:lnTo>
                  <a:pt x="5080" y="88441"/>
                </a:lnTo>
                <a:lnTo>
                  <a:pt x="18762" y="108569"/>
                </a:lnTo>
                <a:lnTo>
                  <a:pt x="38995" y="122100"/>
                </a:lnTo>
                <a:lnTo>
                  <a:pt x="52606" y="124796"/>
                </a:lnTo>
                <a:lnTo>
                  <a:pt x="52547" y="108219"/>
                </a:lnTo>
                <a:lnTo>
                  <a:pt x="52474" y="87977"/>
                </a:lnTo>
                <a:lnTo>
                  <a:pt x="52387" y="63500"/>
                </a:lnTo>
                <a:lnTo>
                  <a:pt x="126949" y="63500"/>
                </a:lnTo>
                <a:lnTo>
                  <a:pt x="127000" y="63245"/>
                </a:lnTo>
                <a:lnTo>
                  <a:pt x="122015" y="39022"/>
                </a:lnTo>
                <a:lnTo>
                  <a:pt x="121919" y="38558"/>
                </a:lnTo>
                <a:lnTo>
                  <a:pt x="108237" y="18430"/>
                </a:lnTo>
                <a:lnTo>
                  <a:pt x="88004" y="4899"/>
                </a:lnTo>
                <a:lnTo>
                  <a:pt x="63271" y="0"/>
                </a:lnTo>
                <a:close/>
              </a:path>
              <a:path w="127000" h="619125">
                <a:moveTo>
                  <a:pt x="126949" y="63500"/>
                </a:moveTo>
                <a:lnTo>
                  <a:pt x="74612" y="63500"/>
                </a:lnTo>
                <a:lnTo>
                  <a:pt x="74699" y="87977"/>
                </a:lnTo>
                <a:lnTo>
                  <a:pt x="74772" y="108219"/>
                </a:lnTo>
                <a:lnTo>
                  <a:pt x="74831" y="124796"/>
                </a:lnTo>
                <a:lnTo>
                  <a:pt x="74427" y="124796"/>
                </a:lnTo>
                <a:lnTo>
                  <a:pt x="88425" y="121914"/>
                </a:lnTo>
                <a:lnTo>
                  <a:pt x="108561" y="108219"/>
                </a:lnTo>
                <a:lnTo>
                  <a:pt x="122098" y="87977"/>
                </a:lnTo>
                <a:lnTo>
                  <a:pt x="126899" y="63753"/>
                </a:lnTo>
                <a:lnTo>
                  <a:pt x="126949" y="63500"/>
                </a:lnTo>
                <a:close/>
              </a:path>
              <a:path w="127000" h="619125">
                <a:moveTo>
                  <a:pt x="75171" y="219075"/>
                </a:moveTo>
                <a:lnTo>
                  <a:pt x="52946" y="219075"/>
                </a:lnTo>
                <a:lnTo>
                  <a:pt x="53263" y="307975"/>
                </a:lnTo>
                <a:lnTo>
                  <a:pt x="75488" y="307975"/>
                </a:lnTo>
                <a:lnTo>
                  <a:pt x="75171" y="219075"/>
                </a:lnTo>
                <a:close/>
              </a:path>
              <a:path w="127000" h="619125">
                <a:moveTo>
                  <a:pt x="75730" y="374650"/>
                </a:moveTo>
                <a:lnTo>
                  <a:pt x="53505" y="374650"/>
                </a:lnTo>
                <a:lnTo>
                  <a:pt x="53822" y="463550"/>
                </a:lnTo>
                <a:lnTo>
                  <a:pt x="76047" y="463550"/>
                </a:lnTo>
                <a:lnTo>
                  <a:pt x="75730" y="374650"/>
                </a:lnTo>
                <a:close/>
              </a:path>
              <a:path w="127000" h="619125">
                <a:moveTo>
                  <a:pt x="76288" y="530225"/>
                </a:moveTo>
                <a:lnTo>
                  <a:pt x="54063" y="530225"/>
                </a:lnTo>
                <a:lnTo>
                  <a:pt x="54381" y="619125"/>
                </a:lnTo>
                <a:lnTo>
                  <a:pt x="76606" y="619125"/>
                </a:lnTo>
                <a:lnTo>
                  <a:pt x="76288" y="530225"/>
                </a:lnTo>
                <a:close/>
              </a:path>
            </a:pathLst>
          </a:custGeom>
          <a:solidFill>
            <a:srgbClr val="429EE4"/>
          </a:solidFill>
          <a:ln>
            <a:solidFill>
              <a:srgbClr val="429EE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 txBox="1"/>
          <p:nvPr/>
        </p:nvSpPr>
        <p:spPr>
          <a:xfrm>
            <a:off x="367690" y="6407866"/>
            <a:ext cx="1232510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lang="ru-RU" sz="1600" spc="120" dirty="0">
                <a:solidFill>
                  <a:srgbClr val="202020"/>
                </a:solidFill>
                <a:latin typeface="Microsoft Sans Serif"/>
                <a:cs typeface="Microsoft Sans Serif"/>
              </a:rPr>
              <a:t>7 класс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23" name="object 3">
            <a:extLst>
              <a:ext uri="{FF2B5EF4-FFF2-40B4-BE49-F238E27FC236}">
                <a16:creationId xmlns:a16="http://schemas.microsoft.com/office/drawing/2014/main" id="{E4050A8E-C333-45B5-8C3E-B5BF31D388A4}"/>
              </a:ext>
            </a:extLst>
          </p:cNvPr>
          <p:cNvSpPr txBox="1"/>
          <p:nvPr/>
        </p:nvSpPr>
        <p:spPr>
          <a:xfrm>
            <a:off x="6493630" y="4637430"/>
            <a:ext cx="5386135" cy="131382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1750">
              <a:lnSpc>
                <a:spcPct val="100000"/>
              </a:lnSpc>
              <a:spcBef>
                <a:spcPts val="1535"/>
              </a:spcBef>
            </a:pPr>
            <a:r>
              <a:rPr lang="ru-RU" sz="2400" spc="140" dirty="0">
                <a:solidFill>
                  <a:srgbClr val="303942"/>
                </a:solidFill>
                <a:latin typeface="Tahoma"/>
                <a:cs typeface="Tahoma"/>
              </a:rPr>
              <a:t>Закономерности распределения температуры воздуха</a:t>
            </a:r>
          </a:p>
          <a:p>
            <a:pPr marL="31750">
              <a:lnSpc>
                <a:spcPct val="100000"/>
              </a:lnSpc>
              <a:spcBef>
                <a:spcPts val="1535"/>
              </a:spcBef>
            </a:pPr>
            <a:endParaRPr lang="ru-RU" sz="2400" spc="140" dirty="0">
              <a:solidFill>
                <a:srgbClr val="202020"/>
              </a:solidFill>
              <a:latin typeface="Tahoma"/>
              <a:cs typeface="Tahoma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943EDFF-9060-4DC3-8E51-AAAECA8EDE99}"/>
              </a:ext>
            </a:extLst>
          </p:cNvPr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4" b="7304"/>
          <a:stretch/>
        </p:blipFill>
        <p:spPr>
          <a:xfrm>
            <a:off x="323737" y="2877947"/>
            <a:ext cx="5607811" cy="3192426"/>
          </a:xfrm>
          <a:custGeom>
            <a:avLst/>
            <a:gdLst>
              <a:gd name="connsiteX0" fmla="*/ 282716 w 6934087"/>
              <a:gd name="connsiteY0" fmla="*/ 0 h 3947450"/>
              <a:gd name="connsiteX1" fmla="*/ 6651371 w 6934087"/>
              <a:gd name="connsiteY1" fmla="*/ 0 h 3947450"/>
              <a:gd name="connsiteX2" fmla="*/ 6693148 w 6934087"/>
              <a:gd name="connsiteY2" fmla="*/ 2974 h 3947450"/>
              <a:gd name="connsiteX3" fmla="*/ 6733023 w 6934087"/>
              <a:gd name="connsiteY3" fmla="*/ 11615 h 3947450"/>
              <a:gd name="connsiteX4" fmla="*/ 6770555 w 6934087"/>
              <a:gd name="connsiteY4" fmla="*/ 25497 h 3947450"/>
              <a:gd name="connsiteX5" fmla="*/ 6805311 w 6934087"/>
              <a:gd name="connsiteY5" fmla="*/ 44196 h 3947450"/>
              <a:gd name="connsiteX6" fmla="*/ 6836852 w 6934087"/>
              <a:gd name="connsiteY6" fmla="*/ 67289 h 3947450"/>
              <a:gd name="connsiteX7" fmla="*/ 6864741 w 6934087"/>
              <a:gd name="connsiteY7" fmla="*/ 94350 h 3947450"/>
              <a:gd name="connsiteX8" fmla="*/ 6888539 w 6934087"/>
              <a:gd name="connsiteY8" fmla="*/ 124955 h 3947450"/>
              <a:gd name="connsiteX9" fmla="*/ 6907810 w 6934087"/>
              <a:gd name="connsiteY9" fmla="*/ 158680 h 3947450"/>
              <a:gd name="connsiteX10" fmla="*/ 6922117 w 6934087"/>
              <a:gd name="connsiteY10" fmla="*/ 195100 h 3947450"/>
              <a:gd name="connsiteX11" fmla="*/ 6931021 w 6934087"/>
              <a:gd name="connsiteY11" fmla="*/ 233791 h 3947450"/>
              <a:gd name="connsiteX12" fmla="*/ 6934087 w 6934087"/>
              <a:gd name="connsiteY12" fmla="*/ 274329 h 3947450"/>
              <a:gd name="connsiteX13" fmla="*/ 6934087 w 6934087"/>
              <a:gd name="connsiteY13" fmla="*/ 3673143 h 3947450"/>
              <a:gd name="connsiteX14" fmla="*/ 6931021 w 6934087"/>
              <a:gd name="connsiteY14" fmla="*/ 3713677 h 3947450"/>
              <a:gd name="connsiteX15" fmla="*/ 6922117 w 6934087"/>
              <a:gd name="connsiteY15" fmla="*/ 3752365 h 3947450"/>
              <a:gd name="connsiteX16" fmla="*/ 6907810 w 6934087"/>
              <a:gd name="connsiteY16" fmla="*/ 3788783 h 3947450"/>
              <a:gd name="connsiteX17" fmla="*/ 6888539 w 6934087"/>
              <a:gd name="connsiteY17" fmla="*/ 3822505 h 3947450"/>
              <a:gd name="connsiteX18" fmla="*/ 6864741 w 6934087"/>
              <a:gd name="connsiteY18" fmla="*/ 3853108 h 3947450"/>
              <a:gd name="connsiteX19" fmla="*/ 6836852 w 6934087"/>
              <a:gd name="connsiteY19" fmla="*/ 3880166 h 3947450"/>
              <a:gd name="connsiteX20" fmla="*/ 6805311 w 6934087"/>
              <a:gd name="connsiteY20" fmla="*/ 3903257 h 3947450"/>
              <a:gd name="connsiteX21" fmla="*/ 6770555 w 6934087"/>
              <a:gd name="connsiteY21" fmla="*/ 3921954 h 3947450"/>
              <a:gd name="connsiteX22" fmla="*/ 6733023 w 6934087"/>
              <a:gd name="connsiteY22" fmla="*/ 3935836 h 3947450"/>
              <a:gd name="connsiteX23" fmla="*/ 6693148 w 6934087"/>
              <a:gd name="connsiteY23" fmla="*/ 3944476 h 3947450"/>
              <a:gd name="connsiteX24" fmla="*/ 6651371 w 6934087"/>
              <a:gd name="connsiteY24" fmla="*/ 3947450 h 3947450"/>
              <a:gd name="connsiteX25" fmla="*/ 282716 w 6934087"/>
              <a:gd name="connsiteY25" fmla="*/ 3947450 h 3947450"/>
              <a:gd name="connsiteX26" fmla="*/ 240938 w 6934087"/>
              <a:gd name="connsiteY26" fmla="*/ 3944476 h 3947450"/>
              <a:gd name="connsiteX27" fmla="*/ 201064 w 6934087"/>
              <a:gd name="connsiteY27" fmla="*/ 3935836 h 3947450"/>
              <a:gd name="connsiteX28" fmla="*/ 163531 w 6934087"/>
              <a:gd name="connsiteY28" fmla="*/ 3921954 h 3947450"/>
              <a:gd name="connsiteX29" fmla="*/ 128775 w 6934087"/>
              <a:gd name="connsiteY29" fmla="*/ 3903257 h 3947450"/>
              <a:gd name="connsiteX30" fmla="*/ 97235 w 6934087"/>
              <a:gd name="connsiteY30" fmla="*/ 3880166 h 3947450"/>
              <a:gd name="connsiteX31" fmla="*/ 69346 w 6934087"/>
              <a:gd name="connsiteY31" fmla="*/ 3853108 h 3947450"/>
              <a:gd name="connsiteX32" fmla="*/ 45547 w 6934087"/>
              <a:gd name="connsiteY32" fmla="*/ 3822505 h 3947450"/>
              <a:gd name="connsiteX33" fmla="*/ 26276 w 6934087"/>
              <a:gd name="connsiteY33" fmla="*/ 3788783 h 3947450"/>
              <a:gd name="connsiteX34" fmla="*/ 11970 w 6934087"/>
              <a:gd name="connsiteY34" fmla="*/ 3752365 h 3947450"/>
              <a:gd name="connsiteX35" fmla="*/ 3065 w 6934087"/>
              <a:gd name="connsiteY35" fmla="*/ 3713677 h 3947450"/>
              <a:gd name="connsiteX36" fmla="*/ 0 w 6934087"/>
              <a:gd name="connsiteY36" fmla="*/ 3673143 h 3947450"/>
              <a:gd name="connsiteX37" fmla="*/ 0 w 6934087"/>
              <a:gd name="connsiteY37" fmla="*/ 274329 h 3947450"/>
              <a:gd name="connsiteX38" fmla="*/ 3065 w 6934087"/>
              <a:gd name="connsiteY38" fmla="*/ 233791 h 3947450"/>
              <a:gd name="connsiteX39" fmla="*/ 11970 w 6934087"/>
              <a:gd name="connsiteY39" fmla="*/ 195100 h 3947450"/>
              <a:gd name="connsiteX40" fmla="*/ 26276 w 6934087"/>
              <a:gd name="connsiteY40" fmla="*/ 158680 h 3947450"/>
              <a:gd name="connsiteX41" fmla="*/ 45547 w 6934087"/>
              <a:gd name="connsiteY41" fmla="*/ 124955 h 3947450"/>
              <a:gd name="connsiteX42" fmla="*/ 69346 w 6934087"/>
              <a:gd name="connsiteY42" fmla="*/ 94350 h 3947450"/>
              <a:gd name="connsiteX43" fmla="*/ 97235 w 6934087"/>
              <a:gd name="connsiteY43" fmla="*/ 67289 h 3947450"/>
              <a:gd name="connsiteX44" fmla="*/ 128775 w 6934087"/>
              <a:gd name="connsiteY44" fmla="*/ 44196 h 3947450"/>
              <a:gd name="connsiteX45" fmla="*/ 163531 w 6934087"/>
              <a:gd name="connsiteY45" fmla="*/ 25497 h 3947450"/>
              <a:gd name="connsiteX46" fmla="*/ 201064 w 6934087"/>
              <a:gd name="connsiteY46" fmla="*/ 11615 h 3947450"/>
              <a:gd name="connsiteX47" fmla="*/ 240938 w 6934087"/>
              <a:gd name="connsiteY47" fmla="*/ 2974 h 394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6934087" h="3947450">
                <a:moveTo>
                  <a:pt x="282716" y="0"/>
                </a:moveTo>
                <a:lnTo>
                  <a:pt x="6651371" y="0"/>
                </a:lnTo>
                <a:lnTo>
                  <a:pt x="6693148" y="2974"/>
                </a:lnTo>
                <a:lnTo>
                  <a:pt x="6733023" y="11615"/>
                </a:lnTo>
                <a:lnTo>
                  <a:pt x="6770555" y="25497"/>
                </a:lnTo>
                <a:lnTo>
                  <a:pt x="6805311" y="44196"/>
                </a:lnTo>
                <a:lnTo>
                  <a:pt x="6836852" y="67289"/>
                </a:lnTo>
                <a:lnTo>
                  <a:pt x="6864741" y="94350"/>
                </a:lnTo>
                <a:lnTo>
                  <a:pt x="6888539" y="124955"/>
                </a:lnTo>
                <a:lnTo>
                  <a:pt x="6907810" y="158680"/>
                </a:lnTo>
                <a:lnTo>
                  <a:pt x="6922117" y="195100"/>
                </a:lnTo>
                <a:lnTo>
                  <a:pt x="6931021" y="233791"/>
                </a:lnTo>
                <a:lnTo>
                  <a:pt x="6934087" y="274329"/>
                </a:lnTo>
                <a:lnTo>
                  <a:pt x="6934087" y="3673143"/>
                </a:lnTo>
                <a:lnTo>
                  <a:pt x="6931021" y="3713677"/>
                </a:lnTo>
                <a:lnTo>
                  <a:pt x="6922117" y="3752365"/>
                </a:lnTo>
                <a:lnTo>
                  <a:pt x="6907810" y="3788783"/>
                </a:lnTo>
                <a:lnTo>
                  <a:pt x="6888539" y="3822505"/>
                </a:lnTo>
                <a:lnTo>
                  <a:pt x="6864741" y="3853108"/>
                </a:lnTo>
                <a:lnTo>
                  <a:pt x="6836852" y="3880166"/>
                </a:lnTo>
                <a:lnTo>
                  <a:pt x="6805311" y="3903257"/>
                </a:lnTo>
                <a:lnTo>
                  <a:pt x="6770555" y="3921954"/>
                </a:lnTo>
                <a:lnTo>
                  <a:pt x="6733023" y="3935836"/>
                </a:lnTo>
                <a:lnTo>
                  <a:pt x="6693148" y="3944476"/>
                </a:lnTo>
                <a:lnTo>
                  <a:pt x="6651371" y="3947450"/>
                </a:lnTo>
                <a:lnTo>
                  <a:pt x="282716" y="3947450"/>
                </a:lnTo>
                <a:lnTo>
                  <a:pt x="240938" y="3944476"/>
                </a:lnTo>
                <a:lnTo>
                  <a:pt x="201064" y="3935836"/>
                </a:lnTo>
                <a:lnTo>
                  <a:pt x="163531" y="3921954"/>
                </a:lnTo>
                <a:lnTo>
                  <a:pt x="128775" y="3903257"/>
                </a:lnTo>
                <a:lnTo>
                  <a:pt x="97235" y="3880166"/>
                </a:lnTo>
                <a:lnTo>
                  <a:pt x="69346" y="3853108"/>
                </a:lnTo>
                <a:lnTo>
                  <a:pt x="45547" y="3822505"/>
                </a:lnTo>
                <a:lnTo>
                  <a:pt x="26276" y="3788783"/>
                </a:lnTo>
                <a:lnTo>
                  <a:pt x="11970" y="3752365"/>
                </a:lnTo>
                <a:lnTo>
                  <a:pt x="3065" y="3713677"/>
                </a:lnTo>
                <a:lnTo>
                  <a:pt x="0" y="3673143"/>
                </a:lnTo>
                <a:lnTo>
                  <a:pt x="0" y="274329"/>
                </a:lnTo>
                <a:lnTo>
                  <a:pt x="3065" y="233791"/>
                </a:lnTo>
                <a:lnTo>
                  <a:pt x="11970" y="195100"/>
                </a:lnTo>
                <a:lnTo>
                  <a:pt x="26276" y="158680"/>
                </a:lnTo>
                <a:lnTo>
                  <a:pt x="45547" y="124955"/>
                </a:lnTo>
                <a:lnTo>
                  <a:pt x="69346" y="94350"/>
                </a:lnTo>
                <a:lnTo>
                  <a:pt x="97235" y="67289"/>
                </a:lnTo>
                <a:lnTo>
                  <a:pt x="128775" y="44196"/>
                </a:lnTo>
                <a:lnTo>
                  <a:pt x="163531" y="25497"/>
                </a:lnTo>
                <a:lnTo>
                  <a:pt x="201064" y="11615"/>
                </a:lnTo>
                <a:lnTo>
                  <a:pt x="240938" y="2974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8" name="object 19">
            <a:extLst>
              <a:ext uri="{FF2B5EF4-FFF2-40B4-BE49-F238E27FC236}">
                <a16:creationId xmlns:a16="http://schemas.microsoft.com/office/drawing/2014/main" id="{90CFC86F-028B-4DE3-9A60-B489A34B5341}"/>
              </a:ext>
            </a:extLst>
          </p:cNvPr>
          <p:cNvSpPr/>
          <p:nvPr/>
        </p:nvSpPr>
        <p:spPr>
          <a:xfrm>
            <a:off x="9839475" y="1506982"/>
            <a:ext cx="127000" cy="619125"/>
          </a:xfrm>
          <a:custGeom>
            <a:avLst/>
            <a:gdLst/>
            <a:ahLst/>
            <a:cxnLst/>
            <a:rect l="l" t="t" r="r" b="b"/>
            <a:pathLst>
              <a:path w="127000" h="619125">
                <a:moveTo>
                  <a:pt x="52606" y="124796"/>
                </a:moveTo>
                <a:lnTo>
                  <a:pt x="52705" y="152400"/>
                </a:lnTo>
                <a:lnTo>
                  <a:pt x="74930" y="152400"/>
                </a:lnTo>
                <a:lnTo>
                  <a:pt x="74839" y="127000"/>
                </a:lnTo>
                <a:lnTo>
                  <a:pt x="63728" y="127000"/>
                </a:lnTo>
                <a:lnTo>
                  <a:pt x="52606" y="124796"/>
                </a:lnTo>
                <a:close/>
              </a:path>
              <a:path w="127000" h="619125">
                <a:moveTo>
                  <a:pt x="74612" y="63500"/>
                </a:moveTo>
                <a:lnTo>
                  <a:pt x="52387" y="63500"/>
                </a:lnTo>
                <a:lnTo>
                  <a:pt x="52474" y="87977"/>
                </a:lnTo>
                <a:lnTo>
                  <a:pt x="52547" y="108219"/>
                </a:lnTo>
                <a:lnTo>
                  <a:pt x="52606" y="124796"/>
                </a:lnTo>
                <a:lnTo>
                  <a:pt x="63728" y="127000"/>
                </a:lnTo>
                <a:lnTo>
                  <a:pt x="74427" y="124796"/>
                </a:lnTo>
                <a:lnTo>
                  <a:pt x="74831" y="124796"/>
                </a:lnTo>
                <a:lnTo>
                  <a:pt x="74772" y="108219"/>
                </a:lnTo>
                <a:lnTo>
                  <a:pt x="74699" y="87977"/>
                </a:lnTo>
                <a:lnTo>
                  <a:pt x="74612" y="63500"/>
                </a:lnTo>
                <a:close/>
              </a:path>
              <a:path w="127000" h="619125">
                <a:moveTo>
                  <a:pt x="74831" y="124796"/>
                </a:moveTo>
                <a:lnTo>
                  <a:pt x="74427" y="124796"/>
                </a:lnTo>
                <a:lnTo>
                  <a:pt x="63728" y="127000"/>
                </a:lnTo>
                <a:lnTo>
                  <a:pt x="74839" y="127000"/>
                </a:lnTo>
                <a:lnTo>
                  <a:pt x="74831" y="124796"/>
                </a:lnTo>
                <a:close/>
              </a:path>
              <a:path w="127000" h="619125">
                <a:moveTo>
                  <a:pt x="63271" y="0"/>
                </a:moveTo>
                <a:lnTo>
                  <a:pt x="18438" y="18780"/>
                </a:lnTo>
                <a:lnTo>
                  <a:pt x="100" y="63245"/>
                </a:lnTo>
                <a:lnTo>
                  <a:pt x="0" y="63753"/>
                </a:lnTo>
                <a:lnTo>
                  <a:pt x="4984" y="87977"/>
                </a:lnTo>
                <a:lnTo>
                  <a:pt x="5080" y="88441"/>
                </a:lnTo>
                <a:lnTo>
                  <a:pt x="18762" y="108569"/>
                </a:lnTo>
                <a:lnTo>
                  <a:pt x="38995" y="122100"/>
                </a:lnTo>
                <a:lnTo>
                  <a:pt x="52606" y="124796"/>
                </a:lnTo>
                <a:lnTo>
                  <a:pt x="52547" y="108219"/>
                </a:lnTo>
                <a:lnTo>
                  <a:pt x="52474" y="87977"/>
                </a:lnTo>
                <a:lnTo>
                  <a:pt x="52387" y="63500"/>
                </a:lnTo>
                <a:lnTo>
                  <a:pt x="126949" y="63500"/>
                </a:lnTo>
                <a:lnTo>
                  <a:pt x="127000" y="63245"/>
                </a:lnTo>
                <a:lnTo>
                  <a:pt x="122015" y="39022"/>
                </a:lnTo>
                <a:lnTo>
                  <a:pt x="121919" y="38558"/>
                </a:lnTo>
                <a:lnTo>
                  <a:pt x="108237" y="18430"/>
                </a:lnTo>
                <a:lnTo>
                  <a:pt x="88004" y="4899"/>
                </a:lnTo>
                <a:lnTo>
                  <a:pt x="63271" y="0"/>
                </a:lnTo>
                <a:close/>
              </a:path>
              <a:path w="127000" h="619125">
                <a:moveTo>
                  <a:pt x="126949" y="63500"/>
                </a:moveTo>
                <a:lnTo>
                  <a:pt x="74612" y="63500"/>
                </a:lnTo>
                <a:lnTo>
                  <a:pt x="74699" y="87977"/>
                </a:lnTo>
                <a:lnTo>
                  <a:pt x="74772" y="108219"/>
                </a:lnTo>
                <a:lnTo>
                  <a:pt x="74831" y="124796"/>
                </a:lnTo>
                <a:lnTo>
                  <a:pt x="74427" y="124796"/>
                </a:lnTo>
                <a:lnTo>
                  <a:pt x="88425" y="121914"/>
                </a:lnTo>
                <a:lnTo>
                  <a:pt x="108561" y="108219"/>
                </a:lnTo>
                <a:lnTo>
                  <a:pt x="122098" y="87977"/>
                </a:lnTo>
                <a:lnTo>
                  <a:pt x="126899" y="63753"/>
                </a:lnTo>
                <a:lnTo>
                  <a:pt x="126949" y="63500"/>
                </a:lnTo>
                <a:close/>
              </a:path>
              <a:path w="127000" h="619125">
                <a:moveTo>
                  <a:pt x="75171" y="219075"/>
                </a:moveTo>
                <a:lnTo>
                  <a:pt x="52946" y="219075"/>
                </a:lnTo>
                <a:lnTo>
                  <a:pt x="53263" y="307975"/>
                </a:lnTo>
                <a:lnTo>
                  <a:pt x="75488" y="307975"/>
                </a:lnTo>
                <a:lnTo>
                  <a:pt x="75171" y="219075"/>
                </a:lnTo>
                <a:close/>
              </a:path>
              <a:path w="127000" h="619125">
                <a:moveTo>
                  <a:pt x="75730" y="374650"/>
                </a:moveTo>
                <a:lnTo>
                  <a:pt x="53505" y="374650"/>
                </a:lnTo>
                <a:lnTo>
                  <a:pt x="53822" y="463550"/>
                </a:lnTo>
                <a:lnTo>
                  <a:pt x="76047" y="463550"/>
                </a:lnTo>
                <a:lnTo>
                  <a:pt x="75730" y="374650"/>
                </a:lnTo>
                <a:close/>
              </a:path>
              <a:path w="127000" h="619125">
                <a:moveTo>
                  <a:pt x="76288" y="530225"/>
                </a:moveTo>
                <a:lnTo>
                  <a:pt x="54063" y="530225"/>
                </a:lnTo>
                <a:lnTo>
                  <a:pt x="54381" y="619125"/>
                </a:lnTo>
                <a:lnTo>
                  <a:pt x="76606" y="619125"/>
                </a:lnTo>
                <a:lnTo>
                  <a:pt x="76288" y="530225"/>
                </a:lnTo>
                <a:close/>
              </a:path>
            </a:pathLst>
          </a:custGeom>
          <a:solidFill>
            <a:srgbClr val="429EE4"/>
          </a:solidFill>
          <a:ln>
            <a:solidFill>
              <a:srgbClr val="429EE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1355463-9724-49C0-89A4-09D1F7830515}"/>
              </a:ext>
            </a:extLst>
          </p:cNvPr>
          <p:cNvPicPr preferRelativeResize="0"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1" b="2151"/>
          <a:stretch/>
        </p:blipFill>
        <p:spPr>
          <a:xfrm>
            <a:off x="368945" y="985663"/>
            <a:ext cx="2676381" cy="1707834"/>
          </a:xfrm>
          <a:custGeom>
            <a:avLst/>
            <a:gdLst>
              <a:gd name="connsiteX0" fmla="*/ 282716 w 6934087"/>
              <a:gd name="connsiteY0" fmla="*/ 0 h 3947450"/>
              <a:gd name="connsiteX1" fmla="*/ 6651371 w 6934087"/>
              <a:gd name="connsiteY1" fmla="*/ 0 h 3947450"/>
              <a:gd name="connsiteX2" fmla="*/ 6693148 w 6934087"/>
              <a:gd name="connsiteY2" fmla="*/ 2974 h 3947450"/>
              <a:gd name="connsiteX3" fmla="*/ 6733023 w 6934087"/>
              <a:gd name="connsiteY3" fmla="*/ 11615 h 3947450"/>
              <a:gd name="connsiteX4" fmla="*/ 6770555 w 6934087"/>
              <a:gd name="connsiteY4" fmla="*/ 25497 h 3947450"/>
              <a:gd name="connsiteX5" fmla="*/ 6805311 w 6934087"/>
              <a:gd name="connsiteY5" fmla="*/ 44196 h 3947450"/>
              <a:gd name="connsiteX6" fmla="*/ 6836852 w 6934087"/>
              <a:gd name="connsiteY6" fmla="*/ 67289 h 3947450"/>
              <a:gd name="connsiteX7" fmla="*/ 6864741 w 6934087"/>
              <a:gd name="connsiteY7" fmla="*/ 94350 h 3947450"/>
              <a:gd name="connsiteX8" fmla="*/ 6888539 w 6934087"/>
              <a:gd name="connsiteY8" fmla="*/ 124955 h 3947450"/>
              <a:gd name="connsiteX9" fmla="*/ 6907810 w 6934087"/>
              <a:gd name="connsiteY9" fmla="*/ 158680 h 3947450"/>
              <a:gd name="connsiteX10" fmla="*/ 6922117 w 6934087"/>
              <a:gd name="connsiteY10" fmla="*/ 195100 h 3947450"/>
              <a:gd name="connsiteX11" fmla="*/ 6931021 w 6934087"/>
              <a:gd name="connsiteY11" fmla="*/ 233791 h 3947450"/>
              <a:gd name="connsiteX12" fmla="*/ 6934087 w 6934087"/>
              <a:gd name="connsiteY12" fmla="*/ 274329 h 3947450"/>
              <a:gd name="connsiteX13" fmla="*/ 6934087 w 6934087"/>
              <a:gd name="connsiteY13" fmla="*/ 3673143 h 3947450"/>
              <a:gd name="connsiteX14" fmla="*/ 6931021 w 6934087"/>
              <a:gd name="connsiteY14" fmla="*/ 3713677 h 3947450"/>
              <a:gd name="connsiteX15" fmla="*/ 6922117 w 6934087"/>
              <a:gd name="connsiteY15" fmla="*/ 3752365 h 3947450"/>
              <a:gd name="connsiteX16" fmla="*/ 6907810 w 6934087"/>
              <a:gd name="connsiteY16" fmla="*/ 3788783 h 3947450"/>
              <a:gd name="connsiteX17" fmla="*/ 6888539 w 6934087"/>
              <a:gd name="connsiteY17" fmla="*/ 3822505 h 3947450"/>
              <a:gd name="connsiteX18" fmla="*/ 6864741 w 6934087"/>
              <a:gd name="connsiteY18" fmla="*/ 3853108 h 3947450"/>
              <a:gd name="connsiteX19" fmla="*/ 6836852 w 6934087"/>
              <a:gd name="connsiteY19" fmla="*/ 3880166 h 3947450"/>
              <a:gd name="connsiteX20" fmla="*/ 6805311 w 6934087"/>
              <a:gd name="connsiteY20" fmla="*/ 3903257 h 3947450"/>
              <a:gd name="connsiteX21" fmla="*/ 6770555 w 6934087"/>
              <a:gd name="connsiteY21" fmla="*/ 3921954 h 3947450"/>
              <a:gd name="connsiteX22" fmla="*/ 6733023 w 6934087"/>
              <a:gd name="connsiteY22" fmla="*/ 3935836 h 3947450"/>
              <a:gd name="connsiteX23" fmla="*/ 6693148 w 6934087"/>
              <a:gd name="connsiteY23" fmla="*/ 3944476 h 3947450"/>
              <a:gd name="connsiteX24" fmla="*/ 6651371 w 6934087"/>
              <a:gd name="connsiteY24" fmla="*/ 3947450 h 3947450"/>
              <a:gd name="connsiteX25" fmla="*/ 282716 w 6934087"/>
              <a:gd name="connsiteY25" fmla="*/ 3947450 h 3947450"/>
              <a:gd name="connsiteX26" fmla="*/ 240938 w 6934087"/>
              <a:gd name="connsiteY26" fmla="*/ 3944476 h 3947450"/>
              <a:gd name="connsiteX27" fmla="*/ 201064 w 6934087"/>
              <a:gd name="connsiteY27" fmla="*/ 3935836 h 3947450"/>
              <a:gd name="connsiteX28" fmla="*/ 163531 w 6934087"/>
              <a:gd name="connsiteY28" fmla="*/ 3921954 h 3947450"/>
              <a:gd name="connsiteX29" fmla="*/ 128775 w 6934087"/>
              <a:gd name="connsiteY29" fmla="*/ 3903257 h 3947450"/>
              <a:gd name="connsiteX30" fmla="*/ 97235 w 6934087"/>
              <a:gd name="connsiteY30" fmla="*/ 3880166 h 3947450"/>
              <a:gd name="connsiteX31" fmla="*/ 69346 w 6934087"/>
              <a:gd name="connsiteY31" fmla="*/ 3853108 h 3947450"/>
              <a:gd name="connsiteX32" fmla="*/ 45547 w 6934087"/>
              <a:gd name="connsiteY32" fmla="*/ 3822505 h 3947450"/>
              <a:gd name="connsiteX33" fmla="*/ 26276 w 6934087"/>
              <a:gd name="connsiteY33" fmla="*/ 3788783 h 3947450"/>
              <a:gd name="connsiteX34" fmla="*/ 11970 w 6934087"/>
              <a:gd name="connsiteY34" fmla="*/ 3752365 h 3947450"/>
              <a:gd name="connsiteX35" fmla="*/ 3065 w 6934087"/>
              <a:gd name="connsiteY35" fmla="*/ 3713677 h 3947450"/>
              <a:gd name="connsiteX36" fmla="*/ 0 w 6934087"/>
              <a:gd name="connsiteY36" fmla="*/ 3673143 h 3947450"/>
              <a:gd name="connsiteX37" fmla="*/ 0 w 6934087"/>
              <a:gd name="connsiteY37" fmla="*/ 274329 h 3947450"/>
              <a:gd name="connsiteX38" fmla="*/ 3065 w 6934087"/>
              <a:gd name="connsiteY38" fmla="*/ 233791 h 3947450"/>
              <a:gd name="connsiteX39" fmla="*/ 11970 w 6934087"/>
              <a:gd name="connsiteY39" fmla="*/ 195100 h 3947450"/>
              <a:gd name="connsiteX40" fmla="*/ 26276 w 6934087"/>
              <a:gd name="connsiteY40" fmla="*/ 158680 h 3947450"/>
              <a:gd name="connsiteX41" fmla="*/ 45547 w 6934087"/>
              <a:gd name="connsiteY41" fmla="*/ 124955 h 3947450"/>
              <a:gd name="connsiteX42" fmla="*/ 69346 w 6934087"/>
              <a:gd name="connsiteY42" fmla="*/ 94350 h 3947450"/>
              <a:gd name="connsiteX43" fmla="*/ 97235 w 6934087"/>
              <a:gd name="connsiteY43" fmla="*/ 67289 h 3947450"/>
              <a:gd name="connsiteX44" fmla="*/ 128775 w 6934087"/>
              <a:gd name="connsiteY44" fmla="*/ 44196 h 3947450"/>
              <a:gd name="connsiteX45" fmla="*/ 163531 w 6934087"/>
              <a:gd name="connsiteY45" fmla="*/ 25497 h 3947450"/>
              <a:gd name="connsiteX46" fmla="*/ 201064 w 6934087"/>
              <a:gd name="connsiteY46" fmla="*/ 11615 h 3947450"/>
              <a:gd name="connsiteX47" fmla="*/ 240938 w 6934087"/>
              <a:gd name="connsiteY47" fmla="*/ 2974 h 394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6934087" h="3947450">
                <a:moveTo>
                  <a:pt x="282716" y="0"/>
                </a:moveTo>
                <a:lnTo>
                  <a:pt x="6651371" y="0"/>
                </a:lnTo>
                <a:lnTo>
                  <a:pt x="6693148" y="2974"/>
                </a:lnTo>
                <a:lnTo>
                  <a:pt x="6733023" y="11615"/>
                </a:lnTo>
                <a:lnTo>
                  <a:pt x="6770555" y="25497"/>
                </a:lnTo>
                <a:lnTo>
                  <a:pt x="6805311" y="44196"/>
                </a:lnTo>
                <a:lnTo>
                  <a:pt x="6836852" y="67289"/>
                </a:lnTo>
                <a:lnTo>
                  <a:pt x="6864741" y="94350"/>
                </a:lnTo>
                <a:lnTo>
                  <a:pt x="6888539" y="124955"/>
                </a:lnTo>
                <a:lnTo>
                  <a:pt x="6907810" y="158680"/>
                </a:lnTo>
                <a:lnTo>
                  <a:pt x="6922117" y="195100"/>
                </a:lnTo>
                <a:lnTo>
                  <a:pt x="6931021" y="233791"/>
                </a:lnTo>
                <a:lnTo>
                  <a:pt x="6934087" y="274329"/>
                </a:lnTo>
                <a:lnTo>
                  <a:pt x="6934087" y="3673143"/>
                </a:lnTo>
                <a:lnTo>
                  <a:pt x="6931021" y="3713677"/>
                </a:lnTo>
                <a:lnTo>
                  <a:pt x="6922117" y="3752365"/>
                </a:lnTo>
                <a:lnTo>
                  <a:pt x="6907810" y="3788783"/>
                </a:lnTo>
                <a:lnTo>
                  <a:pt x="6888539" y="3822505"/>
                </a:lnTo>
                <a:lnTo>
                  <a:pt x="6864741" y="3853108"/>
                </a:lnTo>
                <a:lnTo>
                  <a:pt x="6836852" y="3880166"/>
                </a:lnTo>
                <a:lnTo>
                  <a:pt x="6805311" y="3903257"/>
                </a:lnTo>
                <a:lnTo>
                  <a:pt x="6770555" y="3921954"/>
                </a:lnTo>
                <a:lnTo>
                  <a:pt x="6733023" y="3935836"/>
                </a:lnTo>
                <a:lnTo>
                  <a:pt x="6693148" y="3944476"/>
                </a:lnTo>
                <a:lnTo>
                  <a:pt x="6651371" y="3947450"/>
                </a:lnTo>
                <a:lnTo>
                  <a:pt x="282716" y="3947450"/>
                </a:lnTo>
                <a:lnTo>
                  <a:pt x="240938" y="3944476"/>
                </a:lnTo>
                <a:lnTo>
                  <a:pt x="201064" y="3935836"/>
                </a:lnTo>
                <a:lnTo>
                  <a:pt x="163531" y="3921954"/>
                </a:lnTo>
                <a:lnTo>
                  <a:pt x="128775" y="3903257"/>
                </a:lnTo>
                <a:lnTo>
                  <a:pt x="97235" y="3880166"/>
                </a:lnTo>
                <a:lnTo>
                  <a:pt x="69346" y="3853108"/>
                </a:lnTo>
                <a:lnTo>
                  <a:pt x="45547" y="3822505"/>
                </a:lnTo>
                <a:lnTo>
                  <a:pt x="26276" y="3788783"/>
                </a:lnTo>
                <a:lnTo>
                  <a:pt x="11970" y="3752365"/>
                </a:lnTo>
                <a:lnTo>
                  <a:pt x="3065" y="3713677"/>
                </a:lnTo>
                <a:lnTo>
                  <a:pt x="0" y="3673143"/>
                </a:lnTo>
                <a:lnTo>
                  <a:pt x="0" y="274329"/>
                </a:lnTo>
                <a:lnTo>
                  <a:pt x="3065" y="233791"/>
                </a:lnTo>
                <a:lnTo>
                  <a:pt x="11970" y="195100"/>
                </a:lnTo>
                <a:lnTo>
                  <a:pt x="26276" y="158680"/>
                </a:lnTo>
                <a:lnTo>
                  <a:pt x="45547" y="124955"/>
                </a:lnTo>
                <a:lnTo>
                  <a:pt x="69346" y="94350"/>
                </a:lnTo>
                <a:lnTo>
                  <a:pt x="97235" y="67289"/>
                </a:lnTo>
                <a:lnTo>
                  <a:pt x="128775" y="44196"/>
                </a:lnTo>
                <a:lnTo>
                  <a:pt x="163531" y="25497"/>
                </a:lnTo>
                <a:lnTo>
                  <a:pt x="201064" y="11615"/>
                </a:lnTo>
                <a:lnTo>
                  <a:pt x="240938" y="2974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0778682-6BE7-49E2-BB53-AAD52DE38CA0}"/>
              </a:ext>
            </a:extLst>
          </p:cNvPr>
          <p:cNvPicPr preferRelativeResize="0"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5" r="5925"/>
          <a:stretch/>
        </p:blipFill>
        <p:spPr>
          <a:xfrm>
            <a:off x="3227770" y="985663"/>
            <a:ext cx="2676381" cy="1707834"/>
          </a:xfrm>
          <a:custGeom>
            <a:avLst/>
            <a:gdLst>
              <a:gd name="connsiteX0" fmla="*/ 282716 w 6934087"/>
              <a:gd name="connsiteY0" fmla="*/ 0 h 3947450"/>
              <a:gd name="connsiteX1" fmla="*/ 6651371 w 6934087"/>
              <a:gd name="connsiteY1" fmla="*/ 0 h 3947450"/>
              <a:gd name="connsiteX2" fmla="*/ 6693148 w 6934087"/>
              <a:gd name="connsiteY2" fmla="*/ 2974 h 3947450"/>
              <a:gd name="connsiteX3" fmla="*/ 6733023 w 6934087"/>
              <a:gd name="connsiteY3" fmla="*/ 11615 h 3947450"/>
              <a:gd name="connsiteX4" fmla="*/ 6770555 w 6934087"/>
              <a:gd name="connsiteY4" fmla="*/ 25497 h 3947450"/>
              <a:gd name="connsiteX5" fmla="*/ 6805311 w 6934087"/>
              <a:gd name="connsiteY5" fmla="*/ 44196 h 3947450"/>
              <a:gd name="connsiteX6" fmla="*/ 6836852 w 6934087"/>
              <a:gd name="connsiteY6" fmla="*/ 67289 h 3947450"/>
              <a:gd name="connsiteX7" fmla="*/ 6864741 w 6934087"/>
              <a:gd name="connsiteY7" fmla="*/ 94350 h 3947450"/>
              <a:gd name="connsiteX8" fmla="*/ 6888539 w 6934087"/>
              <a:gd name="connsiteY8" fmla="*/ 124955 h 3947450"/>
              <a:gd name="connsiteX9" fmla="*/ 6907810 w 6934087"/>
              <a:gd name="connsiteY9" fmla="*/ 158680 h 3947450"/>
              <a:gd name="connsiteX10" fmla="*/ 6922117 w 6934087"/>
              <a:gd name="connsiteY10" fmla="*/ 195100 h 3947450"/>
              <a:gd name="connsiteX11" fmla="*/ 6931021 w 6934087"/>
              <a:gd name="connsiteY11" fmla="*/ 233791 h 3947450"/>
              <a:gd name="connsiteX12" fmla="*/ 6934087 w 6934087"/>
              <a:gd name="connsiteY12" fmla="*/ 274329 h 3947450"/>
              <a:gd name="connsiteX13" fmla="*/ 6934087 w 6934087"/>
              <a:gd name="connsiteY13" fmla="*/ 3673143 h 3947450"/>
              <a:gd name="connsiteX14" fmla="*/ 6931021 w 6934087"/>
              <a:gd name="connsiteY14" fmla="*/ 3713677 h 3947450"/>
              <a:gd name="connsiteX15" fmla="*/ 6922117 w 6934087"/>
              <a:gd name="connsiteY15" fmla="*/ 3752365 h 3947450"/>
              <a:gd name="connsiteX16" fmla="*/ 6907810 w 6934087"/>
              <a:gd name="connsiteY16" fmla="*/ 3788783 h 3947450"/>
              <a:gd name="connsiteX17" fmla="*/ 6888539 w 6934087"/>
              <a:gd name="connsiteY17" fmla="*/ 3822505 h 3947450"/>
              <a:gd name="connsiteX18" fmla="*/ 6864741 w 6934087"/>
              <a:gd name="connsiteY18" fmla="*/ 3853108 h 3947450"/>
              <a:gd name="connsiteX19" fmla="*/ 6836852 w 6934087"/>
              <a:gd name="connsiteY19" fmla="*/ 3880166 h 3947450"/>
              <a:gd name="connsiteX20" fmla="*/ 6805311 w 6934087"/>
              <a:gd name="connsiteY20" fmla="*/ 3903257 h 3947450"/>
              <a:gd name="connsiteX21" fmla="*/ 6770555 w 6934087"/>
              <a:gd name="connsiteY21" fmla="*/ 3921954 h 3947450"/>
              <a:gd name="connsiteX22" fmla="*/ 6733023 w 6934087"/>
              <a:gd name="connsiteY22" fmla="*/ 3935836 h 3947450"/>
              <a:gd name="connsiteX23" fmla="*/ 6693148 w 6934087"/>
              <a:gd name="connsiteY23" fmla="*/ 3944476 h 3947450"/>
              <a:gd name="connsiteX24" fmla="*/ 6651371 w 6934087"/>
              <a:gd name="connsiteY24" fmla="*/ 3947450 h 3947450"/>
              <a:gd name="connsiteX25" fmla="*/ 282716 w 6934087"/>
              <a:gd name="connsiteY25" fmla="*/ 3947450 h 3947450"/>
              <a:gd name="connsiteX26" fmla="*/ 240938 w 6934087"/>
              <a:gd name="connsiteY26" fmla="*/ 3944476 h 3947450"/>
              <a:gd name="connsiteX27" fmla="*/ 201064 w 6934087"/>
              <a:gd name="connsiteY27" fmla="*/ 3935836 h 3947450"/>
              <a:gd name="connsiteX28" fmla="*/ 163531 w 6934087"/>
              <a:gd name="connsiteY28" fmla="*/ 3921954 h 3947450"/>
              <a:gd name="connsiteX29" fmla="*/ 128775 w 6934087"/>
              <a:gd name="connsiteY29" fmla="*/ 3903257 h 3947450"/>
              <a:gd name="connsiteX30" fmla="*/ 97235 w 6934087"/>
              <a:gd name="connsiteY30" fmla="*/ 3880166 h 3947450"/>
              <a:gd name="connsiteX31" fmla="*/ 69346 w 6934087"/>
              <a:gd name="connsiteY31" fmla="*/ 3853108 h 3947450"/>
              <a:gd name="connsiteX32" fmla="*/ 45547 w 6934087"/>
              <a:gd name="connsiteY32" fmla="*/ 3822505 h 3947450"/>
              <a:gd name="connsiteX33" fmla="*/ 26276 w 6934087"/>
              <a:gd name="connsiteY33" fmla="*/ 3788783 h 3947450"/>
              <a:gd name="connsiteX34" fmla="*/ 11970 w 6934087"/>
              <a:gd name="connsiteY34" fmla="*/ 3752365 h 3947450"/>
              <a:gd name="connsiteX35" fmla="*/ 3065 w 6934087"/>
              <a:gd name="connsiteY35" fmla="*/ 3713677 h 3947450"/>
              <a:gd name="connsiteX36" fmla="*/ 0 w 6934087"/>
              <a:gd name="connsiteY36" fmla="*/ 3673143 h 3947450"/>
              <a:gd name="connsiteX37" fmla="*/ 0 w 6934087"/>
              <a:gd name="connsiteY37" fmla="*/ 274329 h 3947450"/>
              <a:gd name="connsiteX38" fmla="*/ 3065 w 6934087"/>
              <a:gd name="connsiteY38" fmla="*/ 233791 h 3947450"/>
              <a:gd name="connsiteX39" fmla="*/ 11970 w 6934087"/>
              <a:gd name="connsiteY39" fmla="*/ 195100 h 3947450"/>
              <a:gd name="connsiteX40" fmla="*/ 26276 w 6934087"/>
              <a:gd name="connsiteY40" fmla="*/ 158680 h 3947450"/>
              <a:gd name="connsiteX41" fmla="*/ 45547 w 6934087"/>
              <a:gd name="connsiteY41" fmla="*/ 124955 h 3947450"/>
              <a:gd name="connsiteX42" fmla="*/ 69346 w 6934087"/>
              <a:gd name="connsiteY42" fmla="*/ 94350 h 3947450"/>
              <a:gd name="connsiteX43" fmla="*/ 97235 w 6934087"/>
              <a:gd name="connsiteY43" fmla="*/ 67289 h 3947450"/>
              <a:gd name="connsiteX44" fmla="*/ 128775 w 6934087"/>
              <a:gd name="connsiteY44" fmla="*/ 44196 h 3947450"/>
              <a:gd name="connsiteX45" fmla="*/ 163531 w 6934087"/>
              <a:gd name="connsiteY45" fmla="*/ 25497 h 3947450"/>
              <a:gd name="connsiteX46" fmla="*/ 201064 w 6934087"/>
              <a:gd name="connsiteY46" fmla="*/ 11615 h 3947450"/>
              <a:gd name="connsiteX47" fmla="*/ 240938 w 6934087"/>
              <a:gd name="connsiteY47" fmla="*/ 2974 h 394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6934087" h="3947450">
                <a:moveTo>
                  <a:pt x="282716" y="0"/>
                </a:moveTo>
                <a:lnTo>
                  <a:pt x="6651371" y="0"/>
                </a:lnTo>
                <a:lnTo>
                  <a:pt x="6693148" y="2974"/>
                </a:lnTo>
                <a:lnTo>
                  <a:pt x="6733023" y="11615"/>
                </a:lnTo>
                <a:lnTo>
                  <a:pt x="6770555" y="25497"/>
                </a:lnTo>
                <a:lnTo>
                  <a:pt x="6805311" y="44196"/>
                </a:lnTo>
                <a:lnTo>
                  <a:pt x="6836852" y="67289"/>
                </a:lnTo>
                <a:lnTo>
                  <a:pt x="6864741" y="94350"/>
                </a:lnTo>
                <a:lnTo>
                  <a:pt x="6888539" y="124955"/>
                </a:lnTo>
                <a:lnTo>
                  <a:pt x="6907810" y="158680"/>
                </a:lnTo>
                <a:lnTo>
                  <a:pt x="6922117" y="195100"/>
                </a:lnTo>
                <a:lnTo>
                  <a:pt x="6931021" y="233791"/>
                </a:lnTo>
                <a:lnTo>
                  <a:pt x="6934087" y="274329"/>
                </a:lnTo>
                <a:lnTo>
                  <a:pt x="6934087" y="3673143"/>
                </a:lnTo>
                <a:lnTo>
                  <a:pt x="6931021" y="3713677"/>
                </a:lnTo>
                <a:lnTo>
                  <a:pt x="6922117" y="3752365"/>
                </a:lnTo>
                <a:lnTo>
                  <a:pt x="6907810" y="3788783"/>
                </a:lnTo>
                <a:lnTo>
                  <a:pt x="6888539" y="3822505"/>
                </a:lnTo>
                <a:lnTo>
                  <a:pt x="6864741" y="3853108"/>
                </a:lnTo>
                <a:lnTo>
                  <a:pt x="6836852" y="3880166"/>
                </a:lnTo>
                <a:lnTo>
                  <a:pt x="6805311" y="3903257"/>
                </a:lnTo>
                <a:lnTo>
                  <a:pt x="6770555" y="3921954"/>
                </a:lnTo>
                <a:lnTo>
                  <a:pt x="6733023" y="3935836"/>
                </a:lnTo>
                <a:lnTo>
                  <a:pt x="6693148" y="3944476"/>
                </a:lnTo>
                <a:lnTo>
                  <a:pt x="6651371" y="3947450"/>
                </a:lnTo>
                <a:lnTo>
                  <a:pt x="282716" y="3947450"/>
                </a:lnTo>
                <a:lnTo>
                  <a:pt x="240938" y="3944476"/>
                </a:lnTo>
                <a:lnTo>
                  <a:pt x="201064" y="3935836"/>
                </a:lnTo>
                <a:lnTo>
                  <a:pt x="163531" y="3921954"/>
                </a:lnTo>
                <a:lnTo>
                  <a:pt x="128775" y="3903257"/>
                </a:lnTo>
                <a:lnTo>
                  <a:pt x="97235" y="3880166"/>
                </a:lnTo>
                <a:lnTo>
                  <a:pt x="69346" y="3853108"/>
                </a:lnTo>
                <a:lnTo>
                  <a:pt x="45547" y="3822505"/>
                </a:lnTo>
                <a:lnTo>
                  <a:pt x="26276" y="3788783"/>
                </a:lnTo>
                <a:lnTo>
                  <a:pt x="11970" y="3752365"/>
                </a:lnTo>
                <a:lnTo>
                  <a:pt x="3065" y="3713677"/>
                </a:lnTo>
                <a:lnTo>
                  <a:pt x="0" y="3673143"/>
                </a:lnTo>
                <a:lnTo>
                  <a:pt x="0" y="274329"/>
                </a:lnTo>
                <a:lnTo>
                  <a:pt x="3065" y="233791"/>
                </a:lnTo>
                <a:lnTo>
                  <a:pt x="11970" y="195100"/>
                </a:lnTo>
                <a:lnTo>
                  <a:pt x="26276" y="158680"/>
                </a:lnTo>
                <a:lnTo>
                  <a:pt x="45547" y="124955"/>
                </a:lnTo>
                <a:lnTo>
                  <a:pt x="69346" y="94350"/>
                </a:lnTo>
                <a:lnTo>
                  <a:pt x="97235" y="67289"/>
                </a:lnTo>
                <a:lnTo>
                  <a:pt x="128775" y="44196"/>
                </a:lnTo>
                <a:lnTo>
                  <a:pt x="163531" y="25497"/>
                </a:lnTo>
                <a:lnTo>
                  <a:pt x="201064" y="11615"/>
                </a:lnTo>
                <a:lnTo>
                  <a:pt x="240938" y="2974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2" name="object 21">
            <a:extLst>
              <a:ext uri="{FF2B5EF4-FFF2-40B4-BE49-F238E27FC236}">
                <a16:creationId xmlns:a16="http://schemas.microsoft.com/office/drawing/2014/main" id="{37547597-9CB8-43EC-9405-B5EA57264E43}"/>
              </a:ext>
            </a:extLst>
          </p:cNvPr>
          <p:cNvSpPr txBox="1"/>
          <p:nvPr/>
        </p:nvSpPr>
        <p:spPr>
          <a:xfrm>
            <a:off x="11109452" y="6407866"/>
            <a:ext cx="751840" cy="22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sz="1400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0</a:t>
            </a:r>
            <a:r>
              <a:rPr lang="ru-RU" sz="1400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2</a:t>
            </a:r>
            <a:r>
              <a:rPr sz="1400" spc="215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 </a:t>
            </a:r>
            <a:r>
              <a:rPr sz="1400" spc="65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|</a:t>
            </a:r>
            <a:r>
              <a:rPr sz="1400" spc="215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 </a:t>
            </a:r>
            <a:r>
              <a:rPr lang="ru-RU" sz="1400" spc="165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19</a:t>
            </a:r>
            <a:endParaRPr sz="1400" dirty="0">
              <a:solidFill>
                <a:srgbClr val="20202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Microsoft Sans Serif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1575816"/>
                </a:moveTo>
                <a:lnTo>
                  <a:pt x="10187381" y="1596085"/>
                </a:lnTo>
                <a:lnTo>
                  <a:pt x="10186467" y="1497876"/>
                </a:lnTo>
                <a:lnTo>
                  <a:pt x="10186467" y="3366909"/>
                </a:lnTo>
                <a:lnTo>
                  <a:pt x="8141767" y="3385972"/>
                </a:lnTo>
                <a:lnTo>
                  <a:pt x="8140954" y="3298672"/>
                </a:lnTo>
                <a:lnTo>
                  <a:pt x="8140954" y="5153723"/>
                </a:lnTo>
                <a:lnTo>
                  <a:pt x="6096254" y="5172786"/>
                </a:lnTo>
                <a:lnTo>
                  <a:pt x="6079960" y="3422599"/>
                </a:lnTo>
                <a:lnTo>
                  <a:pt x="8124660" y="3403536"/>
                </a:lnTo>
                <a:lnTo>
                  <a:pt x="8140954" y="5153723"/>
                </a:lnTo>
                <a:lnTo>
                  <a:pt x="8140954" y="3298672"/>
                </a:lnTo>
                <a:lnTo>
                  <a:pt x="8125460" y="1634337"/>
                </a:lnTo>
                <a:lnTo>
                  <a:pt x="10170147" y="1613662"/>
                </a:lnTo>
                <a:lnTo>
                  <a:pt x="10186467" y="3366909"/>
                </a:lnTo>
                <a:lnTo>
                  <a:pt x="10186467" y="1497876"/>
                </a:lnTo>
                <a:lnTo>
                  <a:pt x="10172522" y="0"/>
                </a:lnTo>
                <a:lnTo>
                  <a:pt x="10155123" y="0"/>
                </a:lnTo>
                <a:lnTo>
                  <a:pt x="10169982" y="1596263"/>
                </a:lnTo>
                <a:lnTo>
                  <a:pt x="8125295" y="1616938"/>
                </a:lnTo>
                <a:lnTo>
                  <a:pt x="8124495" y="1530985"/>
                </a:lnTo>
                <a:lnTo>
                  <a:pt x="8124495" y="3386137"/>
                </a:lnTo>
                <a:lnTo>
                  <a:pt x="6079795" y="3405200"/>
                </a:lnTo>
                <a:lnTo>
                  <a:pt x="6078855" y="3304273"/>
                </a:lnTo>
                <a:lnTo>
                  <a:pt x="6078855" y="5172938"/>
                </a:lnTo>
                <a:lnTo>
                  <a:pt x="4034155" y="5192001"/>
                </a:lnTo>
                <a:lnTo>
                  <a:pt x="4017861" y="3441814"/>
                </a:lnTo>
                <a:lnTo>
                  <a:pt x="6062561" y="3422751"/>
                </a:lnTo>
                <a:lnTo>
                  <a:pt x="6078855" y="5172938"/>
                </a:lnTo>
                <a:lnTo>
                  <a:pt x="6078855" y="3304273"/>
                </a:lnTo>
                <a:lnTo>
                  <a:pt x="6063500" y="1655191"/>
                </a:lnTo>
                <a:lnTo>
                  <a:pt x="8108188" y="1634515"/>
                </a:lnTo>
                <a:lnTo>
                  <a:pt x="8124495" y="3386137"/>
                </a:lnTo>
                <a:lnTo>
                  <a:pt x="8124495" y="1530985"/>
                </a:lnTo>
                <a:lnTo>
                  <a:pt x="8110245" y="0"/>
                </a:lnTo>
                <a:lnTo>
                  <a:pt x="8092973" y="0"/>
                </a:lnTo>
                <a:lnTo>
                  <a:pt x="8108023" y="1617116"/>
                </a:lnTo>
                <a:lnTo>
                  <a:pt x="6063335" y="1637792"/>
                </a:lnTo>
                <a:lnTo>
                  <a:pt x="6062396" y="1536801"/>
                </a:lnTo>
                <a:lnTo>
                  <a:pt x="6062396" y="3405352"/>
                </a:lnTo>
                <a:lnTo>
                  <a:pt x="4017695" y="3424415"/>
                </a:lnTo>
                <a:lnTo>
                  <a:pt x="4016756" y="3323501"/>
                </a:lnTo>
                <a:lnTo>
                  <a:pt x="4016756" y="5192153"/>
                </a:lnTo>
                <a:lnTo>
                  <a:pt x="1972056" y="5211216"/>
                </a:lnTo>
                <a:lnTo>
                  <a:pt x="1955761" y="3461029"/>
                </a:lnTo>
                <a:lnTo>
                  <a:pt x="4000462" y="3441966"/>
                </a:lnTo>
                <a:lnTo>
                  <a:pt x="4016756" y="5192153"/>
                </a:lnTo>
                <a:lnTo>
                  <a:pt x="4016756" y="3323501"/>
                </a:lnTo>
                <a:lnTo>
                  <a:pt x="4001414" y="1676044"/>
                </a:lnTo>
                <a:lnTo>
                  <a:pt x="6046101" y="1655368"/>
                </a:lnTo>
                <a:lnTo>
                  <a:pt x="6062396" y="3405352"/>
                </a:lnTo>
                <a:lnTo>
                  <a:pt x="6062396" y="1536801"/>
                </a:lnTo>
                <a:lnTo>
                  <a:pt x="6048095" y="0"/>
                </a:lnTo>
                <a:lnTo>
                  <a:pt x="6030696" y="0"/>
                </a:lnTo>
                <a:lnTo>
                  <a:pt x="6045936" y="1637969"/>
                </a:lnTo>
                <a:lnTo>
                  <a:pt x="4001262" y="1658645"/>
                </a:lnTo>
                <a:lnTo>
                  <a:pt x="4000296" y="1554988"/>
                </a:lnTo>
                <a:lnTo>
                  <a:pt x="4000296" y="3424567"/>
                </a:lnTo>
                <a:lnTo>
                  <a:pt x="1955596" y="3443630"/>
                </a:lnTo>
                <a:lnTo>
                  <a:pt x="1939340" y="1696885"/>
                </a:lnTo>
                <a:lnTo>
                  <a:pt x="3984015" y="1676222"/>
                </a:lnTo>
                <a:lnTo>
                  <a:pt x="4000296" y="3424567"/>
                </a:lnTo>
                <a:lnTo>
                  <a:pt x="4000296" y="1554988"/>
                </a:lnTo>
                <a:lnTo>
                  <a:pt x="3985818" y="0"/>
                </a:lnTo>
                <a:lnTo>
                  <a:pt x="3968419" y="0"/>
                </a:lnTo>
                <a:lnTo>
                  <a:pt x="3983863" y="1658823"/>
                </a:lnTo>
                <a:lnTo>
                  <a:pt x="1939175" y="1679486"/>
                </a:lnTo>
                <a:lnTo>
                  <a:pt x="1923542" y="0"/>
                </a:lnTo>
                <a:lnTo>
                  <a:pt x="1906143" y="0"/>
                </a:lnTo>
                <a:lnTo>
                  <a:pt x="1921776" y="1679663"/>
                </a:lnTo>
                <a:lnTo>
                  <a:pt x="0" y="1699082"/>
                </a:lnTo>
                <a:lnTo>
                  <a:pt x="0" y="1716481"/>
                </a:lnTo>
                <a:lnTo>
                  <a:pt x="1921941" y="1697062"/>
                </a:lnTo>
                <a:lnTo>
                  <a:pt x="1938197" y="3443782"/>
                </a:lnTo>
                <a:lnTo>
                  <a:pt x="0" y="3461842"/>
                </a:lnTo>
                <a:lnTo>
                  <a:pt x="0" y="3479241"/>
                </a:lnTo>
                <a:lnTo>
                  <a:pt x="1938362" y="3461181"/>
                </a:lnTo>
                <a:lnTo>
                  <a:pt x="1954657" y="5211369"/>
                </a:lnTo>
                <a:lnTo>
                  <a:pt x="0" y="5229580"/>
                </a:lnTo>
                <a:lnTo>
                  <a:pt x="0" y="5246852"/>
                </a:lnTo>
                <a:lnTo>
                  <a:pt x="1954822" y="5228666"/>
                </a:lnTo>
                <a:lnTo>
                  <a:pt x="1969998" y="6858000"/>
                </a:lnTo>
                <a:lnTo>
                  <a:pt x="1987397" y="6858000"/>
                </a:lnTo>
                <a:lnTo>
                  <a:pt x="1972221" y="5228514"/>
                </a:lnTo>
                <a:lnTo>
                  <a:pt x="4016921" y="5209476"/>
                </a:lnTo>
                <a:lnTo>
                  <a:pt x="4032275" y="6858000"/>
                </a:lnTo>
                <a:lnTo>
                  <a:pt x="4049674" y="6858000"/>
                </a:lnTo>
                <a:lnTo>
                  <a:pt x="4034320" y="5209311"/>
                </a:lnTo>
                <a:lnTo>
                  <a:pt x="6079020" y="5190274"/>
                </a:lnTo>
                <a:lnTo>
                  <a:pt x="6094552" y="6858000"/>
                </a:lnTo>
                <a:lnTo>
                  <a:pt x="6111951" y="6858000"/>
                </a:lnTo>
                <a:lnTo>
                  <a:pt x="6096419" y="5190109"/>
                </a:lnTo>
                <a:lnTo>
                  <a:pt x="8141119" y="5171071"/>
                </a:lnTo>
                <a:lnTo>
                  <a:pt x="8156829" y="6858000"/>
                </a:lnTo>
                <a:lnTo>
                  <a:pt x="8174101" y="6858000"/>
                </a:lnTo>
                <a:lnTo>
                  <a:pt x="8158391" y="5170906"/>
                </a:lnTo>
                <a:lnTo>
                  <a:pt x="10203091" y="5151869"/>
                </a:lnTo>
                <a:lnTo>
                  <a:pt x="10218979" y="6858000"/>
                </a:lnTo>
                <a:lnTo>
                  <a:pt x="10236378" y="6858000"/>
                </a:lnTo>
                <a:lnTo>
                  <a:pt x="10220490" y="5151717"/>
                </a:lnTo>
                <a:lnTo>
                  <a:pt x="12192000" y="5133352"/>
                </a:lnTo>
                <a:lnTo>
                  <a:pt x="12192000" y="5115953"/>
                </a:lnTo>
                <a:lnTo>
                  <a:pt x="10220325" y="5134330"/>
                </a:lnTo>
                <a:lnTo>
                  <a:pt x="10204031" y="3384143"/>
                </a:lnTo>
                <a:lnTo>
                  <a:pt x="12192000" y="3365614"/>
                </a:lnTo>
                <a:lnTo>
                  <a:pt x="12191987" y="3348215"/>
                </a:lnTo>
                <a:lnTo>
                  <a:pt x="10203866" y="3366744"/>
                </a:lnTo>
                <a:lnTo>
                  <a:pt x="10202926" y="3265868"/>
                </a:lnTo>
                <a:lnTo>
                  <a:pt x="10202926" y="5134495"/>
                </a:lnTo>
                <a:lnTo>
                  <a:pt x="8158226" y="5153558"/>
                </a:lnTo>
                <a:lnTo>
                  <a:pt x="8141932" y="3403371"/>
                </a:lnTo>
                <a:lnTo>
                  <a:pt x="10186632" y="3384308"/>
                </a:lnTo>
                <a:lnTo>
                  <a:pt x="10202926" y="5134495"/>
                </a:lnTo>
                <a:lnTo>
                  <a:pt x="10202926" y="3265868"/>
                </a:lnTo>
                <a:lnTo>
                  <a:pt x="10187534" y="1613484"/>
                </a:lnTo>
                <a:lnTo>
                  <a:pt x="12192000" y="1593215"/>
                </a:lnTo>
                <a:lnTo>
                  <a:pt x="12192000" y="1575816"/>
                </a:lnTo>
                <a:close/>
              </a:path>
            </a:pathLst>
          </a:custGeom>
          <a:solidFill>
            <a:srgbClr val="939393">
              <a:alpha val="784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67690" y="6407866"/>
            <a:ext cx="1232510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lang="ru-RU" sz="16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7 </a:t>
            </a:r>
            <a:r>
              <a:rPr lang="ru-RU" sz="14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класс</a:t>
            </a:r>
            <a:endParaRPr sz="1600" dirty="0">
              <a:solidFill>
                <a:srgbClr val="20202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109452" y="6407866"/>
            <a:ext cx="751840" cy="22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sz="1400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0</a:t>
            </a:r>
            <a:r>
              <a:rPr lang="ru-RU" sz="1400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3</a:t>
            </a:r>
            <a:r>
              <a:rPr sz="1400" spc="215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 </a:t>
            </a:r>
            <a:r>
              <a:rPr sz="1400" spc="65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|</a:t>
            </a:r>
            <a:r>
              <a:rPr sz="1400" spc="215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 </a:t>
            </a:r>
            <a:r>
              <a:rPr lang="ru-RU" sz="1400" spc="165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19</a:t>
            </a:r>
            <a:endParaRPr sz="1400" dirty="0">
              <a:solidFill>
                <a:srgbClr val="20202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Microsoft Sans Serif"/>
            </a:endParaRPr>
          </a:p>
        </p:txBody>
      </p:sp>
      <p:sp>
        <p:nvSpPr>
          <p:cNvPr id="80" name="object 9">
            <a:extLst>
              <a:ext uri="{FF2B5EF4-FFF2-40B4-BE49-F238E27FC236}">
                <a16:creationId xmlns:a16="http://schemas.microsoft.com/office/drawing/2014/main" id="{9CCFFDBE-42E7-4C28-9DCB-CA50DC93FAD9}"/>
              </a:ext>
            </a:extLst>
          </p:cNvPr>
          <p:cNvSpPr/>
          <p:nvPr/>
        </p:nvSpPr>
        <p:spPr>
          <a:xfrm>
            <a:off x="367690" y="361988"/>
            <a:ext cx="9004910" cy="105575"/>
          </a:xfrm>
          <a:custGeom>
            <a:avLst/>
            <a:gdLst/>
            <a:ahLst/>
            <a:cxnLst/>
            <a:rect l="l" t="t" r="r" b="b"/>
            <a:pathLst>
              <a:path w="7883525" h="76200">
                <a:moveTo>
                  <a:pt x="38100" y="0"/>
                </a:moveTo>
                <a:lnTo>
                  <a:pt x="23268" y="2988"/>
                </a:lnTo>
                <a:lnTo>
                  <a:pt x="11158" y="11144"/>
                </a:lnTo>
                <a:lnTo>
                  <a:pt x="2993" y="23252"/>
                </a:lnTo>
                <a:lnTo>
                  <a:pt x="0" y="38100"/>
                </a:lnTo>
                <a:lnTo>
                  <a:pt x="2993" y="52947"/>
                </a:lnTo>
                <a:lnTo>
                  <a:pt x="11158" y="65055"/>
                </a:lnTo>
                <a:lnTo>
                  <a:pt x="23268" y="73211"/>
                </a:lnTo>
                <a:lnTo>
                  <a:pt x="38100" y="76200"/>
                </a:lnTo>
                <a:lnTo>
                  <a:pt x="52931" y="73211"/>
                </a:lnTo>
                <a:lnTo>
                  <a:pt x="65041" y="65055"/>
                </a:lnTo>
                <a:lnTo>
                  <a:pt x="73206" y="52947"/>
                </a:lnTo>
                <a:lnTo>
                  <a:pt x="73972" y="49149"/>
                </a:lnTo>
                <a:lnTo>
                  <a:pt x="38100" y="49149"/>
                </a:lnTo>
                <a:lnTo>
                  <a:pt x="38100" y="26924"/>
                </a:lnTo>
                <a:lnTo>
                  <a:pt x="73946" y="26924"/>
                </a:lnTo>
                <a:lnTo>
                  <a:pt x="73206" y="23252"/>
                </a:lnTo>
                <a:lnTo>
                  <a:pt x="65041" y="11144"/>
                </a:lnTo>
                <a:lnTo>
                  <a:pt x="52931" y="2988"/>
                </a:lnTo>
                <a:lnTo>
                  <a:pt x="38100" y="0"/>
                </a:lnTo>
                <a:close/>
              </a:path>
              <a:path w="7883525" h="76200">
                <a:moveTo>
                  <a:pt x="73946" y="26924"/>
                </a:moveTo>
                <a:lnTo>
                  <a:pt x="38100" y="26924"/>
                </a:lnTo>
                <a:lnTo>
                  <a:pt x="38100" y="49149"/>
                </a:lnTo>
                <a:lnTo>
                  <a:pt x="73972" y="49149"/>
                </a:lnTo>
                <a:lnTo>
                  <a:pt x="76200" y="38100"/>
                </a:lnTo>
                <a:lnTo>
                  <a:pt x="73946" y="26924"/>
                </a:lnTo>
                <a:close/>
              </a:path>
              <a:path w="7883525" h="76200">
                <a:moveTo>
                  <a:pt x="215900" y="26924"/>
                </a:moveTo>
                <a:lnTo>
                  <a:pt x="73946" y="26924"/>
                </a:lnTo>
                <a:lnTo>
                  <a:pt x="76200" y="38100"/>
                </a:lnTo>
                <a:lnTo>
                  <a:pt x="73972" y="49149"/>
                </a:lnTo>
                <a:lnTo>
                  <a:pt x="215900" y="49149"/>
                </a:lnTo>
                <a:lnTo>
                  <a:pt x="215900" y="26924"/>
                </a:lnTo>
                <a:close/>
              </a:path>
              <a:path w="7883525" h="76200">
                <a:moveTo>
                  <a:pt x="304800" y="26924"/>
                </a:moveTo>
                <a:lnTo>
                  <a:pt x="282575" y="26924"/>
                </a:lnTo>
                <a:lnTo>
                  <a:pt x="282575" y="49149"/>
                </a:lnTo>
                <a:lnTo>
                  <a:pt x="304800" y="49149"/>
                </a:lnTo>
                <a:lnTo>
                  <a:pt x="304800" y="26924"/>
                </a:lnTo>
                <a:close/>
              </a:path>
              <a:path w="7883525" h="76200">
                <a:moveTo>
                  <a:pt x="549275" y="26924"/>
                </a:moveTo>
                <a:lnTo>
                  <a:pt x="371475" y="26924"/>
                </a:lnTo>
                <a:lnTo>
                  <a:pt x="371475" y="49149"/>
                </a:lnTo>
                <a:lnTo>
                  <a:pt x="549275" y="49149"/>
                </a:lnTo>
                <a:lnTo>
                  <a:pt x="549275" y="26924"/>
                </a:lnTo>
                <a:close/>
              </a:path>
              <a:path w="7883525" h="76200">
                <a:moveTo>
                  <a:pt x="638175" y="26924"/>
                </a:moveTo>
                <a:lnTo>
                  <a:pt x="615950" y="26924"/>
                </a:lnTo>
                <a:lnTo>
                  <a:pt x="615950" y="49149"/>
                </a:lnTo>
                <a:lnTo>
                  <a:pt x="638175" y="49149"/>
                </a:lnTo>
                <a:lnTo>
                  <a:pt x="638175" y="26924"/>
                </a:lnTo>
                <a:close/>
              </a:path>
              <a:path w="7883525" h="76200">
                <a:moveTo>
                  <a:pt x="882650" y="26924"/>
                </a:moveTo>
                <a:lnTo>
                  <a:pt x="704850" y="26924"/>
                </a:lnTo>
                <a:lnTo>
                  <a:pt x="704850" y="49149"/>
                </a:lnTo>
                <a:lnTo>
                  <a:pt x="882650" y="49149"/>
                </a:lnTo>
                <a:lnTo>
                  <a:pt x="882650" y="26924"/>
                </a:lnTo>
                <a:close/>
              </a:path>
              <a:path w="7883525" h="76200">
                <a:moveTo>
                  <a:pt x="971550" y="26924"/>
                </a:moveTo>
                <a:lnTo>
                  <a:pt x="949325" y="26924"/>
                </a:lnTo>
                <a:lnTo>
                  <a:pt x="949325" y="49149"/>
                </a:lnTo>
                <a:lnTo>
                  <a:pt x="971550" y="49149"/>
                </a:lnTo>
                <a:lnTo>
                  <a:pt x="971550" y="26924"/>
                </a:lnTo>
                <a:close/>
              </a:path>
              <a:path w="7883525" h="76200">
                <a:moveTo>
                  <a:pt x="1216025" y="26924"/>
                </a:moveTo>
                <a:lnTo>
                  <a:pt x="1038225" y="26924"/>
                </a:lnTo>
                <a:lnTo>
                  <a:pt x="1038225" y="49149"/>
                </a:lnTo>
                <a:lnTo>
                  <a:pt x="1216025" y="49149"/>
                </a:lnTo>
                <a:lnTo>
                  <a:pt x="1216025" y="26924"/>
                </a:lnTo>
                <a:close/>
              </a:path>
              <a:path w="7883525" h="76200">
                <a:moveTo>
                  <a:pt x="1304925" y="26924"/>
                </a:moveTo>
                <a:lnTo>
                  <a:pt x="1282700" y="26924"/>
                </a:lnTo>
                <a:lnTo>
                  <a:pt x="1282700" y="49149"/>
                </a:lnTo>
                <a:lnTo>
                  <a:pt x="1304925" y="49149"/>
                </a:lnTo>
                <a:lnTo>
                  <a:pt x="1304925" y="26924"/>
                </a:lnTo>
                <a:close/>
              </a:path>
              <a:path w="7883525" h="76200">
                <a:moveTo>
                  <a:pt x="1549400" y="27050"/>
                </a:moveTo>
                <a:lnTo>
                  <a:pt x="1371600" y="27050"/>
                </a:lnTo>
                <a:lnTo>
                  <a:pt x="1371600" y="49149"/>
                </a:lnTo>
                <a:lnTo>
                  <a:pt x="1549400" y="49149"/>
                </a:lnTo>
                <a:lnTo>
                  <a:pt x="1549400" y="27050"/>
                </a:lnTo>
                <a:close/>
              </a:path>
              <a:path w="7883525" h="76200">
                <a:moveTo>
                  <a:pt x="1638300" y="27050"/>
                </a:moveTo>
                <a:lnTo>
                  <a:pt x="1616075" y="27050"/>
                </a:lnTo>
                <a:lnTo>
                  <a:pt x="1616075" y="49275"/>
                </a:lnTo>
                <a:lnTo>
                  <a:pt x="1638300" y="49275"/>
                </a:lnTo>
                <a:lnTo>
                  <a:pt x="1638300" y="27050"/>
                </a:lnTo>
                <a:close/>
              </a:path>
              <a:path w="7883525" h="76200">
                <a:moveTo>
                  <a:pt x="1882775" y="27050"/>
                </a:moveTo>
                <a:lnTo>
                  <a:pt x="1704975" y="27050"/>
                </a:lnTo>
                <a:lnTo>
                  <a:pt x="1704975" y="49275"/>
                </a:lnTo>
                <a:lnTo>
                  <a:pt x="1882775" y="49275"/>
                </a:lnTo>
                <a:lnTo>
                  <a:pt x="1882775" y="27050"/>
                </a:lnTo>
                <a:close/>
              </a:path>
              <a:path w="7883525" h="76200">
                <a:moveTo>
                  <a:pt x="1971675" y="27050"/>
                </a:moveTo>
                <a:lnTo>
                  <a:pt x="1949450" y="27050"/>
                </a:lnTo>
                <a:lnTo>
                  <a:pt x="1949450" y="49275"/>
                </a:lnTo>
                <a:lnTo>
                  <a:pt x="1971675" y="49275"/>
                </a:lnTo>
                <a:lnTo>
                  <a:pt x="1971675" y="27050"/>
                </a:lnTo>
                <a:close/>
              </a:path>
              <a:path w="7883525" h="76200">
                <a:moveTo>
                  <a:pt x="2216150" y="27050"/>
                </a:moveTo>
                <a:lnTo>
                  <a:pt x="2038350" y="27050"/>
                </a:lnTo>
                <a:lnTo>
                  <a:pt x="2038350" y="49275"/>
                </a:lnTo>
                <a:lnTo>
                  <a:pt x="2216150" y="49275"/>
                </a:lnTo>
                <a:lnTo>
                  <a:pt x="2216150" y="27050"/>
                </a:lnTo>
                <a:close/>
              </a:path>
              <a:path w="7883525" h="76200">
                <a:moveTo>
                  <a:pt x="2305050" y="27050"/>
                </a:moveTo>
                <a:lnTo>
                  <a:pt x="2282825" y="27050"/>
                </a:lnTo>
                <a:lnTo>
                  <a:pt x="2282825" y="49275"/>
                </a:lnTo>
                <a:lnTo>
                  <a:pt x="2305050" y="49275"/>
                </a:lnTo>
                <a:lnTo>
                  <a:pt x="2305050" y="27050"/>
                </a:lnTo>
                <a:close/>
              </a:path>
              <a:path w="7883525" h="76200">
                <a:moveTo>
                  <a:pt x="2549525" y="27050"/>
                </a:moveTo>
                <a:lnTo>
                  <a:pt x="2371725" y="27050"/>
                </a:lnTo>
                <a:lnTo>
                  <a:pt x="2371725" y="49275"/>
                </a:lnTo>
                <a:lnTo>
                  <a:pt x="2549525" y="49275"/>
                </a:lnTo>
                <a:lnTo>
                  <a:pt x="2549525" y="27050"/>
                </a:lnTo>
                <a:close/>
              </a:path>
              <a:path w="7883525" h="76200">
                <a:moveTo>
                  <a:pt x="2638425" y="27050"/>
                </a:moveTo>
                <a:lnTo>
                  <a:pt x="2616200" y="27050"/>
                </a:lnTo>
                <a:lnTo>
                  <a:pt x="2616200" y="49275"/>
                </a:lnTo>
                <a:lnTo>
                  <a:pt x="2638425" y="49275"/>
                </a:lnTo>
                <a:lnTo>
                  <a:pt x="2638425" y="27050"/>
                </a:lnTo>
                <a:close/>
              </a:path>
              <a:path w="7883525" h="76200">
                <a:moveTo>
                  <a:pt x="2882900" y="27050"/>
                </a:moveTo>
                <a:lnTo>
                  <a:pt x="2705100" y="27050"/>
                </a:lnTo>
                <a:lnTo>
                  <a:pt x="2705100" y="49275"/>
                </a:lnTo>
                <a:lnTo>
                  <a:pt x="2882900" y="49275"/>
                </a:lnTo>
                <a:lnTo>
                  <a:pt x="2882900" y="27050"/>
                </a:lnTo>
                <a:close/>
              </a:path>
              <a:path w="7883525" h="76200">
                <a:moveTo>
                  <a:pt x="2971799" y="27050"/>
                </a:moveTo>
                <a:lnTo>
                  <a:pt x="2949574" y="27050"/>
                </a:lnTo>
                <a:lnTo>
                  <a:pt x="2949574" y="49275"/>
                </a:lnTo>
                <a:lnTo>
                  <a:pt x="2971799" y="49275"/>
                </a:lnTo>
                <a:lnTo>
                  <a:pt x="2971799" y="27050"/>
                </a:lnTo>
                <a:close/>
              </a:path>
              <a:path w="7883525" h="76200">
                <a:moveTo>
                  <a:pt x="3216274" y="27050"/>
                </a:moveTo>
                <a:lnTo>
                  <a:pt x="3038474" y="27050"/>
                </a:lnTo>
                <a:lnTo>
                  <a:pt x="3038474" y="49275"/>
                </a:lnTo>
                <a:lnTo>
                  <a:pt x="3216274" y="49275"/>
                </a:lnTo>
                <a:lnTo>
                  <a:pt x="3216274" y="27050"/>
                </a:lnTo>
                <a:close/>
              </a:path>
              <a:path w="7883525" h="76200">
                <a:moveTo>
                  <a:pt x="3305175" y="27050"/>
                </a:moveTo>
                <a:lnTo>
                  <a:pt x="3282950" y="27050"/>
                </a:lnTo>
                <a:lnTo>
                  <a:pt x="3282950" y="49275"/>
                </a:lnTo>
                <a:lnTo>
                  <a:pt x="3305175" y="49275"/>
                </a:lnTo>
                <a:lnTo>
                  <a:pt x="3305175" y="27050"/>
                </a:lnTo>
                <a:close/>
              </a:path>
              <a:path w="7883525" h="76200">
                <a:moveTo>
                  <a:pt x="3549650" y="27050"/>
                </a:moveTo>
                <a:lnTo>
                  <a:pt x="3371850" y="27050"/>
                </a:lnTo>
                <a:lnTo>
                  <a:pt x="3371850" y="49275"/>
                </a:lnTo>
                <a:lnTo>
                  <a:pt x="3549650" y="49275"/>
                </a:lnTo>
                <a:lnTo>
                  <a:pt x="3549650" y="27050"/>
                </a:lnTo>
                <a:close/>
              </a:path>
              <a:path w="7883525" h="76200">
                <a:moveTo>
                  <a:pt x="3638550" y="27050"/>
                </a:moveTo>
                <a:lnTo>
                  <a:pt x="3616325" y="27050"/>
                </a:lnTo>
                <a:lnTo>
                  <a:pt x="3616325" y="49275"/>
                </a:lnTo>
                <a:lnTo>
                  <a:pt x="3638550" y="49275"/>
                </a:lnTo>
                <a:lnTo>
                  <a:pt x="3638550" y="27050"/>
                </a:lnTo>
                <a:close/>
              </a:path>
              <a:path w="7883525" h="76200">
                <a:moveTo>
                  <a:pt x="3883025" y="27050"/>
                </a:moveTo>
                <a:lnTo>
                  <a:pt x="3705225" y="27050"/>
                </a:lnTo>
                <a:lnTo>
                  <a:pt x="3705225" y="49275"/>
                </a:lnTo>
                <a:lnTo>
                  <a:pt x="3883025" y="49275"/>
                </a:lnTo>
                <a:lnTo>
                  <a:pt x="3883025" y="27050"/>
                </a:lnTo>
                <a:close/>
              </a:path>
              <a:path w="7883525" h="76200">
                <a:moveTo>
                  <a:pt x="3971925" y="27050"/>
                </a:moveTo>
                <a:lnTo>
                  <a:pt x="3949700" y="27050"/>
                </a:lnTo>
                <a:lnTo>
                  <a:pt x="3949700" y="49275"/>
                </a:lnTo>
                <a:lnTo>
                  <a:pt x="3971925" y="49275"/>
                </a:lnTo>
                <a:lnTo>
                  <a:pt x="3971925" y="27050"/>
                </a:lnTo>
                <a:close/>
              </a:path>
              <a:path w="7883525" h="76200">
                <a:moveTo>
                  <a:pt x="4216400" y="27050"/>
                </a:moveTo>
                <a:lnTo>
                  <a:pt x="4038600" y="27050"/>
                </a:lnTo>
                <a:lnTo>
                  <a:pt x="4038600" y="49275"/>
                </a:lnTo>
                <a:lnTo>
                  <a:pt x="4216400" y="49275"/>
                </a:lnTo>
                <a:lnTo>
                  <a:pt x="4216400" y="27050"/>
                </a:lnTo>
                <a:close/>
              </a:path>
              <a:path w="7883525" h="76200">
                <a:moveTo>
                  <a:pt x="4305300" y="27050"/>
                </a:moveTo>
                <a:lnTo>
                  <a:pt x="4283075" y="27050"/>
                </a:lnTo>
                <a:lnTo>
                  <a:pt x="4283075" y="49275"/>
                </a:lnTo>
                <a:lnTo>
                  <a:pt x="4305300" y="49275"/>
                </a:lnTo>
                <a:lnTo>
                  <a:pt x="4305300" y="27050"/>
                </a:lnTo>
                <a:close/>
              </a:path>
              <a:path w="7883525" h="76200">
                <a:moveTo>
                  <a:pt x="4549775" y="27050"/>
                </a:moveTo>
                <a:lnTo>
                  <a:pt x="4371975" y="27050"/>
                </a:lnTo>
                <a:lnTo>
                  <a:pt x="4371975" y="49275"/>
                </a:lnTo>
                <a:lnTo>
                  <a:pt x="4549775" y="49275"/>
                </a:lnTo>
                <a:lnTo>
                  <a:pt x="4549775" y="27050"/>
                </a:lnTo>
                <a:close/>
              </a:path>
              <a:path w="7883525" h="76200">
                <a:moveTo>
                  <a:pt x="4638675" y="27050"/>
                </a:moveTo>
                <a:lnTo>
                  <a:pt x="4616450" y="27050"/>
                </a:lnTo>
                <a:lnTo>
                  <a:pt x="4616450" y="49275"/>
                </a:lnTo>
                <a:lnTo>
                  <a:pt x="4638675" y="49275"/>
                </a:lnTo>
                <a:lnTo>
                  <a:pt x="4638675" y="27050"/>
                </a:lnTo>
                <a:close/>
              </a:path>
              <a:path w="7883525" h="76200">
                <a:moveTo>
                  <a:pt x="4883150" y="27050"/>
                </a:moveTo>
                <a:lnTo>
                  <a:pt x="4705350" y="27050"/>
                </a:lnTo>
                <a:lnTo>
                  <a:pt x="4705350" y="49275"/>
                </a:lnTo>
                <a:lnTo>
                  <a:pt x="4883150" y="49275"/>
                </a:lnTo>
                <a:lnTo>
                  <a:pt x="4883150" y="27050"/>
                </a:lnTo>
                <a:close/>
              </a:path>
              <a:path w="7883525" h="76200">
                <a:moveTo>
                  <a:pt x="4972050" y="27050"/>
                </a:moveTo>
                <a:lnTo>
                  <a:pt x="4949825" y="27050"/>
                </a:lnTo>
                <a:lnTo>
                  <a:pt x="4949825" y="49275"/>
                </a:lnTo>
                <a:lnTo>
                  <a:pt x="4972050" y="49275"/>
                </a:lnTo>
                <a:lnTo>
                  <a:pt x="4972050" y="27050"/>
                </a:lnTo>
                <a:close/>
              </a:path>
              <a:path w="7883525" h="76200">
                <a:moveTo>
                  <a:pt x="5216525" y="27050"/>
                </a:moveTo>
                <a:lnTo>
                  <a:pt x="5038725" y="27050"/>
                </a:lnTo>
                <a:lnTo>
                  <a:pt x="5038725" y="49275"/>
                </a:lnTo>
                <a:lnTo>
                  <a:pt x="5216525" y="49275"/>
                </a:lnTo>
                <a:lnTo>
                  <a:pt x="5216525" y="27050"/>
                </a:lnTo>
                <a:close/>
              </a:path>
              <a:path w="7883525" h="76200">
                <a:moveTo>
                  <a:pt x="5305425" y="27050"/>
                </a:moveTo>
                <a:lnTo>
                  <a:pt x="5283200" y="27050"/>
                </a:lnTo>
                <a:lnTo>
                  <a:pt x="5283200" y="49275"/>
                </a:lnTo>
                <a:lnTo>
                  <a:pt x="5305425" y="49275"/>
                </a:lnTo>
                <a:lnTo>
                  <a:pt x="5305425" y="27050"/>
                </a:lnTo>
                <a:close/>
              </a:path>
              <a:path w="7883525" h="76200">
                <a:moveTo>
                  <a:pt x="5549900" y="27050"/>
                </a:moveTo>
                <a:lnTo>
                  <a:pt x="5372100" y="27050"/>
                </a:lnTo>
                <a:lnTo>
                  <a:pt x="5372100" y="49275"/>
                </a:lnTo>
                <a:lnTo>
                  <a:pt x="5549900" y="49275"/>
                </a:lnTo>
                <a:lnTo>
                  <a:pt x="5549900" y="27050"/>
                </a:lnTo>
                <a:close/>
              </a:path>
              <a:path w="7883525" h="76200">
                <a:moveTo>
                  <a:pt x="5638800" y="27050"/>
                </a:moveTo>
                <a:lnTo>
                  <a:pt x="5616575" y="27050"/>
                </a:lnTo>
                <a:lnTo>
                  <a:pt x="5616575" y="49275"/>
                </a:lnTo>
                <a:lnTo>
                  <a:pt x="5638800" y="49275"/>
                </a:lnTo>
                <a:lnTo>
                  <a:pt x="5638800" y="27050"/>
                </a:lnTo>
                <a:close/>
              </a:path>
              <a:path w="7883525" h="76200">
                <a:moveTo>
                  <a:pt x="5883275" y="27050"/>
                </a:moveTo>
                <a:lnTo>
                  <a:pt x="5705475" y="27050"/>
                </a:lnTo>
                <a:lnTo>
                  <a:pt x="5705475" y="49275"/>
                </a:lnTo>
                <a:lnTo>
                  <a:pt x="5883275" y="49275"/>
                </a:lnTo>
                <a:lnTo>
                  <a:pt x="5883275" y="27050"/>
                </a:lnTo>
                <a:close/>
              </a:path>
              <a:path w="7883525" h="76200">
                <a:moveTo>
                  <a:pt x="5972175" y="27050"/>
                </a:moveTo>
                <a:lnTo>
                  <a:pt x="5949950" y="27050"/>
                </a:lnTo>
                <a:lnTo>
                  <a:pt x="5949950" y="49275"/>
                </a:lnTo>
                <a:lnTo>
                  <a:pt x="5972175" y="49275"/>
                </a:lnTo>
                <a:lnTo>
                  <a:pt x="5972175" y="27050"/>
                </a:lnTo>
                <a:close/>
              </a:path>
              <a:path w="7883525" h="76200">
                <a:moveTo>
                  <a:pt x="6216650" y="27050"/>
                </a:moveTo>
                <a:lnTo>
                  <a:pt x="6038850" y="27050"/>
                </a:lnTo>
                <a:lnTo>
                  <a:pt x="6038850" y="49275"/>
                </a:lnTo>
                <a:lnTo>
                  <a:pt x="6216650" y="49275"/>
                </a:lnTo>
                <a:lnTo>
                  <a:pt x="6216650" y="27050"/>
                </a:lnTo>
                <a:close/>
              </a:path>
              <a:path w="7883525" h="76200">
                <a:moveTo>
                  <a:pt x="6305550" y="27050"/>
                </a:moveTo>
                <a:lnTo>
                  <a:pt x="6283325" y="27050"/>
                </a:lnTo>
                <a:lnTo>
                  <a:pt x="6283325" y="49275"/>
                </a:lnTo>
                <a:lnTo>
                  <a:pt x="6305550" y="49275"/>
                </a:lnTo>
                <a:lnTo>
                  <a:pt x="6305550" y="27050"/>
                </a:lnTo>
                <a:close/>
              </a:path>
              <a:path w="7883525" h="76200">
                <a:moveTo>
                  <a:pt x="6550025" y="27050"/>
                </a:moveTo>
                <a:lnTo>
                  <a:pt x="6372225" y="27050"/>
                </a:lnTo>
                <a:lnTo>
                  <a:pt x="6372225" y="49275"/>
                </a:lnTo>
                <a:lnTo>
                  <a:pt x="6550025" y="49275"/>
                </a:lnTo>
                <a:lnTo>
                  <a:pt x="6550025" y="27050"/>
                </a:lnTo>
                <a:close/>
              </a:path>
              <a:path w="7883525" h="76200">
                <a:moveTo>
                  <a:pt x="6638925" y="27050"/>
                </a:moveTo>
                <a:lnTo>
                  <a:pt x="6616700" y="27050"/>
                </a:lnTo>
                <a:lnTo>
                  <a:pt x="6616700" y="49275"/>
                </a:lnTo>
                <a:lnTo>
                  <a:pt x="6638925" y="49275"/>
                </a:lnTo>
                <a:lnTo>
                  <a:pt x="6638925" y="27050"/>
                </a:lnTo>
                <a:close/>
              </a:path>
              <a:path w="7883525" h="76200">
                <a:moveTo>
                  <a:pt x="6883400" y="27050"/>
                </a:moveTo>
                <a:lnTo>
                  <a:pt x="6705600" y="27050"/>
                </a:lnTo>
                <a:lnTo>
                  <a:pt x="6705600" y="49275"/>
                </a:lnTo>
                <a:lnTo>
                  <a:pt x="6883400" y="49275"/>
                </a:lnTo>
                <a:lnTo>
                  <a:pt x="6883400" y="27050"/>
                </a:lnTo>
                <a:close/>
              </a:path>
              <a:path w="7883525" h="76200">
                <a:moveTo>
                  <a:pt x="6972300" y="27050"/>
                </a:moveTo>
                <a:lnTo>
                  <a:pt x="6950075" y="27050"/>
                </a:lnTo>
                <a:lnTo>
                  <a:pt x="6950075" y="49275"/>
                </a:lnTo>
                <a:lnTo>
                  <a:pt x="6972300" y="49275"/>
                </a:lnTo>
                <a:lnTo>
                  <a:pt x="6972300" y="27050"/>
                </a:lnTo>
                <a:close/>
              </a:path>
              <a:path w="7883525" h="76200">
                <a:moveTo>
                  <a:pt x="7216775" y="27050"/>
                </a:moveTo>
                <a:lnTo>
                  <a:pt x="7038975" y="27050"/>
                </a:lnTo>
                <a:lnTo>
                  <a:pt x="7038975" y="49275"/>
                </a:lnTo>
                <a:lnTo>
                  <a:pt x="7216775" y="49275"/>
                </a:lnTo>
                <a:lnTo>
                  <a:pt x="7216775" y="27050"/>
                </a:lnTo>
                <a:close/>
              </a:path>
              <a:path w="7883525" h="76200">
                <a:moveTo>
                  <a:pt x="7305675" y="27050"/>
                </a:moveTo>
                <a:lnTo>
                  <a:pt x="7283450" y="27050"/>
                </a:lnTo>
                <a:lnTo>
                  <a:pt x="7283450" y="49275"/>
                </a:lnTo>
                <a:lnTo>
                  <a:pt x="7305675" y="49275"/>
                </a:lnTo>
                <a:lnTo>
                  <a:pt x="7305675" y="27050"/>
                </a:lnTo>
                <a:close/>
              </a:path>
              <a:path w="7883525" h="76200">
                <a:moveTo>
                  <a:pt x="7550150" y="27050"/>
                </a:moveTo>
                <a:lnTo>
                  <a:pt x="7372350" y="27050"/>
                </a:lnTo>
                <a:lnTo>
                  <a:pt x="7372350" y="49275"/>
                </a:lnTo>
                <a:lnTo>
                  <a:pt x="7550150" y="49275"/>
                </a:lnTo>
                <a:lnTo>
                  <a:pt x="7550150" y="27050"/>
                </a:lnTo>
                <a:close/>
              </a:path>
              <a:path w="7883525" h="76200">
                <a:moveTo>
                  <a:pt x="7639050" y="27050"/>
                </a:moveTo>
                <a:lnTo>
                  <a:pt x="7616825" y="27050"/>
                </a:lnTo>
                <a:lnTo>
                  <a:pt x="7616825" y="49275"/>
                </a:lnTo>
                <a:lnTo>
                  <a:pt x="7639050" y="49275"/>
                </a:lnTo>
                <a:lnTo>
                  <a:pt x="7639050" y="27050"/>
                </a:lnTo>
                <a:close/>
              </a:path>
              <a:path w="7883525" h="76200">
                <a:moveTo>
                  <a:pt x="7883525" y="27050"/>
                </a:moveTo>
                <a:lnTo>
                  <a:pt x="7705725" y="27050"/>
                </a:lnTo>
                <a:lnTo>
                  <a:pt x="7705725" y="49275"/>
                </a:lnTo>
                <a:lnTo>
                  <a:pt x="7883525" y="49275"/>
                </a:lnTo>
                <a:lnTo>
                  <a:pt x="7883525" y="2705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1" name="object 3">
            <a:extLst>
              <a:ext uri="{FF2B5EF4-FFF2-40B4-BE49-F238E27FC236}">
                <a16:creationId xmlns:a16="http://schemas.microsoft.com/office/drawing/2014/main" id="{E8EB3E17-BEF0-428E-AF33-09BB3B197C59}"/>
              </a:ext>
            </a:extLst>
          </p:cNvPr>
          <p:cNvSpPr txBox="1"/>
          <p:nvPr/>
        </p:nvSpPr>
        <p:spPr>
          <a:xfrm>
            <a:off x="10515600" y="334457"/>
            <a:ext cx="5386135" cy="49757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l">
              <a:lnSpc>
                <a:spcPts val="1870"/>
              </a:lnSpc>
              <a:spcBef>
                <a:spcPts val="105"/>
              </a:spcBef>
            </a:pPr>
            <a:r>
              <a:rPr lang="ru-RU" sz="14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Температура</a:t>
            </a:r>
          </a:p>
          <a:p>
            <a:pPr marL="12700" algn="l">
              <a:lnSpc>
                <a:spcPts val="1870"/>
              </a:lnSpc>
              <a:spcBef>
                <a:spcPts val="105"/>
              </a:spcBef>
            </a:pPr>
            <a:r>
              <a:rPr lang="ru-RU" sz="14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воздуха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6593C88-93B1-4CD5-AF2D-33F84BAD52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593" y="366090"/>
            <a:ext cx="465939" cy="465939"/>
          </a:xfrm>
          <a:prstGeom prst="rect">
            <a:avLst/>
          </a:prstGeom>
        </p:spPr>
      </p:pic>
      <p:sp>
        <p:nvSpPr>
          <p:cNvPr id="79" name="object 3">
            <a:extLst>
              <a:ext uri="{FF2B5EF4-FFF2-40B4-BE49-F238E27FC236}">
                <a16:creationId xmlns:a16="http://schemas.microsoft.com/office/drawing/2014/main" id="{2E1ACC6B-6856-4E2C-96CC-FA7D0C44DD32}"/>
              </a:ext>
            </a:extLst>
          </p:cNvPr>
          <p:cNvSpPr txBox="1"/>
          <p:nvPr/>
        </p:nvSpPr>
        <p:spPr>
          <a:xfrm>
            <a:off x="761048" y="1066800"/>
            <a:ext cx="5386135" cy="13471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3020" algn="l">
              <a:lnSpc>
                <a:spcPts val="5155"/>
              </a:lnSpc>
              <a:spcBef>
                <a:spcPts val="105"/>
              </a:spcBef>
            </a:pPr>
            <a:r>
              <a:rPr lang="ru-RU" sz="6000" b="1" dirty="0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Температура</a:t>
            </a:r>
            <a:r>
              <a:rPr lang="ru-RU" sz="6000" b="1" dirty="0">
                <a:solidFill>
                  <a:srgbClr val="2020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6000" b="1" dirty="0">
                <a:solidFill>
                  <a:srgbClr val="429EE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воздуха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75631A37-3246-4EE6-B4C3-E22EB1E91730}"/>
              </a:ext>
            </a:extLst>
          </p:cNvPr>
          <p:cNvSpPr/>
          <p:nvPr/>
        </p:nvSpPr>
        <p:spPr>
          <a:xfrm rot="255468">
            <a:off x="6240319" y="1444883"/>
            <a:ext cx="4633978" cy="7070052"/>
          </a:xfrm>
          <a:prstGeom prst="roundRect">
            <a:avLst/>
          </a:prstGeom>
          <a:solidFill>
            <a:srgbClr val="3039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5" name="Полилиния: фигура 144">
            <a:extLst>
              <a:ext uri="{FF2B5EF4-FFF2-40B4-BE49-F238E27FC236}">
                <a16:creationId xmlns:a16="http://schemas.microsoft.com/office/drawing/2014/main" id="{4B10DBFB-103A-494B-AA3B-0AA2FA38E102}"/>
              </a:ext>
            </a:extLst>
          </p:cNvPr>
          <p:cNvSpPr/>
          <p:nvPr/>
        </p:nvSpPr>
        <p:spPr>
          <a:xfrm>
            <a:off x="367691" y="1967802"/>
            <a:ext cx="510387" cy="3719575"/>
          </a:xfrm>
          <a:custGeom>
            <a:avLst/>
            <a:gdLst>
              <a:gd name="connsiteX0" fmla="*/ 202412 w 510387"/>
              <a:gd name="connsiteY0" fmla="*/ 3644899 h 3719575"/>
              <a:gd name="connsiteX1" fmla="*/ 291312 w 510387"/>
              <a:gd name="connsiteY1" fmla="*/ 3644899 h 3719575"/>
              <a:gd name="connsiteX2" fmla="*/ 291312 w 510387"/>
              <a:gd name="connsiteY2" fmla="*/ 3667124 h 3719575"/>
              <a:gd name="connsiteX3" fmla="*/ 202412 w 510387"/>
              <a:gd name="connsiteY3" fmla="*/ 3667124 h 3719575"/>
              <a:gd name="connsiteX4" fmla="*/ 26987 w 510387"/>
              <a:gd name="connsiteY4" fmla="*/ 3616324 h 3719575"/>
              <a:gd name="connsiteX5" fmla="*/ 49212 w 510387"/>
              <a:gd name="connsiteY5" fmla="*/ 3616324 h 3719575"/>
              <a:gd name="connsiteX6" fmla="*/ 49212 w 510387"/>
              <a:gd name="connsiteY6" fmla="*/ 3644899 h 3719575"/>
              <a:gd name="connsiteX7" fmla="*/ 135737 w 510387"/>
              <a:gd name="connsiteY7" fmla="*/ 3644899 h 3719575"/>
              <a:gd name="connsiteX8" fmla="*/ 135737 w 510387"/>
              <a:gd name="connsiteY8" fmla="*/ 3667124 h 3719575"/>
              <a:gd name="connsiteX9" fmla="*/ 49212 w 510387"/>
              <a:gd name="connsiteY9" fmla="*/ 3667124 h 3719575"/>
              <a:gd name="connsiteX10" fmla="*/ 49212 w 510387"/>
              <a:gd name="connsiteY10" fmla="*/ 3668521 h 3719575"/>
              <a:gd name="connsiteX11" fmla="*/ 26987 w 510387"/>
              <a:gd name="connsiteY11" fmla="*/ 3668521 h 3719575"/>
              <a:gd name="connsiteX12" fmla="*/ 446887 w 510387"/>
              <a:gd name="connsiteY12" fmla="*/ 3592575 h 3719575"/>
              <a:gd name="connsiteX13" fmla="*/ 471601 w 510387"/>
              <a:gd name="connsiteY13" fmla="*/ 3597578 h 3719575"/>
              <a:gd name="connsiteX14" fmla="*/ 491782 w 510387"/>
              <a:gd name="connsiteY14" fmla="*/ 3611180 h 3719575"/>
              <a:gd name="connsiteX15" fmla="*/ 505396 w 510387"/>
              <a:gd name="connsiteY15" fmla="*/ 3631373 h 3719575"/>
              <a:gd name="connsiteX16" fmla="*/ 508127 w 510387"/>
              <a:gd name="connsiteY16" fmla="*/ 3644899 h 3719575"/>
              <a:gd name="connsiteX17" fmla="*/ 510387 w 510387"/>
              <a:gd name="connsiteY17" fmla="*/ 3656075 h 3719575"/>
              <a:gd name="connsiteX18" fmla="*/ 508152 w 510387"/>
              <a:gd name="connsiteY18" fmla="*/ 3667124 h 3719575"/>
              <a:gd name="connsiteX19" fmla="*/ 505396 w 510387"/>
              <a:gd name="connsiteY19" fmla="*/ 3680789 h 3719575"/>
              <a:gd name="connsiteX20" fmla="*/ 491782 w 510387"/>
              <a:gd name="connsiteY20" fmla="*/ 3700969 h 3719575"/>
              <a:gd name="connsiteX21" fmla="*/ 471601 w 510387"/>
              <a:gd name="connsiteY21" fmla="*/ 3714584 h 3719575"/>
              <a:gd name="connsiteX22" fmla="*/ 446887 w 510387"/>
              <a:gd name="connsiteY22" fmla="*/ 3719575 h 3719575"/>
              <a:gd name="connsiteX23" fmla="*/ 422160 w 510387"/>
              <a:gd name="connsiteY23" fmla="*/ 3714584 h 3719575"/>
              <a:gd name="connsiteX24" fmla="*/ 401980 w 510387"/>
              <a:gd name="connsiteY24" fmla="*/ 3700969 h 3719575"/>
              <a:gd name="connsiteX25" fmla="*/ 388366 w 510387"/>
              <a:gd name="connsiteY25" fmla="*/ 3680789 h 3719575"/>
              <a:gd name="connsiteX26" fmla="*/ 385610 w 510387"/>
              <a:gd name="connsiteY26" fmla="*/ 3667124 h 3719575"/>
              <a:gd name="connsiteX27" fmla="*/ 357987 w 510387"/>
              <a:gd name="connsiteY27" fmla="*/ 3667124 h 3719575"/>
              <a:gd name="connsiteX28" fmla="*/ 357987 w 510387"/>
              <a:gd name="connsiteY28" fmla="*/ 3644899 h 3719575"/>
              <a:gd name="connsiteX29" fmla="*/ 385635 w 510387"/>
              <a:gd name="connsiteY29" fmla="*/ 3644899 h 3719575"/>
              <a:gd name="connsiteX30" fmla="*/ 388366 w 510387"/>
              <a:gd name="connsiteY30" fmla="*/ 3631373 h 3719575"/>
              <a:gd name="connsiteX31" fmla="*/ 401980 w 510387"/>
              <a:gd name="connsiteY31" fmla="*/ 3611180 h 3719575"/>
              <a:gd name="connsiteX32" fmla="*/ 422160 w 510387"/>
              <a:gd name="connsiteY32" fmla="*/ 3597578 h 3719575"/>
              <a:gd name="connsiteX33" fmla="*/ 26987 w 510387"/>
              <a:gd name="connsiteY33" fmla="*/ 3460749 h 3719575"/>
              <a:gd name="connsiteX34" fmla="*/ 49212 w 510387"/>
              <a:gd name="connsiteY34" fmla="*/ 3460749 h 3719575"/>
              <a:gd name="connsiteX35" fmla="*/ 49212 w 510387"/>
              <a:gd name="connsiteY35" fmla="*/ 3549649 h 3719575"/>
              <a:gd name="connsiteX36" fmla="*/ 26987 w 510387"/>
              <a:gd name="connsiteY36" fmla="*/ 3549649 h 3719575"/>
              <a:gd name="connsiteX37" fmla="*/ 26987 w 510387"/>
              <a:gd name="connsiteY37" fmla="*/ 3305174 h 3719575"/>
              <a:gd name="connsiteX38" fmla="*/ 49212 w 510387"/>
              <a:gd name="connsiteY38" fmla="*/ 3305174 h 3719575"/>
              <a:gd name="connsiteX39" fmla="*/ 49212 w 510387"/>
              <a:gd name="connsiteY39" fmla="*/ 3394074 h 3719575"/>
              <a:gd name="connsiteX40" fmla="*/ 26987 w 510387"/>
              <a:gd name="connsiteY40" fmla="*/ 3394074 h 3719575"/>
              <a:gd name="connsiteX41" fmla="*/ 26987 w 510387"/>
              <a:gd name="connsiteY41" fmla="*/ 3149599 h 3719575"/>
              <a:gd name="connsiteX42" fmla="*/ 49212 w 510387"/>
              <a:gd name="connsiteY42" fmla="*/ 3149599 h 3719575"/>
              <a:gd name="connsiteX43" fmla="*/ 49212 w 510387"/>
              <a:gd name="connsiteY43" fmla="*/ 3238499 h 3719575"/>
              <a:gd name="connsiteX44" fmla="*/ 26987 w 510387"/>
              <a:gd name="connsiteY44" fmla="*/ 3238499 h 3719575"/>
              <a:gd name="connsiteX45" fmla="*/ 26987 w 510387"/>
              <a:gd name="connsiteY45" fmla="*/ 2994024 h 3719575"/>
              <a:gd name="connsiteX46" fmla="*/ 48662 w 510387"/>
              <a:gd name="connsiteY46" fmla="*/ 2994024 h 3719575"/>
              <a:gd name="connsiteX47" fmla="*/ 48662 w 510387"/>
              <a:gd name="connsiteY47" fmla="*/ 3003628 h 3719575"/>
              <a:gd name="connsiteX48" fmla="*/ 49212 w 510387"/>
              <a:gd name="connsiteY48" fmla="*/ 3003628 h 3719575"/>
              <a:gd name="connsiteX49" fmla="*/ 49212 w 510387"/>
              <a:gd name="connsiteY49" fmla="*/ 3082924 h 3719575"/>
              <a:gd name="connsiteX50" fmla="*/ 26987 w 510387"/>
              <a:gd name="connsiteY50" fmla="*/ 3082924 h 3719575"/>
              <a:gd name="connsiteX51" fmla="*/ 26987 w 510387"/>
              <a:gd name="connsiteY51" fmla="*/ 2838449 h 3719575"/>
              <a:gd name="connsiteX52" fmla="*/ 48662 w 510387"/>
              <a:gd name="connsiteY52" fmla="*/ 2838449 h 3719575"/>
              <a:gd name="connsiteX53" fmla="*/ 48662 w 510387"/>
              <a:gd name="connsiteY53" fmla="*/ 2927349 h 3719575"/>
              <a:gd name="connsiteX54" fmla="*/ 26987 w 510387"/>
              <a:gd name="connsiteY54" fmla="*/ 2927349 h 3719575"/>
              <a:gd name="connsiteX55" fmla="*/ 26987 w 510387"/>
              <a:gd name="connsiteY55" fmla="*/ 2682874 h 3719575"/>
              <a:gd name="connsiteX56" fmla="*/ 48662 w 510387"/>
              <a:gd name="connsiteY56" fmla="*/ 2682874 h 3719575"/>
              <a:gd name="connsiteX57" fmla="*/ 48662 w 510387"/>
              <a:gd name="connsiteY57" fmla="*/ 2771774 h 3719575"/>
              <a:gd name="connsiteX58" fmla="*/ 26987 w 510387"/>
              <a:gd name="connsiteY58" fmla="*/ 2771774 h 3719575"/>
              <a:gd name="connsiteX59" fmla="*/ 26987 w 510387"/>
              <a:gd name="connsiteY59" fmla="*/ 2527299 h 3719575"/>
              <a:gd name="connsiteX60" fmla="*/ 48662 w 510387"/>
              <a:gd name="connsiteY60" fmla="*/ 2527299 h 3719575"/>
              <a:gd name="connsiteX61" fmla="*/ 48662 w 510387"/>
              <a:gd name="connsiteY61" fmla="*/ 2616199 h 3719575"/>
              <a:gd name="connsiteX62" fmla="*/ 26987 w 510387"/>
              <a:gd name="connsiteY62" fmla="*/ 2616199 h 3719575"/>
              <a:gd name="connsiteX63" fmla="*/ 26987 w 510387"/>
              <a:gd name="connsiteY63" fmla="*/ 2371724 h 3719575"/>
              <a:gd name="connsiteX64" fmla="*/ 48662 w 510387"/>
              <a:gd name="connsiteY64" fmla="*/ 2371724 h 3719575"/>
              <a:gd name="connsiteX65" fmla="*/ 48662 w 510387"/>
              <a:gd name="connsiteY65" fmla="*/ 2460624 h 3719575"/>
              <a:gd name="connsiteX66" fmla="*/ 26987 w 510387"/>
              <a:gd name="connsiteY66" fmla="*/ 2460624 h 3719575"/>
              <a:gd name="connsiteX67" fmla="*/ 26987 w 510387"/>
              <a:gd name="connsiteY67" fmla="*/ 2216149 h 3719575"/>
              <a:gd name="connsiteX68" fmla="*/ 48662 w 510387"/>
              <a:gd name="connsiteY68" fmla="*/ 2216149 h 3719575"/>
              <a:gd name="connsiteX69" fmla="*/ 48662 w 510387"/>
              <a:gd name="connsiteY69" fmla="*/ 2305061 h 3719575"/>
              <a:gd name="connsiteX70" fmla="*/ 26987 w 510387"/>
              <a:gd name="connsiteY70" fmla="*/ 2305061 h 3719575"/>
              <a:gd name="connsiteX71" fmla="*/ 26987 w 510387"/>
              <a:gd name="connsiteY71" fmla="*/ 2060574 h 3719575"/>
              <a:gd name="connsiteX72" fmla="*/ 48662 w 510387"/>
              <a:gd name="connsiteY72" fmla="*/ 2060574 h 3719575"/>
              <a:gd name="connsiteX73" fmla="*/ 48662 w 510387"/>
              <a:gd name="connsiteY73" fmla="*/ 2149474 h 3719575"/>
              <a:gd name="connsiteX74" fmla="*/ 26987 w 510387"/>
              <a:gd name="connsiteY74" fmla="*/ 2149474 h 3719575"/>
              <a:gd name="connsiteX75" fmla="*/ 26987 w 510387"/>
              <a:gd name="connsiteY75" fmla="*/ 1904999 h 3719575"/>
              <a:gd name="connsiteX76" fmla="*/ 48662 w 510387"/>
              <a:gd name="connsiteY76" fmla="*/ 1904999 h 3719575"/>
              <a:gd name="connsiteX77" fmla="*/ 48662 w 510387"/>
              <a:gd name="connsiteY77" fmla="*/ 1993899 h 3719575"/>
              <a:gd name="connsiteX78" fmla="*/ 26987 w 510387"/>
              <a:gd name="connsiteY78" fmla="*/ 1993899 h 3719575"/>
              <a:gd name="connsiteX79" fmla="*/ 26987 w 510387"/>
              <a:gd name="connsiteY79" fmla="*/ 1749425 h 3719575"/>
              <a:gd name="connsiteX80" fmla="*/ 49212 w 510387"/>
              <a:gd name="connsiteY80" fmla="*/ 1749425 h 3719575"/>
              <a:gd name="connsiteX81" fmla="*/ 49212 w 510387"/>
              <a:gd name="connsiteY81" fmla="*/ 1779220 h 3719575"/>
              <a:gd name="connsiteX82" fmla="*/ 48662 w 510387"/>
              <a:gd name="connsiteY82" fmla="*/ 1779220 h 3719575"/>
              <a:gd name="connsiteX83" fmla="*/ 48662 w 510387"/>
              <a:gd name="connsiteY83" fmla="*/ 1838324 h 3719575"/>
              <a:gd name="connsiteX84" fmla="*/ 26987 w 510387"/>
              <a:gd name="connsiteY84" fmla="*/ 1838324 h 3719575"/>
              <a:gd name="connsiteX85" fmla="*/ 26987 w 510387"/>
              <a:gd name="connsiteY85" fmla="*/ 1593850 h 3719575"/>
              <a:gd name="connsiteX86" fmla="*/ 49212 w 510387"/>
              <a:gd name="connsiteY86" fmla="*/ 1593850 h 3719575"/>
              <a:gd name="connsiteX87" fmla="*/ 49212 w 510387"/>
              <a:gd name="connsiteY87" fmla="*/ 1682750 h 3719575"/>
              <a:gd name="connsiteX88" fmla="*/ 26987 w 510387"/>
              <a:gd name="connsiteY88" fmla="*/ 1682750 h 3719575"/>
              <a:gd name="connsiteX89" fmla="*/ 26987 w 510387"/>
              <a:gd name="connsiteY89" fmla="*/ 1438275 h 3719575"/>
              <a:gd name="connsiteX90" fmla="*/ 49212 w 510387"/>
              <a:gd name="connsiteY90" fmla="*/ 1438275 h 3719575"/>
              <a:gd name="connsiteX91" fmla="*/ 49212 w 510387"/>
              <a:gd name="connsiteY91" fmla="*/ 1527175 h 3719575"/>
              <a:gd name="connsiteX92" fmla="*/ 26987 w 510387"/>
              <a:gd name="connsiteY92" fmla="*/ 1527175 h 3719575"/>
              <a:gd name="connsiteX93" fmla="*/ 26987 w 510387"/>
              <a:gd name="connsiteY93" fmla="*/ 1282700 h 3719575"/>
              <a:gd name="connsiteX94" fmla="*/ 49212 w 510387"/>
              <a:gd name="connsiteY94" fmla="*/ 1282700 h 3719575"/>
              <a:gd name="connsiteX95" fmla="*/ 49212 w 510387"/>
              <a:gd name="connsiteY95" fmla="*/ 1371600 h 3719575"/>
              <a:gd name="connsiteX96" fmla="*/ 26987 w 510387"/>
              <a:gd name="connsiteY96" fmla="*/ 1371600 h 3719575"/>
              <a:gd name="connsiteX97" fmla="*/ 26987 w 510387"/>
              <a:gd name="connsiteY97" fmla="*/ 1127125 h 3719575"/>
              <a:gd name="connsiteX98" fmla="*/ 49212 w 510387"/>
              <a:gd name="connsiteY98" fmla="*/ 1127125 h 3719575"/>
              <a:gd name="connsiteX99" fmla="*/ 49212 w 510387"/>
              <a:gd name="connsiteY99" fmla="*/ 1216025 h 3719575"/>
              <a:gd name="connsiteX100" fmla="*/ 26987 w 510387"/>
              <a:gd name="connsiteY100" fmla="*/ 1216025 h 3719575"/>
              <a:gd name="connsiteX101" fmla="*/ 26987 w 510387"/>
              <a:gd name="connsiteY101" fmla="*/ 971550 h 3719575"/>
              <a:gd name="connsiteX102" fmla="*/ 49212 w 510387"/>
              <a:gd name="connsiteY102" fmla="*/ 971550 h 3719575"/>
              <a:gd name="connsiteX103" fmla="*/ 49212 w 510387"/>
              <a:gd name="connsiteY103" fmla="*/ 1060450 h 3719575"/>
              <a:gd name="connsiteX104" fmla="*/ 26987 w 510387"/>
              <a:gd name="connsiteY104" fmla="*/ 1060450 h 3719575"/>
              <a:gd name="connsiteX105" fmla="*/ 26987 w 510387"/>
              <a:gd name="connsiteY105" fmla="*/ 815975 h 3719575"/>
              <a:gd name="connsiteX106" fmla="*/ 49212 w 510387"/>
              <a:gd name="connsiteY106" fmla="*/ 815975 h 3719575"/>
              <a:gd name="connsiteX107" fmla="*/ 49212 w 510387"/>
              <a:gd name="connsiteY107" fmla="*/ 904875 h 3719575"/>
              <a:gd name="connsiteX108" fmla="*/ 26987 w 510387"/>
              <a:gd name="connsiteY108" fmla="*/ 904875 h 3719575"/>
              <a:gd name="connsiteX109" fmla="*/ 26987 w 510387"/>
              <a:gd name="connsiteY109" fmla="*/ 660400 h 3719575"/>
              <a:gd name="connsiteX110" fmla="*/ 49212 w 510387"/>
              <a:gd name="connsiteY110" fmla="*/ 660400 h 3719575"/>
              <a:gd name="connsiteX111" fmla="*/ 49212 w 510387"/>
              <a:gd name="connsiteY111" fmla="*/ 749300 h 3719575"/>
              <a:gd name="connsiteX112" fmla="*/ 26987 w 510387"/>
              <a:gd name="connsiteY112" fmla="*/ 749300 h 3719575"/>
              <a:gd name="connsiteX113" fmla="*/ 26987 w 510387"/>
              <a:gd name="connsiteY113" fmla="*/ 504825 h 3719575"/>
              <a:gd name="connsiteX114" fmla="*/ 49212 w 510387"/>
              <a:gd name="connsiteY114" fmla="*/ 504825 h 3719575"/>
              <a:gd name="connsiteX115" fmla="*/ 49212 w 510387"/>
              <a:gd name="connsiteY115" fmla="*/ 593725 h 3719575"/>
              <a:gd name="connsiteX116" fmla="*/ 26987 w 510387"/>
              <a:gd name="connsiteY116" fmla="*/ 593725 h 3719575"/>
              <a:gd name="connsiteX117" fmla="*/ 26987 w 510387"/>
              <a:gd name="connsiteY117" fmla="*/ 349250 h 3719575"/>
              <a:gd name="connsiteX118" fmla="*/ 49212 w 510387"/>
              <a:gd name="connsiteY118" fmla="*/ 349250 h 3719575"/>
              <a:gd name="connsiteX119" fmla="*/ 49212 w 510387"/>
              <a:gd name="connsiteY119" fmla="*/ 438150 h 3719575"/>
              <a:gd name="connsiteX120" fmla="*/ 26987 w 510387"/>
              <a:gd name="connsiteY120" fmla="*/ 438150 h 3719575"/>
              <a:gd name="connsiteX121" fmla="*/ 26987 w 510387"/>
              <a:gd name="connsiteY121" fmla="*/ 193675 h 3719575"/>
              <a:gd name="connsiteX122" fmla="*/ 49212 w 510387"/>
              <a:gd name="connsiteY122" fmla="*/ 193675 h 3719575"/>
              <a:gd name="connsiteX123" fmla="*/ 49212 w 510387"/>
              <a:gd name="connsiteY123" fmla="*/ 282575 h 3719575"/>
              <a:gd name="connsiteX124" fmla="*/ 26987 w 510387"/>
              <a:gd name="connsiteY124" fmla="*/ 282575 h 3719575"/>
              <a:gd name="connsiteX125" fmla="*/ 38100 w 510387"/>
              <a:gd name="connsiteY125" fmla="*/ 0 h 3719575"/>
              <a:gd name="connsiteX126" fmla="*/ 52920 w 510387"/>
              <a:gd name="connsiteY126" fmla="*/ 2997 h 3719575"/>
              <a:gd name="connsiteX127" fmla="*/ 65036 w 510387"/>
              <a:gd name="connsiteY127" fmla="*/ 11150 h 3719575"/>
              <a:gd name="connsiteX128" fmla="*/ 73202 w 510387"/>
              <a:gd name="connsiteY128" fmla="*/ 23253 h 3719575"/>
              <a:gd name="connsiteX129" fmla="*/ 76200 w 510387"/>
              <a:gd name="connsiteY129" fmla="*/ 38100 h 3719575"/>
              <a:gd name="connsiteX130" fmla="*/ 73202 w 510387"/>
              <a:gd name="connsiteY130" fmla="*/ 52959 h 3719575"/>
              <a:gd name="connsiteX131" fmla="*/ 65036 w 510387"/>
              <a:gd name="connsiteY131" fmla="*/ 65062 h 3719575"/>
              <a:gd name="connsiteX132" fmla="*/ 52920 w 510387"/>
              <a:gd name="connsiteY132" fmla="*/ 73215 h 3719575"/>
              <a:gd name="connsiteX133" fmla="*/ 49212 w 510387"/>
              <a:gd name="connsiteY133" fmla="*/ 73964 h 3719575"/>
              <a:gd name="connsiteX134" fmla="*/ 49212 w 510387"/>
              <a:gd name="connsiteY134" fmla="*/ 76200 h 3719575"/>
              <a:gd name="connsiteX135" fmla="*/ 49212 w 510387"/>
              <a:gd name="connsiteY135" fmla="*/ 127000 h 3719575"/>
              <a:gd name="connsiteX136" fmla="*/ 26987 w 510387"/>
              <a:gd name="connsiteY136" fmla="*/ 127000 h 3719575"/>
              <a:gd name="connsiteX137" fmla="*/ 26987 w 510387"/>
              <a:gd name="connsiteY137" fmla="*/ 73964 h 3719575"/>
              <a:gd name="connsiteX138" fmla="*/ 23266 w 510387"/>
              <a:gd name="connsiteY138" fmla="*/ 73215 h 3719575"/>
              <a:gd name="connsiteX139" fmla="*/ 11150 w 510387"/>
              <a:gd name="connsiteY139" fmla="*/ 65062 h 3719575"/>
              <a:gd name="connsiteX140" fmla="*/ 2984 w 510387"/>
              <a:gd name="connsiteY140" fmla="*/ 52959 h 3719575"/>
              <a:gd name="connsiteX141" fmla="*/ 0 w 510387"/>
              <a:gd name="connsiteY141" fmla="*/ 38100 h 3719575"/>
              <a:gd name="connsiteX142" fmla="*/ 2984 w 510387"/>
              <a:gd name="connsiteY142" fmla="*/ 23253 h 3719575"/>
              <a:gd name="connsiteX143" fmla="*/ 11150 w 510387"/>
              <a:gd name="connsiteY143" fmla="*/ 11150 h 3719575"/>
              <a:gd name="connsiteX144" fmla="*/ 23266 w 510387"/>
              <a:gd name="connsiteY144" fmla="*/ 2997 h 371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510387" h="3719575">
                <a:moveTo>
                  <a:pt x="202412" y="3644899"/>
                </a:moveTo>
                <a:lnTo>
                  <a:pt x="291312" y="3644899"/>
                </a:lnTo>
                <a:lnTo>
                  <a:pt x="291312" y="3667124"/>
                </a:lnTo>
                <a:lnTo>
                  <a:pt x="202412" y="3667124"/>
                </a:lnTo>
                <a:close/>
                <a:moveTo>
                  <a:pt x="26987" y="3616324"/>
                </a:moveTo>
                <a:lnTo>
                  <a:pt x="49212" y="3616324"/>
                </a:lnTo>
                <a:lnTo>
                  <a:pt x="49212" y="3644899"/>
                </a:lnTo>
                <a:lnTo>
                  <a:pt x="135737" y="3644899"/>
                </a:lnTo>
                <a:lnTo>
                  <a:pt x="135737" y="3667124"/>
                </a:lnTo>
                <a:lnTo>
                  <a:pt x="49212" y="3667124"/>
                </a:lnTo>
                <a:lnTo>
                  <a:pt x="49212" y="3668521"/>
                </a:lnTo>
                <a:lnTo>
                  <a:pt x="26987" y="3668521"/>
                </a:lnTo>
                <a:close/>
                <a:moveTo>
                  <a:pt x="446887" y="3592575"/>
                </a:moveTo>
                <a:lnTo>
                  <a:pt x="471601" y="3597578"/>
                </a:lnTo>
                <a:lnTo>
                  <a:pt x="491782" y="3611180"/>
                </a:lnTo>
                <a:lnTo>
                  <a:pt x="505396" y="3631373"/>
                </a:lnTo>
                <a:lnTo>
                  <a:pt x="508127" y="3644899"/>
                </a:lnTo>
                <a:lnTo>
                  <a:pt x="510387" y="3656075"/>
                </a:lnTo>
                <a:lnTo>
                  <a:pt x="508152" y="3667124"/>
                </a:lnTo>
                <a:lnTo>
                  <a:pt x="505396" y="3680789"/>
                </a:lnTo>
                <a:lnTo>
                  <a:pt x="491782" y="3700969"/>
                </a:lnTo>
                <a:lnTo>
                  <a:pt x="471601" y="3714584"/>
                </a:lnTo>
                <a:lnTo>
                  <a:pt x="446887" y="3719575"/>
                </a:lnTo>
                <a:lnTo>
                  <a:pt x="422160" y="3714584"/>
                </a:lnTo>
                <a:lnTo>
                  <a:pt x="401980" y="3700969"/>
                </a:lnTo>
                <a:lnTo>
                  <a:pt x="388366" y="3680789"/>
                </a:lnTo>
                <a:lnTo>
                  <a:pt x="385610" y="3667124"/>
                </a:lnTo>
                <a:lnTo>
                  <a:pt x="357987" y="3667124"/>
                </a:lnTo>
                <a:lnTo>
                  <a:pt x="357987" y="3644899"/>
                </a:lnTo>
                <a:lnTo>
                  <a:pt x="385635" y="3644899"/>
                </a:lnTo>
                <a:lnTo>
                  <a:pt x="388366" y="3631373"/>
                </a:lnTo>
                <a:lnTo>
                  <a:pt x="401980" y="3611180"/>
                </a:lnTo>
                <a:lnTo>
                  <a:pt x="422160" y="3597578"/>
                </a:lnTo>
                <a:close/>
                <a:moveTo>
                  <a:pt x="26987" y="3460749"/>
                </a:moveTo>
                <a:lnTo>
                  <a:pt x="49212" y="3460749"/>
                </a:lnTo>
                <a:lnTo>
                  <a:pt x="49212" y="3549649"/>
                </a:lnTo>
                <a:lnTo>
                  <a:pt x="26987" y="3549649"/>
                </a:lnTo>
                <a:close/>
                <a:moveTo>
                  <a:pt x="26987" y="3305174"/>
                </a:moveTo>
                <a:lnTo>
                  <a:pt x="49212" y="3305174"/>
                </a:lnTo>
                <a:lnTo>
                  <a:pt x="49212" y="3394074"/>
                </a:lnTo>
                <a:lnTo>
                  <a:pt x="26987" y="3394074"/>
                </a:lnTo>
                <a:close/>
                <a:moveTo>
                  <a:pt x="26987" y="3149599"/>
                </a:moveTo>
                <a:lnTo>
                  <a:pt x="49212" y="3149599"/>
                </a:lnTo>
                <a:lnTo>
                  <a:pt x="49212" y="3238499"/>
                </a:lnTo>
                <a:lnTo>
                  <a:pt x="26987" y="3238499"/>
                </a:lnTo>
                <a:close/>
                <a:moveTo>
                  <a:pt x="26987" y="2994024"/>
                </a:moveTo>
                <a:lnTo>
                  <a:pt x="48662" y="2994024"/>
                </a:lnTo>
                <a:lnTo>
                  <a:pt x="48662" y="3003628"/>
                </a:lnTo>
                <a:lnTo>
                  <a:pt x="49212" y="3003628"/>
                </a:lnTo>
                <a:lnTo>
                  <a:pt x="49212" y="3082924"/>
                </a:lnTo>
                <a:lnTo>
                  <a:pt x="26987" y="3082924"/>
                </a:lnTo>
                <a:close/>
                <a:moveTo>
                  <a:pt x="26987" y="2838449"/>
                </a:moveTo>
                <a:lnTo>
                  <a:pt x="48662" y="2838449"/>
                </a:lnTo>
                <a:lnTo>
                  <a:pt x="48662" y="2927349"/>
                </a:lnTo>
                <a:lnTo>
                  <a:pt x="26987" y="2927349"/>
                </a:lnTo>
                <a:close/>
                <a:moveTo>
                  <a:pt x="26987" y="2682874"/>
                </a:moveTo>
                <a:lnTo>
                  <a:pt x="48662" y="2682874"/>
                </a:lnTo>
                <a:lnTo>
                  <a:pt x="48662" y="2771774"/>
                </a:lnTo>
                <a:lnTo>
                  <a:pt x="26987" y="2771774"/>
                </a:lnTo>
                <a:close/>
                <a:moveTo>
                  <a:pt x="26987" y="2527299"/>
                </a:moveTo>
                <a:lnTo>
                  <a:pt x="48662" y="2527299"/>
                </a:lnTo>
                <a:lnTo>
                  <a:pt x="48662" y="2616199"/>
                </a:lnTo>
                <a:lnTo>
                  <a:pt x="26987" y="2616199"/>
                </a:lnTo>
                <a:close/>
                <a:moveTo>
                  <a:pt x="26987" y="2371724"/>
                </a:moveTo>
                <a:lnTo>
                  <a:pt x="48662" y="2371724"/>
                </a:lnTo>
                <a:lnTo>
                  <a:pt x="48662" y="2460624"/>
                </a:lnTo>
                <a:lnTo>
                  <a:pt x="26987" y="2460624"/>
                </a:lnTo>
                <a:close/>
                <a:moveTo>
                  <a:pt x="26987" y="2216149"/>
                </a:moveTo>
                <a:lnTo>
                  <a:pt x="48662" y="2216149"/>
                </a:lnTo>
                <a:lnTo>
                  <a:pt x="48662" y="2305061"/>
                </a:lnTo>
                <a:lnTo>
                  <a:pt x="26987" y="2305061"/>
                </a:lnTo>
                <a:close/>
                <a:moveTo>
                  <a:pt x="26987" y="2060574"/>
                </a:moveTo>
                <a:lnTo>
                  <a:pt x="48662" y="2060574"/>
                </a:lnTo>
                <a:lnTo>
                  <a:pt x="48662" y="2149474"/>
                </a:lnTo>
                <a:lnTo>
                  <a:pt x="26987" y="2149474"/>
                </a:lnTo>
                <a:close/>
                <a:moveTo>
                  <a:pt x="26987" y="1904999"/>
                </a:moveTo>
                <a:lnTo>
                  <a:pt x="48662" y="1904999"/>
                </a:lnTo>
                <a:lnTo>
                  <a:pt x="48662" y="1993899"/>
                </a:lnTo>
                <a:lnTo>
                  <a:pt x="26987" y="1993899"/>
                </a:lnTo>
                <a:close/>
                <a:moveTo>
                  <a:pt x="26987" y="1749425"/>
                </a:moveTo>
                <a:lnTo>
                  <a:pt x="49212" y="1749425"/>
                </a:lnTo>
                <a:lnTo>
                  <a:pt x="49212" y="1779220"/>
                </a:lnTo>
                <a:lnTo>
                  <a:pt x="48662" y="1779220"/>
                </a:lnTo>
                <a:lnTo>
                  <a:pt x="48662" y="1838324"/>
                </a:lnTo>
                <a:lnTo>
                  <a:pt x="26987" y="1838324"/>
                </a:lnTo>
                <a:close/>
                <a:moveTo>
                  <a:pt x="26987" y="1593850"/>
                </a:moveTo>
                <a:lnTo>
                  <a:pt x="49212" y="1593850"/>
                </a:lnTo>
                <a:lnTo>
                  <a:pt x="49212" y="1682750"/>
                </a:lnTo>
                <a:lnTo>
                  <a:pt x="26987" y="1682750"/>
                </a:lnTo>
                <a:close/>
                <a:moveTo>
                  <a:pt x="26987" y="1438275"/>
                </a:moveTo>
                <a:lnTo>
                  <a:pt x="49212" y="1438275"/>
                </a:lnTo>
                <a:lnTo>
                  <a:pt x="49212" y="1527175"/>
                </a:lnTo>
                <a:lnTo>
                  <a:pt x="26987" y="1527175"/>
                </a:lnTo>
                <a:close/>
                <a:moveTo>
                  <a:pt x="26987" y="1282700"/>
                </a:moveTo>
                <a:lnTo>
                  <a:pt x="49212" y="1282700"/>
                </a:lnTo>
                <a:lnTo>
                  <a:pt x="49212" y="1371600"/>
                </a:lnTo>
                <a:lnTo>
                  <a:pt x="26987" y="1371600"/>
                </a:lnTo>
                <a:close/>
                <a:moveTo>
                  <a:pt x="26987" y="1127125"/>
                </a:moveTo>
                <a:lnTo>
                  <a:pt x="49212" y="1127125"/>
                </a:lnTo>
                <a:lnTo>
                  <a:pt x="49212" y="1216025"/>
                </a:lnTo>
                <a:lnTo>
                  <a:pt x="26987" y="1216025"/>
                </a:lnTo>
                <a:close/>
                <a:moveTo>
                  <a:pt x="26987" y="971550"/>
                </a:moveTo>
                <a:lnTo>
                  <a:pt x="49212" y="971550"/>
                </a:lnTo>
                <a:lnTo>
                  <a:pt x="49212" y="1060450"/>
                </a:lnTo>
                <a:lnTo>
                  <a:pt x="26987" y="1060450"/>
                </a:lnTo>
                <a:close/>
                <a:moveTo>
                  <a:pt x="26987" y="815975"/>
                </a:moveTo>
                <a:lnTo>
                  <a:pt x="49212" y="815975"/>
                </a:lnTo>
                <a:lnTo>
                  <a:pt x="49212" y="904875"/>
                </a:lnTo>
                <a:lnTo>
                  <a:pt x="26987" y="904875"/>
                </a:lnTo>
                <a:close/>
                <a:moveTo>
                  <a:pt x="26987" y="660400"/>
                </a:moveTo>
                <a:lnTo>
                  <a:pt x="49212" y="660400"/>
                </a:lnTo>
                <a:lnTo>
                  <a:pt x="49212" y="749300"/>
                </a:lnTo>
                <a:lnTo>
                  <a:pt x="26987" y="749300"/>
                </a:lnTo>
                <a:close/>
                <a:moveTo>
                  <a:pt x="26987" y="504825"/>
                </a:moveTo>
                <a:lnTo>
                  <a:pt x="49212" y="504825"/>
                </a:lnTo>
                <a:lnTo>
                  <a:pt x="49212" y="593725"/>
                </a:lnTo>
                <a:lnTo>
                  <a:pt x="26987" y="593725"/>
                </a:lnTo>
                <a:close/>
                <a:moveTo>
                  <a:pt x="26987" y="349250"/>
                </a:moveTo>
                <a:lnTo>
                  <a:pt x="49212" y="349250"/>
                </a:lnTo>
                <a:lnTo>
                  <a:pt x="49212" y="438150"/>
                </a:lnTo>
                <a:lnTo>
                  <a:pt x="26987" y="438150"/>
                </a:lnTo>
                <a:close/>
                <a:moveTo>
                  <a:pt x="26987" y="193675"/>
                </a:moveTo>
                <a:lnTo>
                  <a:pt x="49212" y="193675"/>
                </a:lnTo>
                <a:lnTo>
                  <a:pt x="49212" y="282575"/>
                </a:lnTo>
                <a:lnTo>
                  <a:pt x="26987" y="282575"/>
                </a:lnTo>
                <a:close/>
                <a:moveTo>
                  <a:pt x="38100" y="0"/>
                </a:moveTo>
                <a:lnTo>
                  <a:pt x="52920" y="2997"/>
                </a:lnTo>
                <a:lnTo>
                  <a:pt x="65036" y="11150"/>
                </a:lnTo>
                <a:lnTo>
                  <a:pt x="73202" y="23253"/>
                </a:lnTo>
                <a:lnTo>
                  <a:pt x="76200" y="38100"/>
                </a:lnTo>
                <a:lnTo>
                  <a:pt x="73202" y="52959"/>
                </a:lnTo>
                <a:lnTo>
                  <a:pt x="65036" y="65062"/>
                </a:lnTo>
                <a:lnTo>
                  <a:pt x="52920" y="73215"/>
                </a:lnTo>
                <a:lnTo>
                  <a:pt x="49212" y="73964"/>
                </a:lnTo>
                <a:lnTo>
                  <a:pt x="49212" y="76200"/>
                </a:lnTo>
                <a:lnTo>
                  <a:pt x="49212" y="127000"/>
                </a:lnTo>
                <a:lnTo>
                  <a:pt x="26987" y="127000"/>
                </a:lnTo>
                <a:lnTo>
                  <a:pt x="26987" y="73964"/>
                </a:lnTo>
                <a:lnTo>
                  <a:pt x="23266" y="73215"/>
                </a:lnTo>
                <a:lnTo>
                  <a:pt x="11150" y="65062"/>
                </a:lnTo>
                <a:lnTo>
                  <a:pt x="2984" y="52959"/>
                </a:lnTo>
                <a:lnTo>
                  <a:pt x="0" y="38100"/>
                </a:lnTo>
                <a:lnTo>
                  <a:pt x="2984" y="23253"/>
                </a:lnTo>
                <a:lnTo>
                  <a:pt x="11150" y="11150"/>
                </a:lnTo>
                <a:lnTo>
                  <a:pt x="23266" y="2997"/>
                </a:lnTo>
                <a:close/>
              </a:path>
            </a:pathLst>
          </a:custGeom>
          <a:solidFill>
            <a:srgbClr val="429EE4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26" name="Google Shape;680;p52">
            <a:extLst>
              <a:ext uri="{FF2B5EF4-FFF2-40B4-BE49-F238E27FC236}">
                <a16:creationId xmlns:a16="http://schemas.microsoft.com/office/drawing/2014/main" id="{CFEE0700-2D89-40BF-8C37-1590E5BED089}"/>
              </a:ext>
            </a:extLst>
          </p:cNvPr>
          <p:cNvSpPr txBox="1"/>
          <p:nvPr/>
        </p:nvSpPr>
        <p:spPr>
          <a:xfrm>
            <a:off x="1171040" y="5194338"/>
            <a:ext cx="4091096" cy="5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r>
              <a:rPr lang="ru-RU" sz="2400" b="1" dirty="0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boto"/>
              </a:rPr>
              <a:t>Единица измерения</a:t>
            </a:r>
            <a:endParaRPr sz="2400" b="1" dirty="0">
              <a:solidFill>
                <a:srgbClr val="30394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Roboto"/>
            </a:endParaRPr>
          </a:p>
        </p:txBody>
      </p:sp>
      <p:sp>
        <p:nvSpPr>
          <p:cNvPr id="127" name="Google Shape;680;p52">
            <a:extLst>
              <a:ext uri="{FF2B5EF4-FFF2-40B4-BE49-F238E27FC236}">
                <a16:creationId xmlns:a16="http://schemas.microsoft.com/office/drawing/2014/main" id="{9377C693-AC6F-4AA3-8281-DCC532222DC9}"/>
              </a:ext>
            </a:extLst>
          </p:cNvPr>
          <p:cNvSpPr txBox="1"/>
          <p:nvPr/>
        </p:nvSpPr>
        <p:spPr>
          <a:xfrm>
            <a:off x="1171040" y="5788730"/>
            <a:ext cx="4620160" cy="5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r>
              <a:rPr lang="ru-RU" dirty="0">
                <a:solidFill>
                  <a:srgbClr val="30394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Величина, отражающая степень нагревания воздуха</a:t>
            </a:r>
          </a:p>
        </p:txBody>
      </p:sp>
      <p:sp>
        <p:nvSpPr>
          <p:cNvPr id="129" name="Google Shape;680;p52">
            <a:extLst>
              <a:ext uri="{FF2B5EF4-FFF2-40B4-BE49-F238E27FC236}">
                <a16:creationId xmlns:a16="http://schemas.microsoft.com/office/drawing/2014/main" id="{F925D0CB-F74F-44DB-9BD5-B9800B71E65B}"/>
              </a:ext>
            </a:extLst>
          </p:cNvPr>
          <p:cNvSpPr txBox="1"/>
          <p:nvPr/>
        </p:nvSpPr>
        <p:spPr>
          <a:xfrm>
            <a:off x="1171040" y="3907669"/>
            <a:ext cx="4091096" cy="5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r>
              <a:rPr lang="ru-RU" sz="2400" b="1" dirty="0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boto"/>
              </a:rPr>
              <a:t>Прибор для измерения</a:t>
            </a:r>
            <a:endParaRPr sz="2400" b="1" dirty="0">
              <a:solidFill>
                <a:srgbClr val="30394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Roboto"/>
            </a:endParaRPr>
          </a:p>
        </p:txBody>
      </p:sp>
      <p:sp>
        <p:nvSpPr>
          <p:cNvPr id="130" name="Google Shape;680;p52">
            <a:extLst>
              <a:ext uri="{FF2B5EF4-FFF2-40B4-BE49-F238E27FC236}">
                <a16:creationId xmlns:a16="http://schemas.microsoft.com/office/drawing/2014/main" id="{D593D577-A041-4BD5-8F5E-53CCC9A079FD}"/>
              </a:ext>
            </a:extLst>
          </p:cNvPr>
          <p:cNvSpPr txBox="1"/>
          <p:nvPr/>
        </p:nvSpPr>
        <p:spPr>
          <a:xfrm>
            <a:off x="1171040" y="4502061"/>
            <a:ext cx="4620160" cy="5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r>
              <a:rPr lang="ru-RU" dirty="0">
                <a:solidFill>
                  <a:srgbClr val="30394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Термометр (от греческого </a:t>
            </a:r>
            <a:r>
              <a:rPr lang="ru-RU" dirty="0" err="1">
                <a:solidFill>
                  <a:srgbClr val="30394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термо</a:t>
            </a:r>
            <a:r>
              <a:rPr lang="ru-RU" dirty="0">
                <a:solidFill>
                  <a:srgbClr val="30394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— «тепло», </a:t>
            </a:r>
            <a:r>
              <a:rPr lang="ru-RU" dirty="0" err="1">
                <a:solidFill>
                  <a:srgbClr val="30394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метрон</a:t>
            </a:r>
            <a:r>
              <a:rPr lang="ru-RU" dirty="0">
                <a:solidFill>
                  <a:srgbClr val="30394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— «мера»)</a:t>
            </a:r>
          </a:p>
        </p:txBody>
      </p:sp>
      <p:sp>
        <p:nvSpPr>
          <p:cNvPr id="132" name="Google Shape;680;p52">
            <a:extLst>
              <a:ext uri="{FF2B5EF4-FFF2-40B4-BE49-F238E27FC236}">
                <a16:creationId xmlns:a16="http://schemas.microsoft.com/office/drawing/2014/main" id="{FBBEF105-79E4-49FF-A86B-B86A9A3D4BB5}"/>
              </a:ext>
            </a:extLst>
          </p:cNvPr>
          <p:cNvSpPr txBox="1"/>
          <p:nvPr/>
        </p:nvSpPr>
        <p:spPr>
          <a:xfrm>
            <a:off x="1171040" y="2621000"/>
            <a:ext cx="3062994" cy="5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r>
              <a:rPr lang="ru-RU" sz="2400" b="1" dirty="0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boto"/>
              </a:rPr>
              <a:t>Что это такое?</a:t>
            </a:r>
            <a:endParaRPr sz="2400" b="1" dirty="0">
              <a:solidFill>
                <a:srgbClr val="30394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Roboto"/>
            </a:endParaRPr>
          </a:p>
        </p:txBody>
      </p:sp>
      <p:sp>
        <p:nvSpPr>
          <p:cNvPr id="133" name="Google Shape;680;p52">
            <a:extLst>
              <a:ext uri="{FF2B5EF4-FFF2-40B4-BE49-F238E27FC236}">
                <a16:creationId xmlns:a16="http://schemas.microsoft.com/office/drawing/2014/main" id="{80097F6D-BE83-456B-9C8A-D6BE93919180}"/>
              </a:ext>
            </a:extLst>
          </p:cNvPr>
          <p:cNvSpPr txBox="1"/>
          <p:nvPr/>
        </p:nvSpPr>
        <p:spPr>
          <a:xfrm>
            <a:off x="1171040" y="3215392"/>
            <a:ext cx="4620160" cy="5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r>
              <a:rPr lang="ru-RU" dirty="0">
                <a:solidFill>
                  <a:srgbClr val="30394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Величина, отражающая степень нагревания воздуха</a:t>
            </a:r>
          </a:p>
        </p:txBody>
      </p:sp>
      <p:sp>
        <p:nvSpPr>
          <p:cNvPr id="144" name="Полилиния: фигура 143">
            <a:extLst>
              <a:ext uri="{FF2B5EF4-FFF2-40B4-BE49-F238E27FC236}">
                <a16:creationId xmlns:a16="http://schemas.microsoft.com/office/drawing/2014/main" id="{7A58DFC2-3ECF-4E62-BFEC-402462E049A3}"/>
              </a:ext>
            </a:extLst>
          </p:cNvPr>
          <p:cNvSpPr/>
          <p:nvPr/>
        </p:nvSpPr>
        <p:spPr>
          <a:xfrm>
            <a:off x="408874" y="4181116"/>
            <a:ext cx="466297" cy="525841"/>
          </a:xfrm>
          <a:custGeom>
            <a:avLst/>
            <a:gdLst>
              <a:gd name="connsiteX0" fmla="*/ 0 w 466297"/>
              <a:gd name="connsiteY0" fmla="*/ 436929 h 525841"/>
              <a:gd name="connsiteX1" fmla="*/ 550 w 466297"/>
              <a:gd name="connsiteY1" fmla="*/ 436929 h 525841"/>
              <a:gd name="connsiteX2" fmla="*/ 550 w 466297"/>
              <a:gd name="connsiteY2" fmla="*/ 525841 h 525841"/>
              <a:gd name="connsiteX3" fmla="*/ 0 w 466297"/>
              <a:gd name="connsiteY3" fmla="*/ 525841 h 525841"/>
              <a:gd name="connsiteX4" fmla="*/ 0 w 466297"/>
              <a:gd name="connsiteY4" fmla="*/ 281354 h 525841"/>
              <a:gd name="connsiteX5" fmla="*/ 550 w 466297"/>
              <a:gd name="connsiteY5" fmla="*/ 281354 h 525841"/>
              <a:gd name="connsiteX6" fmla="*/ 550 w 466297"/>
              <a:gd name="connsiteY6" fmla="*/ 370254 h 525841"/>
              <a:gd name="connsiteX7" fmla="*/ 0 w 466297"/>
              <a:gd name="connsiteY7" fmla="*/ 370254 h 525841"/>
              <a:gd name="connsiteX8" fmla="*/ 158322 w 466297"/>
              <a:gd name="connsiteY8" fmla="*/ 169467 h 525841"/>
              <a:gd name="connsiteX9" fmla="*/ 247222 w 466297"/>
              <a:gd name="connsiteY9" fmla="*/ 169467 h 525841"/>
              <a:gd name="connsiteX10" fmla="*/ 247222 w 466297"/>
              <a:gd name="connsiteY10" fmla="*/ 191692 h 525841"/>
              <a:gd name="connsiteX11" fmla="*/ 158322 w 466297"/>
              <a:gd name="connsiteY11" fmla="*/ 191692 h 525841"/>
              <a:gd name="connsiteX12" fmla="*/ 2747 w 466297"/>
              <a:gd name="connsiteY12" fmla="*/ 169467 h 525841"/>
              <a:gd name="connsiteX13" fmla="*/ 91647 w 466297"/>
              <a:gd name="connsiteY13" fmla="*/ 169467 h 525841"/>
              <a:gd name="connsiteX14" fmla="*/ 91647 w 466297"/>
              <a:gd name="connsiteY14" fmla="*/ 191692 h 525841"/>
              <a:gd name="connsiteX15" fmla="*/ 2747 w 466297"/>
              <a:gd name="connsiteY15" fmla="*/ 191692 h 525841"/>
              <a:gd name="connsiteX16" fmla="*/ 0 w 466297"/>
              <a:gd name="connsiteY16" fmla="*/ 125779 h 525841"/>
              <a:gd name="connsiteX17" fmla="*/ 550 w 466297"/>
              <a:gd name="connsiteY17" fmla="*/ 125779 h 525841"/>
              <a:gd name="connsiteX18" fmla="*/ 550 w 466297"/>
              <a:gd name="connsiteY18" fmla="*/ 214679 h 525841"/>
              <a:gd name="connsiteX19" fmla="*/ 0 w 466297"/>
              <a:gd name="connsiteY19" fmla="*/ 214679 h 525841"/>
              <a:gd name="connsiteX20" fmla="*/ 402797 w 466297"/>
              <a:gd name="connsiteY20" fmla="*/ 117143 h 525841"/>
              <a:gd name="connsiteX21" fmla="*/ 427511 w 466297"/>
              <a:gd name="connsiteY21" fmla="*/ 122146 h 525841"/>
              <a:gd name="connsiteX22" fmla="*/ 447692 w 466297"/>
              <a:gd name="connsiteY22" fmla="*/ 135748 h 525841"/>
              <a:gd name="connsiteX23" fmla="*/ 461306 w 466297"/>
              <a:gd name="connsiteY23" fmla="*/ 155941 h 525841"/>
              <a:gd name="connsiteX24" fmla="*/ 464037 w 466297"/>
              <a:gd name="connsiteY24" fmla="*/ 169467 h 525841"/>
              <a:gd name="connsiteX25" fmla="*/ 466297 w 466297"/>
              <a:gd name="connsiteY25" fmla="*/ 180643 h 525841"/>
              <a:gd name="connsiteX26" fmla="*/ 464062 w 466297"/>
              <a:gd name="connsiteY26" fmla="*/ 191692 h 525841"/>
              <a:gd name="connsiteX27" fmla="*/ 461306 w 466297"/>
              <a:gd name="connsiteY27" fmla="*/ 205357 h 525841"/>
              <a:gd name="connsiteX28" fmla="*/ 447692 w 466297"/>
              <a:gd name="connsiteY28" fmla="*/ 225550 h 525841"/>
              <a:gd name="connsiteX29" fmla="*/ 427511 w 466297"/>
              <a:gd name="connsiteY29" fmla="*/ 239151 h 525841"/>
              <a:gd name="connsiteX30" fmla="*/ 402797 w 466297"/>
              <a:gd name="connsiteY30" fmla="*/ 244143 h 525841"/>
              <a:gd name="connsiteX31" fmla="*/ 378070 w 466297"/>
              <a:gd name="connsiteY31" fmla="*/ 239151 h 525841"/>
              <a:gd name="connsiteX32" fmla="*/ 357890 w 466297"/>
              <a:gd name="connsiteY32" fmla="*/ 225550 h 525841"/>
              <a:gd name="connsiteX33" fmla="*/ 344276 w 466297"/>
              <a:gd name="connsiteY33" fmla="*/ 205357 h 525841"/>
              <a:gd name="connsiteX34" fmla="*/ 341520 w 466297"/>
              <a:gd name="connsiteY34" fmla="*/ 191692 h 525841"/>
              <a:gd name="connsiteX35" fmla="*/ 313897 w 466297"/>
              <a:gd name="connsiteY35" fmla="*/ 191692 h 525841"/>
              <a:gd name="connsiteX36" fmla="*/ 313897 w 466297"/>
              <a:gd name="connsiteY36" fmla="*/ 169467 h 525841"/>
              <a:gd name="connsiteX37" fmla="*/ 341545 w 466297"/>
              <a:gd name="connsiteY37" fmla="*/ 169467 h 525841"/>
              <a:gd name="connsiteX38" fmla="*/ 344276 w 466297"/>
              <a:gd name="connsiteY38" fmla="*/ 155941 h 525841"/>
              <a:gd name="connsiteX39" fmla="*/ 357890 w 466297"/>
              <a:gd name="connsiteY39" fmla="*/ 135748 h 525841"/>
              <a:gd name="connsiteX40" fmla="*/ 378070 w 466297"/>
              <a:gd name="connsiteY40" fmla="*/ 122146 h 525841"/>
              <a:gd name="connsiteX41" fmla="*/ 0 w 466297"/>
              <a:gd name="connsiteY41" fmla="*/ 0 h 525841"/>
              <a:gd name="connsiteX42" fmla="*/ 550 w 466297"/>
              <a:gd name="connsiteY42" fmla="*/ 0 h 525841"/>
              <a:gd name="connsiteX43" fmla="*/ 550 w 466297"/>
              <a:gd name="connsiteY43" fmla="*/ 59104 h 525841"/>
              <a:gd name="connsiteX44" fmla="*/ 0 w 466297"/>
              <a:gd name="connsiteY44" fmla="*/ 59104 h 525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466297" h="525841">
                <a:moveTo>
                  <a:pt x="0" y="436929"/>
                </a:moveTo>
                <a:lnTo>
                  <a:pt x="550" y="436929"/>
                </a:lnTo>
                <a:lnTo>
                  <a:pt x="550" y="525841"/>
                </a:lnTo>
                <a:lnTo>
                  <a:pt x="0" y="525841"/>
                </a:lnTo>
                <a:close/>
                <a:moveTo>
                  <a:pt x="0" y="281354"/>
                </a:moveTo>
                <a:lnTo>
                  <a:pt x="550" y="281354"/>
                </a:lnTo>
                <a:lnTo>
                  <a:pt x="550" y="370254"/>
                </a:lnTo>
                <a:lnTo>
                  <a:pt x="0" y="370254"/>
                </a:lnTo>
                <a:close/>
                <a:moveTo>
                  <a:pt x="158322" y="169467"/>
                </a:moveTo>
                <a:lnTo>
                  <a:pt x="247222" y="169467"/>
                </a:lnTo>
                <a:lnTo>
                  <a:pt x="247222" y="191692"/>
                </a:lnTo>
                <a:lnTo>
                  <a:pt x="158322" y="191692"/>
                </a:lnTo>
                <a:close/>
                <a:moveTo>
                  <a:pt x="2747" y="169467"/>
                </a:moveTo>
                <a:lnTo>
                  <a:pt x="91647" y="169467"/>
                </a:lnTo>
                <a:lnTo>
                  <a:pt x="91647" y="191692"/>
                </a:lnTo>
                <a:lnTo>
                  <a:pt x="2747" y="191692"/>
                </a:lnTo>
                <a:close/>
                <a:moveTo>
                  <a:pt x="0" y="125779"/>
                </a:moveTo>
                <a:lnTo>
                  <a:pt x="550" y="125779"/>
                </a:lnTo>
                <a:lnTo>
                  <a:pt x="550" y="214679"/>
                </a:lnTo>
                <a:lnTo>
                  <a:pt x="0" y="214679"/>
                </a:lnTo>
                <a:close/>
                <a:moveTo>
                  <a:pt x="402797" y="117143"/>
                </a:moveTo>
                <a:lnTo>
                  <a:pt x="427511" y="122146"/>
                </a:lnTo>
                <a:lnTo>
                  <a:pt x="447692" y="135748"/>
                </a:lnTo>
                <a:lnTo>
                  <a:pt x="461306" y="155941"/>
                </a:lnTo>
                <a:lnTo>
                  <a:pt x="464037" y="169467"/>
                </a:lnTo>
                <a:lnTo>
                  <a:pt x="466297" y="180643"/>
                </a:lnTo>
                <a:lnTo>
                  <a:pt x="464062" y="191692"/>
                </a:lnTo>
                <a:lnTo>
                  <a:pt x="461306" y="205357"/>
                </a:lnTo>
                <a:lnTo>
                  <a:pt x="447692" y="225550"/>
                </a:lnTo>
                <a:lnTo>
                  <a:pt x="427511" y="239151"/>
                </a:lnTo>
                <a:lnTo>
                  <a:pt x="402797" y="244143"/>
                </a:lnTo>
                <a:lnTo>
                  <a:pt x="378070" y="239151"/>
                </a:lnTo>
                <a:lnTo>
                  <a:pt x="357890" y="225550"/>
                </a:lnTo>
                <a:lnTo>
                  <a:pt x="344276" y="205357"/>
                </a:lnTo>
                <a:lnTo>
                  <a:pt x="341520" y="191692"/>
                </a:lnTo>
                <a:lnTo>
                  <a:pt x="313897" y="191692"/>
                </a:lnTo>
                <a:lnTo>
                  <a:pt x="313897" y="169467"/>
                </a:lnTo>
                <a:lnTo>
                  <a:pt x="341545" y="169467"/>
                </a:lnTo>
                <a:lnTo>
                  <a:pt x="344276" y="155941"/>
                </a:lnTo>
                <a:lnTo>
                  <a:pt x="357890" y="135748"/>
                </a:lnTo>
                <a:lnTo>
                  <a:pt x="378070" y="122146"/>
                </a:lnTo>
                <a:close/>
                <a:moveTo>
                  <a:pt x="0" y="0"/>
                </a:moveTo>
                <a:lnTo>
                  <a:pt x="550" y="0"/>
                </a:lnTo>
                <a:lnTo>
                  <a:pt x="550" y="59104"/>
                </a:lnTo>
                <a:lnTo>
                  <a:pt x="0" y="59104"/>
                </a:lnTo>
                <a:close/>
              </a:path>
            </a:pathLst>
          </a:custGeom>
          <a:solidFill>
            <a:srgbClr val="429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47" name="Полилиния: фигура 146">
            <a:extLst>
              <a:ext uri="{FF2B5EF4-FFF2-40B4-BE49-F238E27FC236}">
                <a16:creationId xmlns:a16="http://schemas.microsoft.com/office/drawing/2014/main" id="{34AB7115-32C2-4D3F-AC4C-097CE0D0C53F}"/>
              </a:ext>
            </a:extLst>
          </p:cNvPr>
          <p:cNvSpPr/>
          <p:nvPr/>
        </p:nvSpPr>
        <p:spPr>
          <a:xfrm>
            <a:off x="421197" y="2962569"/>
            <a:ext cx="466297" cy="525841"/>
          </a:xfrm>
          <a:custGeom>
            <a:avLst/>
            <a:gdLst>
              <a:gd name="connsiteX0" fmla="*/ 0 w 466297"/>
              <a:gd name="connsiteY0" fmla="*/ 436929 h 525841"/>
              <a:gd name="connsiteX1" fmla="*/ 550 w 466297"/>
              <a:gd name="connsiteY1" fmla="*/ 436929 h 525841"/>
              <a:gd name="connsiteX2" fmla="*/ 550 w 466297"/>
              <a:gd name="connsiteY2" fmla="*/ 525841 h 525841"/>
              <a:gd name="connsiteX3" fmla="*/ 0 w 466297"/>
              <a:gd name="connsiteY3" fmla="*/ 525841 h 525841"/>
              <a:gd name="connsiteX4" fmla="*/ 0 w 466297"/>
              <a:gd name="connsiteY4" fmla="*/ 281354 h 525841"/>
              <a:gd name="connsiteX5" fmla="*/ 550 w 466297"/>
              <a:gd name="connsiteY5" fmla="*/ 281354 h 525841"/>
              <a:gd name="connsiteX6" fmla="*/ 550 w 466297"/>
              <a:gd name="connsiteY6" fmla="*/ 370254 h 525841"/>
              <a:gd name="connsiteX7" fmla="*/ 0 w 466297"/>
              <a:gd name="connsiteY7" fmla="*/ 370254 h 525841"/>
              <a:gd name="connsiteX8" fmla="*/ 158322 w 466297"/>
              <a:gd name="connsiteY8" fmla="*/ 169467 h 525841"/>
              <a:gd name="connsiteX9" fmla="*/ 247222 w 466297"/>
              <a:gd name="connsiteY9" fmla="*/ 169467 h 525841"/>
              <a:gd name="connsiteX10" fmla="*/ 247222 w 466297"/>
              <a:gd name="connsiteY10" fmla="*/ 191692 h 525841"/>
              <a:gd name="connsiteX11" fmla="*/ 158322 w 466297"/>
              <a:gd name="connsiteY11" fmla="*/ 191692 h 525841"/>
              <a:gd name="connsiteX12" fmla="*/ 2747 w 466297"/>
              <a:gd name="connsiteY12" fmla="*/ 169467 h 525841"/>
              <a:gd name="connsiteX13" fmla="*/ 91647 w 466297"/>
              <a:gd name="connsiteY13" fmla="*/ 169467 h 525841"/>
              <a:gd name="connsiteX14" fmla="*/ 91647 w 466297"/>
              <a:gd name="connsiteY14" fmla="*/ 191692 h 525841"/>
              <a:gd name="connsiteX15" fmla="*/ 2747 w 466297"/>
              <a:gd name="connsiteY15" fmla="*/ 191692 h 525841"/>
              <a:gd name="connsiteX16" fmla="*/ 0 w 466297"/>
              <a:gd name="connsiteY16" fmla="*/ 125779 h 525841"/>
              <a:gd name="connsiteX17" fmla="*/ 550 w 466297"/>
              <a:gd name="connsiteY17" fmla="*/ 125779 h 525841"/>
              <a:gd name="connsiteX18" fmla="*/ 550 w 466297"/>
              <a:gd name="connsiteY18" fmla="*/ 214679 h 525841"/>
              <a:gd name="connsiteX19" fmla="*/ 0 w 466297"/>
              <a:gd name="connsiteY19" fmla="*/ 214679 h 525841"/>
              <a:gd name="connsiteX20" fmla="*/ 402797 w 466297"/>
              <a:gd name="connsiteY20" fmla="*/ 117143 h 525841"/>
              <a:gd name="connsiteX21" fmla="*/ 427511 w 466297"/>
              <a:gd name="connsiteY21" fmla="*/ 122146 h 525841"/>
              <a:gd name="connsiteX22" fmla="*/ 447692 w 466297"/>
              <a:gd name="connsiteY22" fmla="*/ 135748 h 525841"/>
              <a:gd name="connsiteX23" fmla="*/ 461306 w 466297"/>
              <a:gd name="connsiteY23" fmla="*/ 155941 h 525841"/>
              <a:gd name="connsiteX24" fmla="*/ 464037 w 466297"/>
              <a:gd name="connsiteY24" fmla="*/ 169467 h 525841"/>
              <a:gd name="connsiteX25" fmla="*/ 466297 w 466297"/>
              <a:gd name="connsiteY25" fmla="*/ 180643 h 525841"/>
              <a:gd name="connsiteX26" fmla="*/ 464062 w 466297"/>
              <a:gd name="connsiteY26" fmla="*/ 191692 h 525841"/>
              <a:gd name="connsiteX27" fmla="*/ 461306 w 466297"/>
              <a:gd name="connsiteY27" fmla="*/ 205357 h 525841"/>
              <a:gd name="connsiteX28" fmla="*/ 447692 w 466297"/>
              <a:gd name="connsiteY28" fmla="*/ 225550 h 525841"/>
              <a:gd name="connsiteX29" fmla="*/ 427511 w 466297"/>
              <a:gd name="connsiteY29" fmla="*/ 239151 h 525841"/>
              <a:gd name="connsiteX30" fmla="*/ 402797 w 466297"/>
              <a:gd name="connsiteY30" fmla="*/ 244143 h 525841"/>
              <a:gd name="connsiteX31" fmla="*/ 378070 w 466297"/>
              <a:gd name="connsiteY31" fmla="*/ 239151 h 525841"/>
              <a:gd name="connsiteX32" fmla="*/ 357890 w 466297"/>
              <a:gd name="connsiteY32" fmla="*/ 225550 h 525841"/>
              <a:gd name="connsiteX33" fmla="*/ 344276 w 466297"/>
              <a:gd name="connsiteY33" fmla="*/ 205357 h 525841"/>
              <a:gd name="connsiteX34" fmla="*/ 341520 w 466297"/>
              <a:gd name="connsiteY34" fmla="*/ 191692 h 525841"/>
              <a:gd name="connsiteX35" fmla="*/ 313897 w 466297"/>
              <a:gd name="connsiteY35" fmla="*/ 191692 h 525841"/>
              <a:gd name="connsiteX36" fmla="*/ 313897 w 466297"/>
              <a:gd name="connsiteY36" fmla="*/ 169467 h 525841"/>
              <a:gd name="connsiteX37" fmla="*/ 341545 w 466297"/>
              <a:gd name="connsiteY37" fmla="*/ 169467 h 525841"/>
              <a:gd name="connsiteX38" fmla="*/ 344276 w 466297"/>
              <a:gd name="connsiteY38" fmla="*/ 155941 h 525841"/>
              <a:gd name="connsiteX39" fmla="*/ 357890 w 466297"/>
              <a:gd name="connsiteY39" fmla="*/ 135748 h 525841"/>
              <a:gd name="connsiteX40" fmla="*/ 378070 w 466297"/>
              <a:gd name="connsiteY40" fmla="*/ 122146 h 525841"/>
              <a:gd name="connsiteX41" fmla="*/ 0 w 466297"/>
              <a:gd name="connsiteY41" fmla="*/ 0 h 525841"/>
              <a:gd name="connsiteX42" fmla="*/ 550 w 466297"/>
              <a:gd name="connsiteY42" fmla="*/ 0 h 525841"/>
              <a:gd name="connsiteX43" fmla="*/ 550 w 466297"/>
              <a:gd name="connsiteY43" fmla="*/ 59104 h 525841"/>
              <a:gd name="connsiteX44" fmla="*/ 0 w 466297"/>
              <a:gd name="connsiteY44" fmla="*/ 59104 h 525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466297" h="525841">
                <a:moveTo>
                  <a:pt x="0" y="436929"/>
                </a:moveTo>
                <a:lnTo>
                  <a:pt x="550" y="436929"/>
                </a:lnTo>
                <a:lnTo>
                  <a:pt x="550" y="525841"/>
                </a:lnTo>
                <a:lnTo>
                  <a:pt x="0" y="525841"/>
                </a:lnTo>
                <a:close/>
                <a:moveTo>
                  <a:pt x="0" y="281354"/>
                </a:moveTo>
                <a:lnTo>
                  <a:pt x="550" y="281354"/>
                </a:lnTo>
                <a:lnTo>
                  <a:pt x="550" y="370254"/>
                </a:lnTo>
                <a:lnTo>
                  <a:pt x="0" y="370254"/>
                </a:lnTo>
                <a:close/>
                <a:moveTo>
                  <a:pt x="158322" y="169467"/>
                </a:moveTo>
                <a:lnTo>
                  <a:pt x="247222" y="169467"/>
                </a:lnTo>
                <a:lnTo>
                  <a:pt x="247222" y="191692"/>
                </a:lnTo>
                <a:lnTo>
                  <a:pt x="158322" y="191692"/>
                </a:lnTo>
                <a:close/>
                <a:moveTo>
                  <a:pt x="2747" y="169467"/>
                </a:moveTo>
                <a:lnTo>
                  <a:pt x="91647" y="169467"/>
                </a:lnTo>
                <a:lnTo>
                  <a:pt x="91647" y="191692"/>
                </a:lnTo>
                <a:lnTo>
                  <a:pt x="2747" y="191692"/>
                </a:lnTo>
                <a:close/>
                <a:moveTo>
                  <a:pt x="0" y="125779"/>
                </a:moveTo>
                <a:lnTo>
                  <a:pt x="550" y="125779"/>
                </a:lnTo>
                <a:lnTo>
                  <a:pt x="550" y="214679"/>
                </a:lnTo>
                <a:lnTo>
                  <a:pt x="0" y="214679"/>
                </a:lnTo>
                <a:close/>
                <a:moveTo>
                  <a:pt x="402797" y="117143"/>
                </a:moveTo>
                <a:lnTo>
                  <a:pt x="427511" y="122146"/>
                </a:lnTo>
                <a:lnTo>
                  <a:pt x="447692" y="135748"/>
                </a:lnTo>
                <a:lnTo>
                  <a:pt x="461306" y="155941"/>
                </a:lnTo>
                <a:lnTo>
                  <a:pt x="464037" y="169467"/>
                </a:lnTo>
                <a:lnTo>
                  <a:pt x="466297" y="180643"/>
                </a:lnTo>
                <a:lnTo>
                  <a:pt x="464062" y="191692"/>
                </a:lnTo>
                <a:lnTo>
                  <a:pt x="461306" y="205357"/>
                </a:lnTo>
                <a:lnTo>
                  <a:pt x="447692" y="225550"/>
                </a:lnTo>
                <a:lnTo>
                  <a:pt x="427511" y="239151"/>
                </a:lnTo>
                <a:lnTo>
                  <a:pt x="402797" y="244143"/>
                </a:lnTo>
                <a:lnTo>
                  <a:pt x="378070" y="239151"/>
                </a:lnTo>
                <a:lnTo>
                  <a:pt x="357890" y="225550"/>
                </a:lnTo>
                <a:lnTo>
                  <a:pt x="344276" y="205357"/>
                </a:lnTo>
                <a:lnTo>
                  <a:pt x="341520" y="191692"/>
                </a:lnTo>
                <a:lnTo>
                  <a:pt x="313897" y="191692"/>
                </a:lnTo>
                <a:lnTo>
                  <a:pt x="313897" y="169467"/>
                </a:lnTo>
                <a:lnTo>
                  <a:pt x="341545" y="169467"/>
                </a:lnTo>
                <a:lnTo>
                  <a:pt x="344276" y="155941"/>
                </a:lnTo>
                <a:lnTo>
                  <a:pt x="357890" y="135748"/>
                </a:lnTo>
                <a:lnTo>
                  <a:pt x="378070" y="122146"/>
                </a:lnTo>
                <a:close/>
                <a:moveTo>
                  <a:pt x="0" y="0"/>
                </a:moveTo>
                <a:lnTo>
                  <a:pt x="550" y="0"/>
                </a:lnTo>
                <a:lnTo>
                  <a:pt x="550" y="59104"/>
                </a:lnTo>
                <a:lnTo>
                  <a:pt x="0" y="59104"/>
                </a:lnTo>
                <a:close/>
              </a:path>
            </a:pathLst>
          </a:custGeom>
          <a:solidFill>
            <a:srgbClr val="429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pic>
        <p:nvPicPr>
          <p:cNvPr id="148" name="Рисунок 147">
            <a:extLst>
              <a:ext uri="{FF2B5EF4-FFF2-40B4-BE49-F238E27FC236}">
                <a16:creationId xmlns:a16="http://schemas.microsoft.com/office/drawing/2014/main" id="{31788F9E-A211-4A8E-A01E-E54C9666A56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0" t="522" r="8198" b="-522"/>
          <a:stretch/>
        </p:blipFill>
        <p:spPr>
          <a:xfrm rot="310510">
            <a:off x="6477395" y="1663834"/>
            <a:ext cx="4182908" cy="5867252"/>
          </a:xfrm>
          <a:custGeom>
            <a:avLst/>
            <a:gdLst>
              <a:gd name="connsiteX0" fmla="*/ 518605 w 4050419"/>
              <a:gd name="connsiteY0" fmla="*/ 58108 h 5681413"/>
              <a:gd name="connsiteX1" fmla="*/ 651887 w 4050419"/>
              <a:gd name="connsiteY1" fmla="*/ 42513 h 5681413"/>
              <a:gd name="connsiteX2" fmla="*/ 3301439 w 4050419"/>
              <a:gd name="connsiteY2" fmla="*/ 87 h 5681413"/>
              <a:gd name="connsiteX3" fmla="*/ 3974453 w 4050419"/>
              <a:gd name="connsiteY3" fmla="*/ 651887 h 5681413"/>
              <a:gd name="connsiteX4" fmla="*/ 4050333 w 4050419"/>
              <a:gd name="connsiteY4" fmla="*/ 5390755 h 5681413"/>
              <a:gd name="connsiteX5" fmla="*/ 4002407 w 4050419"/>
              <a:gd name="connsiteY5" fmla="*/ 5649427 h 5681413"/>
              <a:gd name="connsiteX6" fmla="*/ 3985703 w 4050419"/>
              <a:gd name="connsiteY6" fmla="*/ 5681413 h 5681413"/>
              <a:gd name="connsiteX7" fmla="*/ 122315 w 4050419"/>
              <a:gd name="connsiteY7" fmla="*/ 5681413 h 5681413"/>
              <a:gd name="connsiteX8" fmla="*/ 91563 w 4050419"/>
              <a:gd name="connsiteY8" fmla="*/ 5587677 h 5681413"/>
              <a:gd name="connsiteX9" fmla="*/ 75968 w 4050419"/>
              <a:gd name="connsiteY9" fmla="*/ 5454394 h 5681413"/>
              <a:gd name="connsiteX10" fmla="*/ 87 w 4050419"/>
              <a:gd name="connsiteY10" fmla="*/ 715527 h 5681413"/>
              <a:gd name="connsiteX11" fmla="*/ 518605 w 4050419"/>
              <a:gd name="connsiteY11" fmla="*/ 58108 h 5681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50419" h="5681413">
                <a:moveTo>
                  <a:pt x="518605" y="58108"/>
                </a:moveTo>
                <a:cubicBezTo>
                  <a:pt x="561585" y="48594"/>
                  <a:pt x="606158" y="43245"/>
                  <a:pt x="651887" y="42513"/>
                </a:cubicBezTo>
                <a:lnTo>
                  <a:pt x="3301439" y="87"/>
                </a:lnTo>
                <a:cubicBezTo>
                  <a:pt x="3667276" y="-5771"/>
                  <a:pt x="3968595" y="286050"/>
                  <a:pt x="3974453" y="651887"/>
                </a:cubicBezTo>
                <a:lnTo>
                  <a:pt x="4050333" y="5390755"/>
                </a:lnTo>
                <a:cubicBezTo>
                  <a:pt x="4051798" y="5482214"/>
                  <a:pt x="4034658" y="5569641"/>
                  <a:pt x="4002407" y="5649427"/>
                </a:cubicBezTo>
                <a:lnTo>
                  <a:pt x="3985703" y="5681413"/>
                </a:lnTo>
                <a:lnTo>
                  <a:pt x="122315" y="5681413"/>
                </a:lnTo>
                <a:lnTo>
                  <a:pt x="91563" y="5587677"/>
                </a:lnTo>
                <a:cubicBezTo>
                  <a:pt x="82049" y="5544697"/>
                  <a:pt x="76700" y="5500124"/>
                  <a:pt x="75968" y="5454394"/>
                </a:cubicBezTo>
                <a:lnTo>
                  <a:pt x="87" y="715527"/>
                </a:lnTo>
                <a:cubicBezTo>
                  <a:pt x="-5039" y="395419"/>
                  <a:pt x="217746" y="124708"/>
                  <a:pt x="518605" y="5810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4595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/>
      <p:bldP spid="130" grpId="0"/>
      <p:bldP spid="1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1575816"/>
                </a:moveTo>
                <a:lnTo>
                  <a:pt x="10187381" y="1596085"/>
                </a:lnTo>
                <a:lnTo>
                  <a:pt x="10186467" y="1497876"/>
                </a:lnTo>
                <a:lnTo>
                  <a:pt x="10186467" y="3366909"/>
                </a:lnTo>
                <a:lnTo>
                  <a:pt x="8141767" y="3385972"/>
                </a:lnTo>
                <a:lnTo>
                  <a:pt x="8140954" y="3298672"/>
                </a:lnTo>
                <a:lnTo>
                  <a:pt x="8140954" y="5153723"/>
                </a:lnTo>
                <a:lnTo>
                  <a:pt x="6096254" y="5172786"/>
                </a:lnTo>
                <a:lnTo>
                  <a:pt x="6079960" y="3422599"/>
                </a:lnTo>
                <a:lnTo>
                  <a:pt x="8124660" y="3403536"/>
                </a:lnTo>
                <a:lnTo>
                  <a:pt x="8140954" y="5153723"/>
                </a:lnTo>
                <a:lnTo>
                  <a:pt x="8140954" y="3298672"/>
                </a:lnTo>
                <a:lnTo>
                  <a:pt x="8125460" y="1634337"/>
                </a:lnTo>
                <a:lnTo>
                  <a:pt x="10170147" y="1613662"/>
                </a:lnTo>
                <a:lnTo>
                  <a:pt x="10186467" y="3366909"/>
                </a:lnTo>
                <a:lnTo>
                  <a:pt x="10186467" y="1497876"/>
                </a:lnTo>
                <a:lnTo>
                  <a:pt x="10172522" y="0"/>
                </a:lnTo>
                <a:lnTo>
                  <a:pt x="10155123" y="0"/>
                </a:lnTo>
                <a:lnTo>
                  <a:pt x="10169982" y="1596263"/>
                </a:lnTo>
                <a:lnTo>
                  <a:pt x="8125295" y="1616938"/>
                </a:lnTo>
                <a:lnTo>
                  <a:pt x="8124495" y="1530985"/>
                </a:lnTo>
                <a:lnTo>
                  <a:pt x="8124495" y="3386137"/>
                </a:lnTo>
                <a:lnTo>
                  <a:pt x="6079795" y="3405200"/>
                </a:lnTo>
                <a:lnTo>
                  <a:pt x="6078855" y="3304273"/>
                </a:lnTo>
                <a:lnTo>
                  <a:pt x="6078855" y="5172938"/>
                </a:lnTo>
                <a:lnTo>
                  <a:pt x="4034155" y="5192001"/>
                </a:lnTo>
                <a:lnTo>
                  <a:pt x="4017861" y="3441814"/>
                </a:lnTo>
                <a:lnTo>
                  <a:pt x="6062561" y="3422751"/>
                </a:lnTo>
                <a:lnTo>
                  <a:pt x="6078855" y="5172938"/>
                </a:lnTo>
                <a:lnTo>
                  <a:pt x="6078855" y="3304273"/>
                </a:lnTo>
                <a:lnTo>
                  <a:pt x="6063500" y="1655191"/>
                </a:lnTo>
                <a:lnTo>
                  <a:pt x="8108188" y="1634515"/>
                </a:lnTo>
                <a:lnTo>
                  <a:pt x="8124495" y="3386137"/>
                </a:lnTo>
                <a:lnTo>
                  <a:pt x="8124495" y="1530985"/>
                </a:lnTo>
                <a:lnTo>
                  <a:pt x="8110245" y="0"/>
                </a:lnTo>
                <a:lnTo>
                  <a:pt x="8092973" y="0"/>
                </a:lnTo>
                <a:lnTo>
                  <a:pt x="8108023" y="1617116"/>
                </a:lnTo>
                <a:lnTo>
                  <a:pt x="6063335" y="1637792"/>
                </a:lnTo>
                <a:lnTo>
                  <a:pt x="6062396" y="1536801"/>
                </a:lnTo>
                <a:lnTo>
                  <a:pt x="6062396" y="3405352"/>
                </a:lnTo>
                <a:lnTo>
                  <a:pt x="4017695" y="3424415"/>
                </a:lnTo>
                <a:lnTo>
                  <a:pt x="4016756" y="3323501"/>
                </a:lnTo>
                <a:lnTo>
                  <a:pt x="4016756" y="5192153"/>
                </a:lnTo>
                <a:lnTo>
                  <a:pt x="1972056" y="5211216"/>
                </a:lnTo>
                <a:lnTo>
                  <a:pt x="1955761" y="3461029"/>
                </a:lnTo>
                <a:lnTo>
                  <a:pt x="4000462" y="3441966"/>
                </a:lnTo>
                <a:lnTo>
                  <a:pt x="4016756" y="5192153"/>
                </a:lnTo>
                <a:lnTo>
                  <a:pt x="4016756" y="3323501"/>
                </a:lnTo>
                <a:lnTo>
                  <a:pt x="4001414" y="1676044"/>
                </a:lnTo>
                <a:lnTo>
                  <a:pt x="6046101" y="1655368"/>
                </a:lnTo>
                <a:lnTo>
                  <a:pt x="6062396" y="3405352"/>
                </a:lnTo>
                <a:lnTo>
                  <a:pt x="6062396" y="1536801"/>
                </a:lnTo>
                <a:lnTo>
                  <a:pt x="6048095" y="0"/>
                </a:lnTo>
                <a:lnTo>
                  <a:pt x="6030696" y="0"/>
                </a:lnTo>
                <a:lnTo>
                  <a:pt x="6045936" y="1637969"/>
                </a:lnTo>
                <a:lnTo>
                  <a:pt x="4001262" y="1658645"/>
                </a:lnTo>
                <a:lnTo>
                  <a:pt x="4000296" y="1554988"/>
                </a:lnTo>
                <a:lnTo>
                  <a:pt x="4000296" y="3424567"/>
                </a:lnTo>
                <a:lnTo>
                  <a:pt x="1955596" y="3443630"/>
                </a:lnTo>
                <a:lnTo>
                  <a:pt x="1939340" y="1696885"/>
                </a:lnTo>
                <a:lnTo>
                  <a:pt x="3984015" y="1676222"/>
                </a:lnTo>
                <a:lnTo>
                  <a:pt x="4000296" y="3424567"/>
                </a:lnTo>
                <a:lnTo>
                  <a:pt x="4000296" y="1554988"/>
                </a:lnTo>
                <a:lnTo>
                  <a:pt x="3985818" y="0"/>
                </a:lnTo>
                <a:lnTo>
                  <a:pt x="3968419" y="0"/>
                </a:lnTo>
                <a:lnTo>
                  <a:pt x="3983863" y="1658823"/>
                </a:lnTo>
                <a:lnTo>
                  <a:pt x="1939175" y="1679486"/>
                </a:lnTo>
                <a:lnTo>
                  <a:pt x="1923542" y="0"/>
                </a:lnTo>
                <a:lnTo>
                  <a:pt x="1906143" y="0"/>
                </a:lnTo>
                <a:lnTo>
                  <a:pt x="1921776" y="1679663"/>
                </a:lnTo>
                <a:lnTo>
                  <a:pt x="0" y="1699082"/>
                </a:lnTo>
                <a:lnTo>
                  <a:pt x="0" y="1716481"/>
                </a:lnTo>
                <a:lnTo>
                  <a:pt x="1921941" y="1697062"/>
                </a:lnTo>
                <a:lnTo>
                  <a:pt x="1938197" y="3443782"/>
                </a:lnTo>
                <a:lnTo>
                  <a:pt x="0" y="3461842"/>
                </a:lnTo>
                <a:lnTo>
                  <a:pt x="0" y="3479241"/>
                </a:lnTo>
                <a:lnTo>
                  <a:pt x="1938362" y="3461181"/>
                </a:lnTo>
                <a:lnTo>
                  <a:pt x="1954657" y="5211369"/>
                </a:lnTo>
                <a:lnTo>
                  <a:pt x="0" y="5229580"/>
                </a:lnTo>
                <a:lnTo>
                  <a:pt x="0" y="5246852"/>
                </a:lnTo>
                <a:lnTo>
                  <a:pt x="1954822" y="5228666"/>
                </a:lnTo>
                <a:lnTo>
                  <a:pt x="1969998" y="6858000"/>
                </a:lnTo>
                <a:lnTo>
                  <a:pt x="1987397" y="6858000"/>
                </a:lnTo>
                <a:lnTo>
                  <a:pt x="1972221" y="5228514"/>
                </a:lnTo>
                <a:lnTo>
                  <a:pt x="4016921" y="5209476"/>
                </a:lnTo>
                <a:lnTo>
                  <a:pt x="4032275" y="6858000"/>
                </a:lnTo>
                <a:lnTo>
                  <a:pt x="4049674" y="6858000"/>
                </a:lnTo>
                <a:lnTo>
                  <a:pt x="4034320" y="5209311"/>
                </a:lnTo>
                <a:lnTo>
                  <a:pt x="6079020" y="5190274"/>
                </a:lnTo>
                <a:lnTo>
                  <a:pt x="6094552" y="6858000"/>
                </a:lnTo>
                <a:lnTo>
                  <a:pt x="6111951" y="6858000"/>
                </a:lnTo>
                <a:lnTo>
                  <a:pt x="6096419" y="5190109"/>
                </a:lnTo>
                <a:lnTo>
                  <a:pt x="8141119" y="5171071"/>
                </a:lnTo>
                <a:lnTo>
                  <a:pt x="8156829" y="6858000"/>
                </a:lnTo>
                <a:lnTo>
                  <a:pt x="8174101" y="6858000"/>
                </a:lnTo>
                <a:lnTo>
                  <a:pt x="8158391" y="5170906"/>
                </a:lnTo>
                <a:lnTo>
                  <a:pt x="10203091" y="5151869"/>
                </a:lnTo>
                <a:lnTo>
                  <a:pt x="10218979" y="6858000"/>
                </a:lnTo>
                <a:lnTo>
                  <a:pt x="10236378" y="6858000"/>
                </a:lnTo>
                <a:lnTo>
                  <a:pt x="10220490" y="5151717"/>
                </a:lnTo>
                <a:lnTo>
                  <a:pt x="12192000" y="5133352"/>
                </a:lnTo>
                <a:lnTo>
                  <a:pt x="12192000" y="5115953"/>
                </a:lnTo>
                <a:lnTo>
                  <a:pt x="10220325" y="5134330"/>
                </a:lnTo>
                <a:lnTo>
                  <a:pt x="10204031" y="3384143"/>
                </a:lnTo>
                <a:lnTo>
                  <a:pt x="12192000" y="3365614"/>
                </a:lnTo>
                <a:lnTo>
                  <a:pt x="12191987" y="3348215"/>
                </a:lnTo>
                <a:lnTo>
                  <a:pt x="10203866" y="3366744"/>
                </a:lnTo>
                <a:lnTo>
                  <a:pt x="10202926" y="3265868"/>
                </a:lnTo>
                <a:lnTo>
                  <a:pt x="10202926" y="5134495"/>
                </a:lnTo>
                <a:lnTo>
                  <a:pt x="8158226" y="5153558"/>
                </a:lnTo>
                <a:lnTo>
                  <a:pt x="8141932" y="3403371"/>
                </a:lnTo>
                <a:lnTo>
                  <a:pt x="10186632" y="3384308"/>
                </a:lnTo>
                <a:lnTo>
                  <a:pt x="10202926" y="5134495"/>
                </a:lnTo>
                <a:lnTo>
                  <a:pt x="10202926" y="3265868"/>
                </a:lnTo>
                <a:lnTo>
                  <a:pt x="10187534" y="1613484"/>
                </a:lnTo>
                <a:lnTo>
                  <a:pt x="12192000" y="1593215"/>
                </a:lnTo>
                <a:lnTo>
                  <a:pt x="12192000" y="1575816"/>
                </a:lnTo>
                <a:close/>
              </a:path>
            </a:pathLst>
          </a:custGeom>
          <a:solidFill>
            <a:srgbClr val="939393">
              <a:alpha val="784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67690" y="6407866"/>
            <a:ext cx="1232510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lang="ru-RU" sz="16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7 </a:t>
            </a:r>
            <a:r>
              <a:rPr lang="ru-RU" sz="14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класс</a:t>
            </a:r>
            <a:endParaRPr sz="1600" dirty="0">
              <a:solidFill>
                <a:srgbClr val="20202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109452" y="6407866"/>
            <a:ext cx="751840" cy="22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sz="1400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0</a:t>
            </a:r>
            <a:r>
              <a:rPr lang="ru-RU" sz="1400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4</a:t>
            </a:r>
            <a:r>
              <a:rPr sz="1400" spc="215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 </a:t>
            </a:r>
            <a:r>
              <a:rPr sz="1400" spc="65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|</a:t>
            </a:r>
            <a:r>
              <a:rPr sz="1400" spc="215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 </a:t>
            </a:r>
            <a:r>
              <a:rPr lang="ru-RU" sz="1400" spc="165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19</a:t>
            </a:r>
            <a:endParaRPr sz="1400" dirty="0">
              <a:solidFill>
                <a:srgbClr val="20202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Microsoft Sans Serif"/>
            </a:endParaRPr>
          </a:p>
        </p:txBody>
      </p:sp>
      <p:sp>
        <p:nvSpPr>
          <p:cNvPr id="80" name="object 9">
            <a:extLst>
              <a:ext uri="{FF2B5EF4-FFF2-40B4-BE49-F238E27FC236}">
                <a16:creationId xmlns:a16="http://schemas.microsoft.com/office/drawing/2014/main" id="{9CCFFDBE-42E7-4C28-9DCB-CA50DC93FAD9}"/>
              </a:ext>
            </a:extLst>
          </p:cNvPr>
          <p:cNvSpPr/>
          <p:nvPr/>
        </p:nvSpPr>
        <p:spPr>
          <a:xfrm>
            <a:off x="367690" y="361988"/>
            <a:ext cx="9004910" cy="105575"/>
          </a:xfrm>
          <a:custGeom>
            <a:avLst/>
            <a:gdLst/>
            <a:ahLst/>
            <a:cxnLst/>
            <a:rect l="l" t="t" r="r" b="b"/>
            <a:pathLst>
              <a:path w="7883525" h="76200">
                <a:moveTo>
                  <a:pt x="38100" y="0"/>
                </a:moveTo>
                <a:lnTo>
                  <a:pt x="23268" y="2988"/>
                </a:lnTo>
                <a:lnTo>
                  <a:pt x="11158" y="11144"/>
                </a:lnTo>
                <a:lnTo>
                  <a:pt x="2993" y="23252"/>
                </a:lnTo>
                <a:lnTo>
                  <a:pt x="0" y="38100"/>
                </a:lnTo>
                <a:lnTo>
                  <a:pt x="2993" y="52947"/>
                </a:lnTo>
                <a:lnTo>
                  <a:pt x="11158" y="65055"/>
                </a:lnTo>
                <a:lnTo>
                  <a:pt x="23268" y="73211"/>
                </a:lnTo>
                <a:lnTo>
                  <a:pt x="38100" y="76200"/>
                </a:lnTo>
                <a:lnTo>
                  <a:pt x="52931" y="73211"/>
                </a:lnTo>
                <a:lnTo>
                  <a:pt x="65041" y="65055"/>
                </a:lnTo>
                <a:lnTo>
                  <a:pt x="73206" y="52947"/>
                </a:lnTo>
                <a:lnTo>
                  <a:pt x="73972" y="49149"/>
                </a:lnTo>
                <a:lnTo>
                  <a:pt x="38100" y="49149"/>
                </a:lnTo>
                <a:lnTo>
                  <a:pt x="38100" y="26924"/>
                </a:lnTo>
                <a:lnTo>
                  <a:pt x="73946" y="26924"/>
                </a:lnTo>
                <a:lnTo>
                  <a:pt x="73206" y="23252"/>
                </a:lnTo>
                <a:lnTo>
                  <a:pt x="65041" y="11144"/>
                </a:lnTo>
                <a:lnTo>
                  <a:pt x="52931" y="2988"/>
                </a:lnTo>
                <a:lnTo>
                  <a:pt x="38100" y="0"/>
                </a:lnTo>
                <a:close/>
              </a:path>
              <a:path w="7883525" h="76200">
                <a:moveTo>
                  <a:pt x="73946" y="26924"/>
                </a:moveTo>
                <a:lnTo>
                  <a:pt x="38100" y="26924"/>
                </a:lnTo>
                <a:lnTo>
                  <a:pt x="38100" y="49149"/>
                </a:lnTo>
                <a:lnTo>
                  <a:pt x="73972" y="49149"/>
                </a:lnTo>
                <a:lnTo>
                  <a:pt x="76200" y="38100"/>
                </a:lnTo>
                <a:lnTo>
                  <a:pt x="73946" y="26924"/>
                </a:lnTo>
                <a:close/>
              </a:path>
              <a:path w="7883525" h="76200">
                <a:moveTo>
                  <a:pt x="215900" y="26924"/>
                </a:moveTo>
                <a:lnTo>
                  <a:pt x="73946" y="26924"/>
                </a:lnTo>
                <a:lnTo>
                  <a:pt x="76200" y="38100"/>
                </a:lnTo>
                <a:lnTo>
                  <a:pt x="73972" y="49149"/>
                </a:lnTo>
                <a:lnTo>
                  <a:pt x="215900" y="49149"/>
                </a:lnTo>
                <a:lnTo>
                  <a:pt x="215900" y="26924"/>
                </a:lnTo>
                <a:close/>
              </a:path>
              <a:path w="7883525" h="76200">
                <a:moveTo>
                  <a:pt x="304800" y="26924"/>
                </a:moveTo>
                <a:lnTo>
                  <a:pt x="282575" y="26924"/>
                </a:lnTo>
                <a:lnTo>
                  <a:pt x="282575" y="49149"/>
                </a:lnTo>
                <a:lnTo>
                  <a:pt x="304800" y="49149"/>
                </a:lnTo>
                <a:lnTo>
                  <a:pt x="304800" y="26924"/>
                </a:lnTo>
                <a:close/>
              </a:path>
              <a:path w="7883525" h="76200">
                <a:moveTo>
                  <a:pt x="549275" y="26924"/>
                </a:moveTo>
                <a:lnTo>
                  <a:pt x="371475" y="26924"/>
                </a:lnTo>
                <a:lnTo>
                  <a:pt x="371475" y="49149"/>
                </a:lnTo>
                <a:lnTo>
                  <a:pt x="549275" y="49149"/>
                </a:lnTo>
                <a:lnTo>
                  <a:pt x="549275" y="26924"/>
                </a:lnTo>
                <a:close/>
              </a:path>
              <a:path w="7883525" h="76200">
                <a:moveTo>
                  <a:pt x="638175" y="26924"/>
                </a:moveTo>
                <a:lnTo>
                  <a:pt x="615950" y="26924"/>
                </a:lnTo>
                <a:lnTo>
                  <a:pt x="615950" y="49149"/>
                </a:lnTo>
                <a:lnTo>
                  <a:pt x="638175" y="49149"/>
                </a:lnTo>
                <a:lnTo>
                  <a:pt x="638175" y="26924"/>
                </a:lnTo>
                <a:close/>
              </a:path>
              <a:path w="7883525" h="76200">
                <a:moveTo>
                  <a:pt x="882650" y="26924"/>
                </a:moveTo>
                <a:lnTo>
                  <a:pt x="704850" y="26924"/>
                </a:lnTo>
                <a:lnTo>
                  <a:pt x="704850" y="49149"/>
                </a:lnTo>
                <a:lnTo>
                  <a:pt x="882650" y="49149"/>
                </a:lnTo>
                <a:lnTo>
                  <a:pt x="882650" y="26924"/>
                </a:lnTo>
                <a:close/>
              </a:path>
              <a:path w="7883525" h="76200">
                <a:moveTo>
                  <a:pt x="971550" y="26924"/>
                </a:moveTo>
                <a:lnTo>
                  <a:pt x="949325" y="26924"/>
                </a:lnTo>
                <a:lnTo>
                  <a:pt x="949325" y="49149"/>
                </a:lnTo>
                <a:lnTo>
                  <a:pt x="971550" y="49149"/>
                </a:lnTo>
                <a:lnTo>
                  <a:pt x="971550" y="26924"/>
                </a:lnTo>
                <a:close/>
              </a:path>
              <a:path w="7883525" h="76200">
                <a:moveTo>
                  <a:pt x="1216025" y="26924"/>
                </a:moveTo>
                <a:lnTo>
                  <a:pt x="1038225" y="26924"/>
                </a:lnTo>
                <a:lnTo>
                  <a:pt x="1038225" y="49149"/>
                </a:lnTo>
                <a:lnTo>
                  <a:pt x="1216025" y="49149"/>
                </a:lnTo>
                <a:lnTo>
                  <a:pt x="1216025" y="26924"/>
                </a:lnTo>
                <a:close/>
              </a:path>
              <a:path w="7883525" h="76200">
                <a:moveTo>
                  <a:pt x="1304925" y="26924"/>
                </a:moveTo>
                <a:lnTo>
                  <a:pt x="1282700" y="26924"/>
                </a:lnTo>
                <a:lnTo>
                  <a:pt x="1282700" y="49149"/>
                </a:lnTo>
                <a:lnTo>
                  <a:pt x="1304925" y="49149"/>
                </a:lnTo>
                <a:lnTo>
                  <a:pt x="1304925" y="26924"/>
                </a:lnTo>
                <a:close/>
              </a:path>
              <a:path w="7883525" h="76200">
                <a:moveTo>
                  <a:pt x="1549400" y="27050"/>
                </a:moveTo>
                <a:lnTo>
                  <a:pt x="1371600" y="27050"/>
                </a:lnTo>
                <a:lnTo>
                  <a:pt x="1371600" y="49149"/>
                </a:lnTo>
                <a:lnTo>
                  <a:pt x="1549400" y="49149"/>
                </a:lnTo>
                <a:lnTo>
                  <a:pt x="1549400" y="27050"/>
                </a:lnTo>
                <a:close/>
              </a:path>
              <a:path w="7883525" h="76200">
                <a:moveTo>
                  <a:pt x="1638300" y="27050"/>
                </a:moveTo>
                <a:lnTo>
                  <a:pt x="1616075" y="27050"/>
                </a:lnTo>
                <a:lnTo>
                  <a:pt x="1616075" y="49275"/>
                </a:lnTo>
                <a:lnTo>
                  <a:pt x="1638300" y="49275"/>
                </a:lnTo>
                <a:lnTo>
                  <a:pt x="1638300" y="27050"/>
                </a:lnTo>
                <a:close/>
              </a:path>
              <a:path w="7883525" h="76200">
                <a:moveTo>
                  <a:pt x="1882775" y="27050"/>
                </a:moveTo>
                <a:lnTo>
                  <a:pt x="1704975" y="27050"/>
                </a:lnTo>
                <a:lnTo>
                  <a:pt x="1704975" y="49275"/>
                </a:lnTo>
                <a:lnTo>
                  <a:pt x="1882775" y="49275"/>
                </a:lnTo>
                <a:lnTo>
                  <a:pt x="1882775" y="27050"/>
                </a:lnTo>
                <a:close/>
              </a:path>
              <a:path w="7883525" h="76200">
                <a:moveTo>
                  <a:pt x="1971675" y="27050"/>
                </a:moveTo>
                <a:lnTo>
                  <a:pt x="1949450" y="27050"/>
                </a:lnTo>
                <a:lnTo>
                  <a:pt x="1949450" y="49275"/>
                </a:lnTo>
                <a:lnTo>
                  <a:pt x="1971675" y="49275"/>
                </a:lnTo>
                <a:lnTo>
                  <a:pt x="1971675" y="27050"/>
                </a:lnTo>
                <a:close/>
              </a:path>
              <a:path w="7883525" h="76200">
                <a:moveTo>
                  <a:pt x="2216150" y="27050"/>
                </a:moveTo>
                <a:lnTo>
                  <a:pt x="2038350" y="27050"/>
                </a:lnTo>
                <a:lnTo>
                  <a:pt x="2038350" y="49275"/>
                </a:lnTo>
                <a:lnTo>
                  <a:pt x="2216150" y="49275"/>
                </a:lnTo>
                <a:lnTo>
                  <a:pt x="2216150" y="27050"/>
                </a:lnTo>
                <a:close/>
              </a:path>
              <a:path w="7883525" h="76200">
                <a:moveTo>
                  <a:pt x="2305050" y="27050"/>
                </a:moveTo>
                <a:lnTo>
                  <a:pt x="2282825" y="27050"/>
                </a:lnTo>
                <a:lnTo>
                  <a:pt x="2282825" y="49275"/>
                </a:lnTo>
                <a:lnTo>
                  <a:pt x="2305050" y="49275"/>
                </a:lnTo>
                <a:lnTo>
                  <a:pt x="2305050" y="27050"/>
                </a:lnTo>
                <a:close/>
              </a:path>
              <a:path w="7883525" h="76200">
                <a:moveTo>
                  <a:pt x="2549525" y="27050"/>
                </a:moveTo>
                <a:lnTo>
                  <a:pt x="2371725" y="27050"/>
                </a:lnTo>
                <a:lnTo>
                  <a:pt x="2371725" y="49275"/>
                </a:lnTo>
                <a:lnTo>
                  <a:pt x="2549525" y="49275"/>
                </a:lnTo>
                <a:lnTo>
                  <a:pt x="2549525" y="27050"/>
                </a:lnTo>
                <a:close/>
              </a:path>
              <a:path w="7883525" h="76200">
                <a:moveTo>
                  <a:pt x="2638425" y="27050"/>
                </a:moveTo>
                <a:lnTo>
                  <a:pt x="2616200" y="27050"/>
                </a:lnTo>
                <a:lnTo>
                  <a:pt x="2616200" y="49275"/>
                </a:lnTo>
                <a:lnTo>
                  <a:pt x="2638425" y="49275"/>
                </a:lnTo>
                <a:lnTo>
                  <a:pt x="2638425" y="27050"/>
                </a:lnTo>
                <a:close/>
              </a:path>
              <a:path w="7883525" h="76200">
                <a:moveTo>
                  <a:pt x="2882900" y="27050"/>
                </a:moveTo>
                <a:lnTo>
                  <a:pt x="2705100" y="27050"/>
                </a:lnTo>
                <a:lnTo>
                  <a:pt x="2705100" y="49275"/>
                </a:lnTo>
                <a:lnTo>
                  <a:pt x="2882900" y="49275"/>
                </a:lnTo>
                <a:lnTo>
                  <a:pt x="2882900" y="27050"/>
                </a:lnTo>
                <a:close/>
              </a:path>
              <a:path w="7883525" h="76200">
                <a:moveTo>
                  <a:pt x="2971799" y="27050"/>
                </a:moveTo>
                <a:lnTo>
                  <a:pt x="2949574" y="27050"/>
                </a:lnTo>
                <a:lnTo>
                  <a:pt x="2949574" y="49275"/>
                </a:lnTo>
                <a:lnTo>
                  <a:pt x="2971799" y="49275"/>
                </a:lnTo>
                <a:lnTo>
                  <a:pt x="2971799" y="27050"/>
                </a:lnTo>
                <a:close/>
              </a:path>
              <a:path w="7883525" h="76200">
                <a:moveTo>
                  <a:pt x="3216274" y="27050"/>
                </a:moveTo>
                <a:lnTo>
                  <a:pt x="3038474" y="27050"/>
                </a:lnTo>
                <a:lnTo>
                  <a:pt x="3038474" y="49275"/>
                </a:lnTo>
                <a:lnTo>
                  <a:pt x="3216274" y="49275"/>
                </a:lnTo>
                <a:lnTo>
                  <a:pt x="3216274" y="27050"/>
                </a:lnTo>
                <a:close/>
              </a:path>
              <a:path w="7883525" h="76200">
                <a:moveTo>
                  <a:pt x="3305175" y="27050"/>
                </a:moveTo>
                <a:lnTo>
                  <a:pt x="3282950" y="27050"/>
                </a:lnTo>
                <a:lnTo>
                  <a:pt x="3282950" y="49275"/>
                </a:lnTo>
                <a:lnTo>
                  <a:pt x="3305175" y="49275"/>
                </a:lnTo>
                <a:lnTo>
                  <a:pt x="3305175" y="27050"/>
                </a:lnTo>
                <a:close/>
              </a:path>
              <a:path w="7883525" h="76200">
                <a:moveTo>
                  <a:pt x="3549650" y="27050"/>
                </a:moveTo>
                <a:lnTo>
                  <a:pt x="3371850" y="27050"/>
                </a:lnTo>
                <a:lnTo>
                  <a:pt x="3371850" y="49275"/>
                </a:lnTo>
                <a:lnTo>
                  <a:pt x="3549650" y="49275"/>
                </a:lnTo>
                <a:lnTo>
                  <a:pt x="3549650" y="27050"/>
                </a:lnTo>
                <a:close/>
              </a:path>
              <a:path w="7883525" h="76200">
                <a:moveTo>
                  <a:pt x="3638550" y="27050"/>
                </a:moveTo>
                <a:lnTo>
                  <a:pt x="3616325" y="27050"/>
                </a:lnTo>
                <a:lnTo>
                  <a:pt x="3616325" y="49275"/>
                </a:lnTo>
                <a:lnTo>
                  <a:pt x="3638550" y="49275"/>
                </a:lnTo>
                <a:lnTo>
                  <a:pt x="3638550" y="27050"/>
                </a:lnTo>
                <a:close/>
              </a:path>
              <a:path w="7883525" h="76200">
                <a:moveTo>
                  <a:pt x="3883025" y="27050"/>
                </a:moveTo>
                <a:lnTo>
                  <a:pt x="3705225" y="27050"/>
                </a:lnTo>
                <a:lnTo>
                  <a:pt x="3705225" y="49275"/>
                </a:lnTo>
                <a:lnTo>
                  <a:pt x="3883025" y="49275"/>
                </a:lnTo>
                <a:lnTo>
                  <a:pt x="3883025" y="27050"/>
                </a:lnTo>
                <a:close/>
              </a:path>
              <a:path w="7883525" h="76200">
                <a:moveTo>
                  <a:pt x="3971925" y="27050"/>
                </a:moveTo>
                <a:lnTo>
                  <a:pt x="3949700" y="27050"/>
                </a:lnTo>
                <a:lnTo>
                  <a:pt x="3949700" y="49275"/>
                </a:lnTo>
                <a:lnTo>
                  <a:pt x="3971925" y="49275"/>
                </a:lnTo>
                <a:lnTo>
                  <a:pt x="3971925" y="27050"/>
                </a:lnTo>
                <a:close/>
              </a:path>
              <a:path w="7883525" h="76200">
                <a:moveTo>
                  <a:pt x="4216400" y="27050"/>
                </a:moveTo>
                <a:lnTo>
                  <a:pt x="4038600" y="27050"/>
                </a:lnTo>
                <a:lnTo>
                  <a:pt x="4038600" y="49275"/>
                </a:lnTo>
                <a:lnTo>
                  <a:pt x="4216400" y="49275"/>
                </a:lnTo>
                <a:lnTo>
                  <a:pt x="4216400" y="27050"/>
                </a:lnTo>
                <a:close/>
              </a:path>
              <a:path w="7883525" h="76200">
                <a:moveTo>
                  <a:pt x="4305300" y="27050"/>
                </a:moveTo>
                <a:lnTo>
                  <a:pt x="4283075" y="27050"/>
                </a:lnTo>
                <a:lnTo>
                  <a:pt x="4283075" y="49275"/>
                </a:lnTo>
                <a:lnTo>
                  <a:pt x="4305300" y="49275"/>
                </a:lnTo>
                <a:lnTo>
                  <a:pt x="4305300" y="27050"/>
                </a:lnTo>
                <a:close/>
              </a:path>
              <a:path w="7883525" h="76200">
                <a:moveTo>
                  <a:pt x="4549775" y="27050"/>
                </a:moveTo>
                <a:lnTo>
                  <a:pt x="4371975" y="27050"/>
                </a:lnTo>
                <a:lnTo>
                  <a:pt x="4371975" y="49275"/>
                </a:lnTo>
                <a:lnTo>
                  <a:pt x="4549775" y="49275"/>
                </a:lnTo>
                <a:lnTo>
                  <a:pt x="4549775" y="27050"/>
                </a:lnTo>
                <a:close/>
              </a:path>
              <a:path w="7883525" h="76200">
                <a:moveTo>
                  <a:pt x="4638675" y="27050"/>
                </a:moveTo>
                <a:lnTo>
                  <a:pt x="4616450" y="27050"/>
                </a:lnTo>
                <a:lnTo>
                  <a:pt x="4616450" y="49275"/>
                </a:lnTo>
                <a:lnTo>
                  <a:pt x="4638675" y="49275"/>
                </a:lnTo>
                <a:lnTo>
                  <a:pt x="4638675" y="27050"/>
                </a:lnTo>
                <a:close/>
              </a:path>
              <a:path w="7883525" h="76200">
                <a:moveTo>
                  <a:pt x="4883150" y="27050"/>
                </a:moveTo>
                <a:lnTo>
                  <a:pt x="4705350" y="27050"/>
                </a:lnTo>
                <a:lnTo>
                  <a:pt x="4705350" y="49275"/>
                </a:lnTo>
                <a:lnTo>
                  <a:pt x="4883150" y="49275"/>
                </a:lnTo>
                <a:lnTo>
                  <a:pt x="4883150" y="27050"/>
                </a:lnTo>
                <a:close/>
              </a:path>
              <a:path w="7883525" h="76200">
                <a:moveTo>
                  <a:pt x="4972050" y="27050"/>
                </a:moveTo>
                <a:lnTo>
                  <a:pt x="4949825" y="27050"/>
                </a:lnTo>
                <a:lnTo>
                  <a:pt x="4949825" y="49275"/>
                </a:lnTo>
                <a:lnTo>
                  <a:pt x="4972050" y="49275"/>
                </a:lnTo>
                <a:lnTo>
                  <a:pt x="4972050" y="27050"/>
                </a:lnTo>
                <a:close/>
              </a:path>
              <a:path w="7883525" h="76200">
                <a:moveTo>
                  <a:pt x="5216525" y="27050"/>
                </a:moveTo>
                <a:lnTo>
                  <a:pt x="5038725" y="27050"/>
                </a:lnTo>
                <a:lnTo>
                  <a:pt x="5038725" y="49275"/>
                </a:lnTo>
                <a:lnTo>
                  <a:pt x="5216525" y="49275"/>
                </a:lnTo>
                <a:lnTo>
                  <a:pt x="5216525" y="27050"/>
                </a:lnTo>
                <a:close/>
              </a:path>
              <a:path w="7883525" h="76200">
                <a:moveTo>
                  <a:pt x="5305425" y="27050"/>
                </a:moveTo>
                <a:lnTo>
                  <a:pt x="5283200" y="27050"/>
                </a:lnTo>
                <a:lnTo>
                  <a:pt x="5283200" y="49275"/>
                </a:lnTo>
                <a:lnTo>
                  <a:pt x="5305425" y="49275"/>
                </a:lnTo>
                <a:lnTo>
                  <a:pt x="5305425" y="27050"/>
                </a:lnTo>
                <a:close/>
              </a:path>
              <a:path w="7883525" h="76200">
                <a:moveTo>
                  <a:pt x="5549900" y="27050"/>
                </a:moveTo>
                <a:lnTo>
                  <a:pt x="5372100" y="27050"/>
                </a:lnTo>
                <a:lnTo>
                  <a:pt x="5372100" y="49275"/>
                </a:lnTo>
                <a:lnTo>
                  <a:pt x="5549900" y="49275"/>
                </a:lnTo>
                <a:lnTo>
                  <a:pt x="5549900" y="27050"/>
                </a:lnTo>
                <a:close/>
              </a:path>
              <a:path w="7883525" h="76200">
                <a:moveTo>
                  <a:pt x="5638800" y="27050"/>
                </a:moveTo>
                <a:lnTo>
                  <a:pt x="5616575" y="27050"/>
                </a:lnTo>
                <a:lnTo>
                  <a:pt x="5616575" y="49275"/>
                </a:lnTo>
                <a:lnTo>
                  <a:pt x="5638800" y="49275"/>
                </a:lnTo>
                <a:lnTo>
                  <a:pt x="5638800" y="27050"/>
                </a:lnTo>
                <a:close/>
              </a:path>
              <a:path w="7883525" h="76200">
                <a:moveTo>
                  <a:pt x="5883275" y="27050"/>
                </a:moveTo>
                <a:lnTo>
                  <a:pt x="5705475" y="27050"/>
                </a:lnTo>
                <a:lnTo>
                  <a:pt x="5705475" y="49275"/>
                </a:lnTo>
                <a:lnTo>
                  <a:pt x="5883275" y="49275"/>
                </a:lnTo>
                <a:lnTo>
                  <a:pt x="5883275" y="27050"/>
                </a:lnTo>
                <a:close/>
              </a:path>
              <a:path w="7883525" h="76200">
                <a:moveTo>
                  <a:pt x="5972175" y="27050"/>
                </a:moveTo>
                <a:lnTo>
                  <a:pt x="5949950" y="27050"/>
                </a:lnTo>
                <a:lnTo>
                  <a:pt x="5949950" y="49275"/>
                </a:lnTo>
                <a:lnTo>
                  <a:pt x="5972175" y="49275"/>
                </a:lnTo>
                <a:lnTo>
                  <a:pt x="5972175" y="27050"/>
                </a:lnTo>
                <a:close/>
              </a:path>
              <a:path w="7883525" h="76200">
                <a:moveTo>
                  <a:pt x="6216650" y="27050"/>
                </a:moveTo>
                <a:lnTo>
                  <a:pt x="6038850" y="27050"/>
                </a:lnTo>
                <a:lnTo>
                  <a:pt x="6038850" y="49275"/>
                </a:lnTo>
                <a:lnTo>
                  <a:pt x="6216650" y="49275"/>
                </a:lnTo>
                <a:lnTo>
                  <a:pt x="6216650" y="27050"/>
                </a:lnTo>
                <a:close/>
              </a:path>
              <a:path w="7883525" h="76200">
                <a:moveTo>
                  <a:pt x="6305550" y="27050"/>
                </a:moveTo>
                <a:lnTo>
                  <a:pt x="6283325" y="27050"/>
                </a:lnTo>
                <a:lnTo>
                  <a:pt x="6283325" y="49275"/>
                </a:lnTo>
                <a:lnTo>
                  <a:pt x="6305550" y="49275"/>
                </a:lnTo>
                <a:lnTo>
                  <a:pt x="6305550" y="27050"/>
                </a:lnTo>
                <a:close/>
              </a:path>
              <a:path w="7883525" h="76200">
                <a:moveTo>
                  <a:pt x="6550025" y="27050"/>
                </a:moveTo>
                <a:lnTo>
                  <a:pt x="6372225" y="27050"/>
                </a:lnTo>
                <a:lnTo>
                  <a:pt x="6372225" y="49275"/>
                </a:lnTo>
                <a:lnTo>
                  <a:pt x="6550025" y="49275"/>
                </a:lnTo>
                <a:lnTo>
                  <a:pt x="6550025" y="27050"/>
                </a:lnTo>
                <a:close/>
              </a:path>
              <a:path w="7883525" h="76200">
                <a:moveTo>
                  <a:pt x="6638925" y="27050"/>
                </a:moveTo>
                <a:lnTo>
                  <a:pt x="6616700" y="27050"/>
                </a:lnTo>
                <a:lnTo>
                  <a:pt x="6616700" y="49275"/>
                </a:lnTo>
                <a:lnTo>
                  <a:pt x="6638925" y="49275"/>
                </a:lnTo>
                <a:lnTo>
                  <a:pt x="6638925" y="27050"/>
                </a:lnTo>
                <a:close/>
              </a:path>
              <a:path w="7883525" h="76200">
                <a:moveTo>
                  <a:pt x="6883400" y="27050"/>
                </a:moveTo>
                <a:lnTo>
                  <a:pt x="6705600" y="27050"/>
                </a:lnTo>
                <a:lnTo>
                  <a:pt x="6705600" y="49275"/>
                </a:lnTo>
                <a:lnTo>
                  <a:pt x="6883400" y="49275"/>
                </a:lnTo>
                <a:lnTo>
                  <a:pt x="6883400" y="27050"/>
                </a:lnTo>
                <a:close/>
              </a:path>
              <a:path w="7883525" h="76200">
                <a:moveTo>
                  <a:pt x="6972300" y="27050"/>
                </a:moveTo>
                <a:lnTo>
                  <a:pt x="6950075" y="27050"/>
                </a:lnTo>
                <a:lnTo>
                  <a:pt x="6950075" y="49275"/>
                </a:lnTo>
                <a:lnTo>
                  <a:pt x="6972300" y="49275"/>
                </a:lnTo>
                <a:lnTo>
                  <a:pt x="6972300" y="27050"/>
                </a:lnTo>
                <a:close/>
              </a:path>
              <a:path w="7883525" h="76200">
                <a:moveTo>
                  <a:pt x="7216775" y="27050"/>
                </a:moveTo>
                <a:lnTo>
                  <a:pt x="7038975" y="27050"/>
                </a:lnTo>
                <a:lnTo>
                  <a:pt x="7038975" y="49275"/>
                </a:lnTo>
                <a:lnTo>
                  <a:pt x="7216775" y="49275"/>
                </a:lnTo>
                <a:lnTo>
                  <a:pt x="7216775" y="27050"/>
                </a:lnTo>
                <a:close/>
              </a:path>
              <a:path w="7883525" h="76200">
                <a:moveTo>
                  <a:pt x="7305675" y="27050"/>
                </a:moveTo>
                <a:lnTo>
                  <a:pt x="7283450" y="27050"/>
                </a:lnTo>
                <a:lnTo>
                  <a:pt x="7283450" y="49275"/>
                </a:lnTo>
                <a:lnTo>
                  <a:pt x="7305675" y="49275"/>
                </a:lnTo>
                <a:lnTo>
                  <a:pt x="7305675" y="27050"/>
                </a:lnTo>
                <a:close/>
              </a:path>
              <a:path w="7883525" h="76200">
                <a:moveTo>
                  <a:pt x="7550150" y="27050"/>
                </a:moveTo>
                <a:lnTo>
                  <a:pt x="7372350" y="27050"/>
                </a:lnTo>
                <a:lnTo>
                  <a:pt x="7372350" y="49275"/>
                </a:lnTo>
                <a:lnTo>
                  <a:pt x="7550150" y="49275"/>
                </a:lnTo>
                <a:lnTo>
                  <a:pt x="7550150" y="27050"/>
                </a:lnTo>
                <a:close/>
              </a:path>
              <a:path w="7883525" h="76200">
                <a:moveTo>
                  <a:pt x="7639050" y="27050"/>
                </a:moveTo>
                <a:lnTo>
                  <a:pt x="7616825" y="27050"/>
                </a:lnTo>
                <a:lnTo>
                  <a:pt x="7616825" y="49275"/>
                </a:lnTo>
                <a:lnTo>
                  <a:pt x="7639050" y="49275"/>
                </a:lnTo>
                <a:lnTo>
                  <a:pt x="7639050" y="27050"/>
                </a:lnTo>
                <a:close/>
              </a:path>
              <a:path w="7883525" h="76200">
                <a:moveTo>
                  <a:pt x="7883525" y="27050"/>
                </a:moveTo>
                <a:lnTo>
                  <a:pt x="7705725" y="27050"/>
                </a:lnTo>
                <a:lnTo>
                  <a:pt x="7705725" y="49275"/>
                </a:lnTo>
                <a:lnTo>
                  <a:pt x="7883525" y="49275"/>
                </a:lnTo>
                <a:lnTo>
                  <a:pt x="7883525" y="2705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1" name="object 3">
            <a:extLst>
              <a:ext uri="{FF2B5EF4-FFF2-40B4-BE49-F238E27FC236}">
                <a16:creationId xmlns:a16="http://schemas.microsoft.com/office/drawing/2014/main" id="{E8EB3E17-BEF0-428E-AF33-09BB3B197C59}"/>
              </a:ext>
            </a:extLst>
          </p:cNvPr>
          <p:cNvSpPr txBox="1"/>
          <p:nvPr/>
        </p:nvSpPr>
        <p:spPr>
          <a:xfrm>
            <a:off x="10515600" y="334457"/>
            <a:ext cx="5386135" cy="49757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l">
              <a:lnSpc>
                <a:spcPts val="1870"/>
              </a:lnSpc>
              <a:spcBef>
                <a:spcPts val="105"/>
              </a:spcBef>
            </a:pPr>
            <a:r>
              <a:rPr lang="ru-RU" sz="14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Температура</a:t>
            </a:r>
          </a:p>
          <a:p>
            <a:pPr marL="12700" algn="l">
              <a:lnSpc>
                <a:spcPts val="1870"/>
              </a:lnSpc>
              <a:spcBef>
                <a:spcPts val="105"/>
              </a:spcBef>
            </a:pPr>
            <a:r>
              <a:rPr lang="ru-RU" sz="1400" spc="120" dirty="0">
                <a:solidFill>
                  <a:srgbClr val="2020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Microsoft Sans Serif"/>
              </a:rPr>
              <a:t>воздуха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6593C88-93B1-4CD5-AF2D-33F84BAD52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593" y="366090"/>
            <a:ext cx="465939" cy="465939"/>
          </a:xfrm>
          <a:prstGeom prst="rect">
            <a:avLst/>
          </a:prstGeom>
        </p:spPr>
      </p:pic>
      <p:sp>
        <p:nvSpPr>
          <p:cNvPr id="79" name="object 3">
            <a:extLst>
              <a:ext uri="{FF2B5EF4-FFF2-40B4-BE49-F238E27FC236}">
                <a16:creationId xmlns:a16="http://schemas.microsoft.com/office/drawing/2014/main" id="{2E1ACC6B-6856-4E2C-96CC-FA7D0C44DD32}"/>
              </a:ext>
            </a:extLst>
          </p:cNvPr>
          <p:cNvSpPr txBox="1"/>
          <p:nvPr/>
        </p:nvSpPr>
        <p:spPr>
          <a:xfrm>
            <a:off x="761048" y="1066800"/>
            <a:ext cx="5386135" cy="13471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3020" algn="l">
              <a:lnSpc>
                <a:spcPts val="5155"/>
              </a:lnSpc>
              <a:spcBef>
                <a:spcPts val="105"/>
              </a:spcBef>
            </a:pPr>
            <a:r>
              <a:rPr lang="ru-RU" sz="6000" b="1" dirty="0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Виды</a:t>
            </a:r>
            <a:r>
              <a:rPr lang="ru-RU" sz="6000" b="1" dirty="0">
                <a:solidFill>
                  <a:srgbClr val="2020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6000" b="1" dirty="0">
                <a:solidFill>
                  <a:srgbClr val="429EE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температуры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75631A37-3246-4EE6-B4C3-E22EB1E91730}"/>
              </a:ext>
            </a:extLst>
          </p:cNvPr>
          <p:cNvSpPr/>
          <p:nvPr/>
        </p:nvSpPr>
        <p:spPr>
          <a:xfrm rot="255468">
            <a:off x="6240319" y="1444883"/>
            <a:ext cx="4633978" cy="7070052"/>
          </a:xfrm>
          <a:prstGeom prst="roundRect">
            <a:avLst/>
          </a:prstGeom>
          <a:solidFill>
            <a:srgbClr val="3039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3EAF3194-39BD-470F-9D58-1F9353170C60}"/>
              </a:ext>
            </a:extLst>
          </p:cNvPr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3" r="27443"/>
          <a:stretch/>
        </p:blipFill>
        <p:spPr>
          <a:xfrm rot="310510">
            <a:off x="6477395" y="1663834"/>
            <a:ext cx="4182908" cy="5867252"/>
          </a:xfrm>
          <a:custGeom>
            <a:avLst/>
            <a:gdLst>
              <a:gd name="connsiteX0" fmla="*/ 518605 w 4050419"/>
              <a:gd name="connsiteY0" fmla="*/ 58108 h 5681413"/>
              <a:gd name="connsiteX1" fmla="*/ 651887 w 4050419"/>
              <a:gd name="connsiteY1" fmla="*/ 42513 h 5681413"/>
              <a:gd name="connsiteX2" fmla="*/ 3301439 w 4050419"/>
              <a:gd name="connsiteY2" fmla="*/ 87 h 5681413"/>
              <a:gd name="connsiteX3" fmla="*/ 3974453 w 4050419"/>
              <a:gd name="connsiteY3" fmla="*/ 651887 h 5681413"/>
              <a:gd name="connsiteX4" fmla="*/ 4050333 w 4050419"/>
              <a:gd name="connsiteY4" fmla="*/ 5390755 h 5681413"/>
              <a:gd name="connsiteX5" fmla="*/ 4002407 w 4050419"/>
              <a:gd name="connsiteY5" fmla="*/ 5649427 h 5681413"/>
              <a:gd name="connsiteX6" fmla="*/ 3985703 w 4050419"/>
              <a:gd name="connsiteY6" fmla="*/ 5681413 h 5681413"/>
              <a:gd name="connsiteX7" fmla="*/ 122315 w 4050419"/>
              <a:gd name="connsiteY7" fmla="*/ 5681413 h 5681413"/>
              <a:gd name="connsiteX8" fmla="*/ 91563 w 4050419"/>
              <a:gd name="connsiteY8" fmla="*/ 5587677 h 5681413"/>
              <a:gd name="connsiteX9" fmla="*/ 75968 w 4050419"/>
              <a:gd name="connsiteY9" fmla="*/ 5454394 h 5681413"/>
              <a:gd name="connsiteX10" fmla="*/ 87 w 4050419"/>
              <a:gd name="connsiteY10" fmla="*/ 715527 h 5681413"/>
              <a:gd name="connsiteX11" fmla="*/ 518605 w 4050419"/>
              <a:gd name="connsiteY11" fmla="*/ 58108 h 5681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50419" h="5681413">
                <a:moveTo>
                  <a:pt x="518605" y="58108"/>
                </a:moveTo>
                <a:cubicBezTo>
                  <a:pt x="561585" y="48594"/>
                  <a:pt x="606158" y="43245"/>
                  <a:pt x="651887" y="42513"/>
                </a:cubicBezTo>
                <a:lnTo>
                  <a:pt x="3301439" y="87"/>
                </a:lnTo>
                <a:cubicBezTo>
                  <a:pt x="3667276" y="-5771"/>
                  <a:pt x="3968595" y="286050"/>
                  <a:pt x="3974453" y="651887"/>
                </a:cubicBezTo>
                <a:lnTo>
                  <a:pt x="4050333" y="5390755"/>
                </a:lnTo>
                <a:cubicBezTo>
                  <a:pt x="4051798" y="5482214"/>
                  <a:pt x="4034658" y="5569641"/>
                  <a:pt x="4002407" y="5649427"/>
                </a:cubicBezTo>
                <a:lnTo>
                  <a:pt x="3985703" y="5681413"/>
                </a:lnTo>
                <a:lnTo>
                  <a:pt x="122315" y="5681413"/>
                </a:lnTo>
                <a:lnTo>
                  <a:pt x="91563" y="5587677"/>
                </a:lnTo>
                <a:cubicBezTo>
                  <a:pt x="82049" y="5544697"/>
                  <a:pt x="76700" y="5500124"/>
                  <a:pt x="75968" y="5454394"/>
                </a:cubicBezTo>
                <a:lnTo>
                  <a:pt x="87" y="715527"/>
                </a:lnTo>
                <a:cubicBezTo>
                  <a:pt x="-5039" y="395419"/>
                  <a:pt x="217746" y="124708"/>
                  <a:pt x="518605" y="58108"/>
                </a:cubicBezTo>
                <a:close/>
              </a:path>
            </a:pathLst>
          </a:custGeom>
        </p:spPr>
      </p:pic>
      <p:sp>
        <p:nvSpPr>
          <p:cNvPr id="145" name="Полилиния: фигура 144">
            <a:extLst>
              <a:ext uri="{FF2B5EF4-FFF2-40B4-BE49-F238E27FC236}">
                <a16:creationId xmlns:a16="http://schemas.microsoft.com/office/drawing/2014/main" id="{4B10DBFB-103A-494B-AA3B-0AA2FA38E102}"/>
              </a:ext>
            </a:extLst>
          </p:cNvPr>
          <p:cNvSpPr/>
          <p:nvPr/>
        </p:nvSpPr>
        <p:spPr>
          <a:xfrm>
            <a:off x="367691" y="1967802"/>
            <a:ext cx="510387" cy="3719575"/>
          </a:xfrm>
          <a:custGeom>
            <a:avLst/>
            <a:gdLst>
              <a:gd name="connsiteX0" fmla="*/ 202412 w 510387"/>
              <a:gd name="connsiteY0" fmla="*/ 3644899 h 3719575"/>
              <a:gd name="connsiteX1" fmla="*/ 291312 w 510387"/>
              <a:gd name="connsiteY1" fmla="*/ 3644899 h 3719575"/>
              <a:gd name="connsiteX2" fmla="*/ 291312 w 510387"/>
              <a:gd name="connsiteY2" fmla="*/ 3667124 h 3719575"/>
              <a:gd name="connsiteX3" fmla="*/ 202412 w 510387"/>
              <a:gd name="connsiteY3" fmla="*/ 3667124 h 3719575"/>
              <a:gd name="connsiteX4" fmla="*/ 26987 w 510387"/>
              <a:gd name="connsiteY4" fmla="*/ 3616324 h 3719575"/>
              <a:gd name="connsiteX5" fmla="*/ 49212 w 510387"/>
              <a:gd name="connsiteY5" fmla="*/ 3616324 h 3719575"/>
              <a:gd name="connsiteX6" fmla="*/ 49212 w 510387"/>
              <a:gd name="connsiteY6" fmla="*/ 3644899 h 3719575"/>
              <a:gd name="connsiteX7" fmla="*/ 135737 w 510387"/>
              <a:gd name="connsiteY7" fmla="*/ 3644899 h 3719575"/>
              <a:gd name="connsiteX8" fmla="*/ 135737 w 510387"/>
              <a:gd name="connsiteY8" fmla="*/ 3667124 h 3719575"/>
              <a:gd name="connsiteX9" fmla="*/ 49212 w 510387"/>
              <a:gd name="connsiteY9" fmla="*/ 3667124 h 3719575"/>
              <a:gd name="connsiteX10" fmla="*/ 49212 w 510387"/>
              <a:gd name="connsiteY10" fmla="*/ 3668521 h 3719575"/>
              <a:gd name="connsiteX11" fmla="*/ 26987 w 510387"/>
              <a:gd name="connsiteY11" fmla="*/ 3668521 h 3719575"/>
              <a:gd name="connsiteX12" fmla="*/ 446887 w 510387"/>
              <a:gd name="connsiteY12" fmla="*/ 3592575 h 3719575"/>
              <a:gd name="connsiteX13" fmla="*/ 471601 w 510387"/>
              <a:gd name="connsiteY13" fmla="*/ 3597578 h 3719575"/>
              <a:gd name="connsiteX14" fmla="*/ 491782 w 510387"/>
              <a:gd name="connsiteY14" fmla="*/ 3611180 h 3719575"/>
              <a:gd name="connsiteX15" fmla="*/ 505396 w 510387"/>
              <a:gd name="connsiteY15" fmla="*/ 3631373 h 3719575"/>
              <a:gd name="connsiteX16" fmla="*/ 508127 w 510387"/>
              <a:gd name="connsiteY16" fmla="*/ 3644899 h 3719575"/>
              <a:gd name="connsiteX17" fmla="*/ 510387 w 510387"/>
              <a:gd name="connsiteY17" fmla="*/ 3656075 h 3719575"/>
              <a:gd name="connsiteX18" fmla="*/ 508152 w 510387"/>
              <a:gd name="connsiteY18" fmla="*/ 3667124 h 3719575"/>
              <a:gd name="connsiteX19" fmla="*/ 505396 w 510387"/>
              <a:gd name="connsiteY19" fmla="*/ 3680789 h 3719575"/>
              <a:gd name="connsiteX20" fmla="*/ 491782 w 510387"/>
              <a:gd name="connsiteY20" fmla="*/ 3700969 h 3719575"/>
              <a:gd name="connsiteX21" fmla="*/ 471601 w 510387"/>
              <a:gd name="connsiteY21" fmla="*/ 3714584 h 3719575"/>
              <a:gd name="connsiteX22" fmla="*/ 446887 w 510387"/>
              <a:gd name="connsiteY22" fmla="*/ 3719575 h 3719575"/>
              <a:gd name="connsiteX23" fmla="*/ 422160 w 510387"/>
              <a:gd name="connsiteY23" fmla="*/ 3714584 h 3719575"/>
              <a:gd name="connsiteX24" fmla="*/ 401980 w 510387"/>
              <a:gd name="connsiteY24" fmla="*/ 3700969 h 3719575"/>
              <a:gd name="connsiteX25" fmla="*/ 388366 w 510387"/>
              <a:gd name="connsiteY25" fmla="*/ 3680789 h 3719575"/>
              <a:gd name="connsiteX26" fmla="*/ 385610 w 510387"/>
              <a:gd name="connsiteY26" fmla="*/ 3667124 h 3719575"/>
              <a:gd name="connsiteX27" fmla="*/ 357987 w 510387"/>
              <a:gd name="connsiteY27" fmla="*/ 3667124 h 3719575"/>
              <a:gd name="connsiteX28" fmla="*/ 357987 w 510387"/>
              <a:gd name="connsiteY28" fmla="*/ 3644899 h 3719575"/>
              <a:gd name="connsiteX29" fmla="*/ 385635 w 510387"/>
              <a:gd name="connsiteY29" fmla="*/ 3644899 h 3719575"/>
              <a:gd name="connsiteX30" fmla="*/ 388366 w 510387"/>
              <a:gd name="connsiteY30" fmla="*/ 3631373 h 3719575"/>
              <a:gd name="connsiteX31" fmla="*/ 401980 w 510387"/>
              <a:gd name="connsiteY31" fmla="*/ 3611180 h 3719575"/>
              <a:gd name="connsiteX32" fmla="*/ 422160 w 510387"/>
              <a:gd name="connsiteY32" fmla="*/ 3597578 h 3719575"/>
              <a:gd name="connsiteX33" fmla="*/ 26987 w 510387"/>
              <a:gd name="connsiteY33" fmla="*/ 3460749 h 3719575"/>
              <a:gd name="connsiteX34" fmla="*/ 49212 w 510387"/>
              <a:gd name="connsiteY34" fmla="*/ 3460749 h 3719575"/>
              <a:gd name="connsiteX35" fmla="*/ 49212 w 510387"/>
              <a:gd name="connsiteY35" fmla="*/ 3549649 h 3719575"/>
              <a:gd name="connsiteX36" fmla="*/ 26987 w 510387"/>
              <a:gd name="connsiteY36" fmla="*/ 3549649 h 3719575"/>
              <a:gd name="connsiteX37" fmla="*/ 26987 w 510387"/>
              <a:gd name="connsiteY37" fmla="*/ 3305174 h 3719575"/>
              <a:gd name="connsiteX38" fmla="*/ 49212 w 510387"/>
              <a:gd name="connsiteY38" fmla="*/ 3305174 h 3719575"/>
              <a:gd name="connsiteX39" fmla="*/ 49212 w 510387"/>
              <a:gd name="connsiteY39" fmla="*/ 3394074 h 3719575"/>
              <a:gd name="connsiteX40" fmla="*/ 26987 w 510387"/>
              <a:gd name="connsiteY40" fmla="*/ 3394074 h 3719575"/>
              <a:gd name="connsiteX41" fmla="*/ 26987 w 510387"/>
              <a:gd name="connsiteY41" fmla="*/ 3149599 h 3719575"/>
              <a:gd name="connsiteX42" fmla="*/ 49212 w 510387"/>
              <a:gd name="connsiteY42" fmla="*/ 3149599 h 3719575"/>
              <a:gd name="connsiteX43" fmla="*/ 49212 w 510387"/>
              <a:gd name="connsiteY43" fmla="*/ 3238499 h 3719575"/>
              <a:gd name="connsiteX44" fmla="*/ 26987 w 510387"/>
              <a:gd name="connsiteY44" fmla="*/ 3238499 h 3719575"/>
              <a:gd name="connsiteX45" fmla="*/ 26987 w 510387"/>
              <a:gd name="connsiteY45" fmla="*/ 2994024 h 3719575"/>
              <a:gd name="connsiteX46" fmla="*/ 48662 w 510387"/>
              <a:gd name="connsiteY46" fmla="*/ 2994024 h 3719575"/>
              <a:gd name="connsiteX47" fmla="*/ 48662 w 510387"/>
              <a:gd name="connsiteY47" fmla="*/ 3003628 h 3719575"/>
              <a:gd name="connsiteX48" fmla="*/ 49212 w 510387"/>
              <a:gd name="connsiteY48" fmla="*/ 3003628 h 3719575"/>
              <a:gd name="connsiteX49" fmla="*/ 49212 w 510387"/>
              <a:gd name="connsiteY49" fmla="*/ 3082924 h 3719575"/>
              <a:gd name="connsiteX50" fmla="*/ 26987 w 510387"/>
              <a:gd name="connsiteY50" fmla="*/ 3082924 h 3719575"/>
              <a:gd name="connsiteX51" fmla="*/ 26987 w 510387"/>
              <a:gd name="connsiteY51" fmla="*/ 2838449 h 3719575"/>
              <a:gd name="connsiteX52" fmla="*/ 48662 w 510387"/>
              <a:gd name="connsiteY52" fmla="*/ 2838449 h 3719575"/>
              <a:gd name="connsiteX53" fmla="*/ 48662 w 510387"/>
              <a:gd name="connsiteY53" fmla="*/ 2927349 h 3719575"/>
              <a:gd name="connsiteX54" fmla="*/ 26987 w 510387"/>
              <a:gd name="connsiteY54" fmla="*/ 2927349 h 3719575"/>
              <a:gd name="connsiteX55" fmla="*/ 26987 w 510387"/>
              <a:gd name="connsiteY55" fmla="*/ 2682874 h 3719575"/>
              <a:gd name="connsiteX56" fmla="*/ 48662 w 510387"/>
              <a:gd name="connsiteY56" fmla="*/ 2682874 h 3719575"/>
              <a:gd name="connsiteX57" fmla="*/ 48662 w 510387"/>
              <a:gd name="connsiteY57" fmla="*/ 2771774 h 3719575"/>
              <a:gd name="connsiteX58" fmla="*/ 26987 w 510387"/>
              <a:gd name="connsiteY58" fmla="*/ 2771774 h 3719575"/>
              <a:gd name="connsiteX59" fmla="*/ 26987 w 510387"/>
              <a:gd name="connsiteY59" fmla="*/ 2527299 h 3719575"/>
              <a:gd name="connsiteX60" fmla="*/ 48662 w 510387"/>
              <a:gd name="connsiteY60" fmla="*/ 2527299 h 3719575"/>
              <a:gd name="connsiteX61" fmla="*/ 48662 w 510387"/>
              <a:gd name="connsiteY61" fmla="*/ 2616199 h 3719575"/>
              <a:gd name="connsiteX62" fmla="*/ 26987 w 510387"/>
              <a:gd name="connsiteY62" fmla="*/ 2616199 h 3719575"/>
              <a:gd name="connsiteX63" fmla="*/ 26987 w 510387"/>
              <a:gd name="connsiteY63" fmla="*/ 2371724 h 3719575"/>
              <a:gd name="connsiteX64" fmla="*/ 48662 w 510387"/>
              <a:gd name="connsiteY64" fmla="*/ 2371724 h 3719575"/>
              <a:gd name="connsiteX65" fmla="*/ 48662 w 510387"/>
              <a:gd name="connsiteY65" fmla="*/ 2460624 h 3719575"/>
              <a:gd name="connsiteX66" fmla="*/ 26987 w 510387"/>
              <a:gd name="connsiteY66" fmla="*/ 2460624 h 3719575"/>
              <a:gd name="connsiteX67" fmla="*/ 26987 w 510387"/>
              <a:gd name="connsiteY67" fmla="*/ 2216149 h 3719575"/>
              <a:gd name="connsiteX68" fmla="*/ 48662 w 510387"/>
              <a:gd name="connsiteY68" fmla="*/ 2216149 h 3719575"/>
              <a:gd name="connsiteX69" fmla="*/ 48662 w 510387"/>
              <a:gd name="connsiteY69" fmla="*/ 2305061 h 3719575"/>
              <a:gd name="connsiteX70" fmla="*/ 26987 w 510387"/>
              <a:gd name="connsiteY70" fmla="*/ 2305061 h 3719575"/>
              <a:gd name="connsiteX71" fmla="*/ 26987 w 510387"/>
              <a:gd name="connsiteY71" fmla="*/ 2060574 h 3719575"/>
              <a:gd name="connsiteX72" fmla="*/ 48662 w 510387"/>
              <a:gd name="connsiteY72" fmla="*/ 2060574 h 3719575"/>
              <a:gd name="connsiteX73" fmla="*/ 48662 w 510387"/>
              <a:gd name="connsiteY73" fmla="*/ 2149474 h 3719575"/>
              <a:gd name="connsiteX74" fmla="*/ 26987 w 510387"/>
              <a:gd name="connsiteY74" fmla="*/ 2149474 h 3719575"/>
              <a:gd name="connsiteX75" fmla="*/ 26987 w 510387"/>
              <a:gd name="connsiteY75" fmla="*/ 1904999 h 3719575"/>
              <a:gd name="connsiteX76" fmla="*/ 48662 w 510387"/>
              <a:gd name="connsiteY76" fmla="*/ 1904999 h 3719575"/>
              <a:gd name="connsiteX77" fmla="*/ 48662 w 510387"/>
              <a:gd name="connsiteY77" fmla="*/ 1993899 h 3719575"/>
              <a:gd name="connsiteX78" fmla="*/ 26987 w 510387"/>
              <a:gd name="connsiteY78" fmla="*/ 1993899 h 3719575"/>
              <a:gd name="connsiteX79" fmla="*/ 26987 w 510387"/>
              <a:gd name="connsiteY79" fmla="*/ 1749425 h 3719575"/>
              <a:gd name="connsiteX80" fmla="*/ 49212 w 510387"/>
              <a:gd name="connsiteY80" fmla="*/ 1749425 h 3719575"/>
              <a:gd name="connsiteX81" fmla="*/ 49212 w 510387"/>
              <a:gd name="connsiteY81" fmla="*/ 1779220 h 3719575"/>
              <a:gd name="connsiteX82" fmla="*/ 48662 w 510387"/>
              <a:gd name="connsiteY82" fmla="*/ 1779220 h 3719575"/>
              <a:gd name="connsiteX83" fmla="*/ 48662 w 510387"/>
              <a:gd name="connsiteY83" fmla="*/ 1838324 h 3719575"/>
              <a:gd name="connsiteX84" fmla="*/ 26987 w 510387"/>
              <a:gd name="connsiteY84" fmla="*/ 1838324 h 3719575"/>
              <a:gd name="connsiteX85" fmla="*/ 26987 w 510387"/>
              <a:gd name="connsiteY85" fmla="*/ 1593850 h 3719575"/>
              <a:gd name="connsiteX86" fmla="*/ 49212 w 510387"/>
              <a:gd name="connsiteY86" fmla="*/ 1593850 h 3719575"/>
              <a:gd name="connsiteX87" fmla="*/ 49212 w 510387"/>
              <a:gd name="connsiteY87" fmla="*/ 1682750 h 3719575"/>
              <a:gd name="connsiteX88" fmla="*/ 26987 w 510387"/>
              <a:gd name="connsiteY88" fmla="*/ 1682750 h 3719575"/>
              <a:gd name="connsiteX89" fmla="*/ 26987 w 510387"/>
              <a:gd name="connsiteY89" fmla="*/ 1438275 h 3719575"/>
              <a:gd name="connsiteX90" fmla="*/ 49212 w 510387"/>
              <a:gd name="connsiteY90" fmla="*/ 1438275 h 3719575"/>
              <a:gd name="connsiteX91" fmla="*/ 49212 w 510387"/>
              <a:gd name="connsiteY91" fmla="*/ 1527175 h 3719575"/>
              <a:gd name="connsiteX92" fmla="*/ 26987 w 510387"/>
              <a:gd name="connsiteY92" fmla="*/ 1527175 h 3719575"/>
              <a:gd name="connsiteX93" fmla="*/ 26987 w 510387"/>
              <a:gd name="connsiteY93" fmla="*/ 1282700 h 3719575"/>
              <a:gd name="connsiteX94" fmla="*/ 49212 w 510387"/>
              <a:gd name="connsiteY94" fmla="*/ 1282700 h 3719575"/>
              <a:gd name="connsiteX95" fmla="*/ 49212 w 510387"/>
              <a:gd name="connsiteY95" fmla="*/ 1371600 h 3719575"/>
              <a:gd name="connsiteX96" fmla="*/ 26987 w 510387"/>
              <a:gd name="connsiteY96" fmla="*/ 1371600 h 3719575"/>
              <a:gd name="connsiteX97" fmla="*/ 26987 w 510387"/>
              <a:gd name="connsiteY97" fmla="*/ 1127125 h 3719575"/>
              <a:gd name="connsiteX98" fmla="*/ 49212 w 510387"/>
              <a:gd name="connsiteY98" fmla="*/ 1127125 h 3719575"/>
              <a:gd name="connsiteX99" fmla="*/ 49212 w 510387"/>
              <a:gd name="connsiteY99" fmla="*/ 1216025 h 3719575"/>
              <a:gd name="connsiteX100" fmla="*/ 26987 w 510387"/>
              <a:gd name="connsiteY100" fmla="*/ 1216025 h 3719575"/>
              <a:gd name="connsiteX101" fmla="*/ 26987 w 510387"/>
              <a:gd name="connsiteY101" fmla="*/ 971550 h 3719575"/>
              <a:gd name="connsiteX102" fmla="*/ 49212 w 510387"/>
              <a:gd name="connsiteY102" fmla="*/ 971550 h 3719575"/>
              <a:gd name="connsiteX103" fmla="*/ 49212 w 510387"/>
              <a:gd name="connsiteY103" fmla="*/ 1060450 h 3719575"/>
              <a:gd name="connsiteX104" fmla="*/ 26987 w 510387"/>
              <a:gd name="connsiteY104" fmla="*/ 1060450 h 3719575"/>
              <a:gd name="connsiteX105" fmla="*/ 26987 w 510387"/>
              <a:gd name="connsiteY105" fmla="*/ 815975 h 3719575"/>
              <a:gd name="connsiteX106" fmla="*/ 49212 w 510387"/>
              <a:gd name="connsiteY106" fmla="*/ 815975 h 3719575"/>
              <a:gd name="connsiteX107" fmla="*/ 49212 w 510387"/>
              <a:gd name="connsiteY107" fmla="*/ 904875 h 3719575"/>
              <a:gd name="connsiteX108" fmla="*/ 26987 w 510387"/>
              <a:gd name="connsiteY108" fmla="*/ 904875 h 3719575"/>
              <a:gd name="connsiteX109" fmla="*/ 26987 w 510387"/>
              <a:gd name="connsiteY109" fmla="*/ 660400 h 3719575"/>
              <a:gd name="connsiteX110" fmla="*/ 49212 w 510387"/>
              <a:gd name="connsiteY110" fmla="*/ 660400 h 3719575"/>
              <a:gd name="connsiteX111" fmla="*/ 49212 w 510387"/>
              <a:gd name="connsiteY111" fmla="*/ 749300 h 3719575"/>
              <a:gd name="connsiteX112" fmla="*/ 26987 w 510387"/>
              <a:gd name="connsiteY112" fmla="*/ 749300 h 3719575"/>
              <a:gd name="connsiteX113" fmla="*/ 26987 w 510387"/>
              <a:gd name="connsiteY113" fmla="*/ 504825 h 3719575"/>
              <a:gd name="connsiteX114" fmla="*/ 49212 w 510387"/>
              <a:gd name="connsiteY114" fmla="*/ 504825 h 3719575"/>
              <a:gd name="connsiteX115" fmla="*/ 49212 w 510387"/>
              <a:gd name="connsiteY115" fmla="*/ 593725 h 3719575"/>
              <a:gd name="connsiteX116" fmla="*/ 26987 w 510387"/>
              <a:gd name="connsiteY116" fmla="*/ 593725 h 3719575"/>
              <a:gd name="connsiteX117" fmla="*/ 26987 w 510387"/>
              <a:gd name="connsiteY117" fmla="*/ 349250 h 3719575"/>
              <a:gd name="connsiteX118" fmla="*/ 49212 w 510387"/>
              <a:gd name="connsiteY118" fmla="*/ 349250 h 3719575"/>
              <a:gd name="connsiteX119" fmla="*/ 49212 w 510387"/>
              <a:gd name="connsiteY119" fmla="*/ 438150 h 3719575"/>
              <a:gd name="connsiteX120" fmla="*/ 26987 w 510387"/>
              <a:gd name="connsiteY120" fmla="*/ 438150 h 3719575"/>
              <a:gd name="connsiteX121" fmla="*/ 26987 w 510387"/>
              <a:gd name="connsiteY121" fmla="*/ 193675 h 3719575"/>
              <a:gd name="connsiteX122" fmla="*/ 49212 w 510387"/>
              <a:gd name="connsiteY122" fmla="*/ 193675 h 3719575"/>
              <a:gd name="connsiteX123" fmla="*/ 49212 w 510387"/>
              <a:gd name="connsiteY123" fmla="*/ 282575 h 3719575"/>
              <a:gd name="connsiteX124" fmla="*/ 26987 w 510387"/>
              <a:gd name="connsiteY124" fmla="*/ 282575 h 3719575"/>
              <a:gd name="connsiteX125" fmla="*/ 38100 w 510387"/>
              <a:gd name="connsiteY125" fmla="*/ 0 h 3719575"/>
              <a:gd name="connsiteX126" fmla="*/ 52920 w 510387"/>
              <a:gd name="connsiteY126" fmla="*/ 2997 h 3719575"/>
              <a:gd name="connsiteX127" fmla="*/ 65036 w 510387"/>
              <a:gd name="connsiteY127" fmla="*/ 11150 h 3719575"/>
              <a:gd name="connsiteX128" fmla="*/ 73202 w 510387"/>
              <a:gd name="connsiteY128" fmla="*/ 23253 h 3719575"/>
              <a:gd name="connsiteX129" fmla="*/ 76200 w 510387"/>
              <a:gd name="connsiteY129" fmla="*/ 38100 h 3719575"/>
              <a:gd name="connsiteX130" fmla="*/ 73202 w 510387"/>
              <a:gd name="connsiteY130" fmla="*/ 52959 h 3719575"/>
              <a:gd name="connsiteX131" fmla="*/ 65036 w 510387"/>
              <a:gd name="connsiteY131" fmla="*/ 65062 h 3719575"/>
              <a:gd name="connsiteX132" fmla="*/ 52920 w 510387"/>
              <a:gd name="connsiteY132" fmla="*/ 73215 h 3719575"/>
              <a:gd name="connsiteX133" fmla="*/ 49212 w 510387"/>
              <a:gd name="connsiteY133" fmla="*/ 73964 h 3719575"/>
              <a:gd name="connsiteX134" fmla="*/ 49212 w 510387"/>
              <a:gd name="connsiteY134" fmla="*/ 76200 h 3719575"/>
              <a:gd name="connsiteX135" fmla="*/ 49212 w 510387"/>
              <a:gd name="connsiteY135" fmla="*/ 127000 h 3719575"/>
              <a:gd name="connsiteX136" fmla="*/ 26987 w 510387"/>
              <a:gd name="connsiteY136" fmla="*/ 127000 h 3719575"/>
              <a:gd name="connsiteX137" fmla="*/ 26987 w 510387"/>
              <a:gd name="connsiteY137" fmla="*/ 73964 h 3719575"/>
              <a:gd name="connsiteX138" fmla="*/ 23266 w 510387"/>
              <a:gd name="connsiteY138" fmla="*/ 73215 h 3719575"/>
              <a:gd name="connsiteX139" fmla="*/ 11150 w 510387"/>
              <a:gd name="connsiteY139" fmla="*/ 65062 h 3719575"/>
              <a:gd name="connsiteX140" fmla="*/ 2984 w 510387"/>
              <a:gd name="connsiteY140" fmla="*/ 52959 h 3719575"/>
              <a:gd name="connsiteX141" fmla="*/ 0 w 510387"/>
              <a:gd name="connsiteY141" fmla="*/ 38100 h 3719575"/>
              <a:gd name="connsiteX142" fmla="*/ 2984 w 510387"/>
              <a:gd name="connsiteY142" fmla="*/ 23253 h 3719575"/>
              <a:gd name="connsiteX143" fmla="*/ 11150 w 510387"/>
              <a:gd name="connsiteY143" fmla="*/ 11150 h 3719575"/>
              <a:gd name="connsiteX144" fmla="*/ 23266 w 510387"/>
              <a:gd name="connsiteY144" fmla="*/ 2997 h 371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510387" h="3719575">
                <a:moveTo>
                  <a:pt x="202412" y="3644899"/>
                </a:moveTo>
                <a:lnTo>
                  <a:pt x="291312" y="3644899"/>
                </a:lnTo>
                <a:lnTo>
                  <a:pt x="291312" y="3667124"/>
                </a:lnTo>
                <a:lnTo>
                  <a:pt x="202412" y="3667124"/>
                </a:lnTo>
                <a:close/>
                <a:moveTo>
                  <a:pt x="26987" y="3616324"/>
                </a:moveTo>
                <a:lnTo>
                  <a:pt x="49212" y="3616324"/>
                </a:lnTo>
                <a:lnTo>
                  <a:pt x="49212" y="3644899"/>
                </a:lnTo>
                <a:lnTo>
                  <a:pt x="135737" y="3644899"/>
                </a:lnTo>
                <a:lnTo>
                  <a:pt x="135737" y="3667124"/>
                </a:lnTo>
                <a:lnTo>
                  <a:pt x="49212" y="3667124"/>
                </a:lnTo>
                <a:lnTo>
                  <a:pt x="49212" y="3668521"/>
                </a:lnTo>
                <a:lnTo>
                  <a:pt x="26987" y="3668521"/>
                </a:lnTo>
                <a:close/>
                <a:moveTo>
                  <a:pt x="446887" y="3592575"/>
                </a:moveTo>
                <a:lnTo>
                  <a:pt x="471601" y="3597578"/>
                </a:lnTo>
                <a:lnTo>
                  <a:pt x="491782" y="3611180"/>
                </a:lnTo>
                <a:lnTo>
                  <a:pt x="505396" y="3631373"/>
                </a:lnTo>
                <a:lnTo>
                  <a:pt x="508127" y="3644899"/>
                </a:lnTo>
                <a:lnTo>
                  <a:pt x="510387" y="3656075"/>
                </a:lnTo>
                <a:lnTo>
                  <a:pt x="508152" y="3667124"/>
                </a:lnTo>
                <a:lnTo>
                  <a:pt x="505396" y="3680789"/>
                </a:lnTo>
                <a:lnTo>
                  <a:pt x="491782" y="3700969"/>
                </a:lnTo>
                <a:lnTo>
                  <a:pt x="471601" y="3714584"/>
                </a:lnTo>
                <a:lnTo>
                  <a:pt x="446887" y="3719575"/>
                </a:lnTo>
                <a:lnTo>
                  <a:pt x="422160" y="3714584"/>
                </a:lnTo>
                <a:lnTo>
                  <a:pt x="401980" y="3700969"/>
                </a:lnTo>
                <a:lnTo>
                  <a:pt x="388366" y="3680789"/>
                </a:lnTo>
                <a:lnTo>
                  <a:pt x="385610" y="3667124"/>
                </a:lnTo>
                <a:lnTo>
                  <a:pt x="357987" y="3667124"/>
                </a:lnTo>
                <a:lnTo>
                  <a:pt x="357987" y="3644899"/>
                </a:lnTo>
                <a:lnTo>
                  <a:pt x="385635" y="3644899"/>
                </a:lnTo>
                <a:lnTo>
                  <a:pt x="388366" y="3631373"/>
                </a:lnTo>
                <a:lnTo>
                  <a:pt x="401980" y="3611180"/>
                </a:lnTo>
                <a:lnTo>
                  <a:pt x="422160" y="3597578"/>
                </a:lnTo>
                <a:close/>
                <a:moveTo>
                  <a:pt x="26987" y="3460749"/>
                </a:moveTo>
                <a:lnTo>
                  <a:pt x="49212" y="3460749"/>
                </a:lnTo>
                <a:lnTo>
                  <a:pt x="49212" y="3549649"/>
                </a:lnTo>
                <a:lnTo>
                  <a:pt x="26987" y="3549649"/>
                </a:lnTo>
                <a:close/>
                <a:moveTo>
                  <a:pt x="26987" y="3305174"/>
                </a:moveTo>
                <a:lnTo>
                  <a:pt x="49212" y="3305174"/>
                </a:lnTo>
                <a:lnTo>
                  <a:pt x="49212" y="3394074"/>
                </a:lnTo>
                <a:lnTo>
                  <a:pt x="26987" y="3394074"/>
                </a:lnTo>
                <a:close/>
                <a:moveTo>
                  <a:pt x="26987" y="3149599"/>
                </a:moveTo>
                <a:lnTo>
                  <a:pt x="49212" y="3149599"/>
                </a:lnTo>
                <a:lnTo>
                  <a:pt x="49212" y="3238499"/>
                </a:lnTo>
                <a:lnTo>
                  <a:pt x="26987" y="3238499"/>
                </a:lnTo>
                <a:close/>
                <a:moveTo>
                  <a:pt x="26987" y="2994024"/>
                </a:moveTo>
                <a:lnTo>
                  <a:pt x="48662" y="2994024"/>
                </a:lnTo>
                <a:lnTo>
                  <a:pt x="48662" y="3003628"/>
                </a:lnTo>
                <a:lnTo>
                  <a:pt x="49212" y="3003628"/>
                </a:lnTo>
                <a:lnTo>
                  <a:pt x="49212" y="3082924"/>
                </a:lnTo>
                <a:lnTo>
                  <a:pt x="26987" y="3082924"/>
                </a:lnTo>
                <a:close/>
                <a:moveTo>
                  <a:pt x="26987" y="2838449"/>
                </a:moveTo>
                <a:lnTo>
                  <a:pt x="48662" y="2838449"/>
                </a:lnTo>
                <a:lnTo>
                  <a:pt x="48662" y="2927349"/>
                </a:lnTo>
                <a:lnTo>
                  <a:pt x="26987" y="2927349"/>
                </a:lnTo>
                <a:close/>
                <a:moveTo>
                  <a:pt x="26987" y="2682874"/>
                </a:moveTo>
                <a:lnTo>
                  <a:pt x="48662" y="2682874"/>
                </a:lnTo>
                <a:lnTo>
                  <a:pt x="48662" y="2771774"/>
                </a:lnTo>
                <a:lnTo>
                  <a:pt x="26987" y="2771774"/>
                </a:lnTo>
                <a:close/>
                <a:moveTo>
                  <a:pt x="26987" y="2527299"/>
                </a:moveTo>
                <a:lnTo>
                  <a:pt x="48662" y="2527299"/>
                </a:lnTo>
                <a:lnTo>
                  <a:pt x="48662" y="2616199"/>
                </a:lnTo>
                <a:lnTo>
                  <a:pt x="26987" y="2616199"/>
                </a:lnTo>
                <a:close/>
                <a:moveTo>
                  <a:pt x="26987" y="2371724"/>
                </a:moveTo>
                <a:lnTo>
                  <a:pt x="48662" y="2371724"/>
                </a:lnTo>
                <a:lnTo>
                  <a:pt x="48662" y="2460624"/>
                </a:lnTo>
                <a:lnTo>
                  <a:pt x="26987" y="2460624"/>
                </a:lnTo>
                <a:close/>
                <a:moveTo>
                  <a:pt x="26987" y="2216149"/>
                </a:moveTo>
                <a:lnTo>
                  <a:pt x="48662" y="2216149"/>
                </a:lnTo>
                <a:lnTo>
                  <a:pt x="48662" y="2305061"/>
                </a:lnTo>
                <a:lnTo>
                  <a:pt x="26987" y="2305061"/>
                </a:lnTo>
                <a:close/>
                <a:moveTo>
                  <a:pt x="26987" y="2060574"/>
                </a:moveTo>
                <a:lnTo>
                  <a:pt x="48662" y="2060574"/>
                </a:lnTo>
                <a:lnTo>
                  <a:pt x="48662" y="2149474"/>
                </a:lnTo>
                <a:lnTo>
                  <a:pt x="26987" y="2149474"/>
                </a:lnTo>
                <a:close/>
                <a:moveTo>
                  <a:pt x="26987" y="1904999"/>
                </a:moveTo>
                <a:lnTo>
                  <a:pt x="48662" y="1904999"/>
                </a:lnTo>
                <a:lnTo>
                  <a:pt x="48662" y="1993899"/>
                </a:lnTo>
                <a:lnTo>
                  <a:pt x="26987" y="1993899"/>
                </a:lnTo>
                <a:close/>
                <a:moveTo>
                  <a:pt x="26987" y="1749425"/>
                </a:moveTo>
                <a:lnTo>
                  <a:pt x="49212" y="1749425"/>
                </a:lnTo>
                <a:lnTo>
                  <a:pt x="49212" y="1779220"/>
                </a:lnTo>
                <a:lnTo>
                  <a:pt x="48662" y="1779220"/>
                </a:lnTo>
                <a:lnTo>
                  <a:pt x="48662" y="1838324"/>
                </a:lnTo>
                <a:lnTo>
                  <a:pt x="26987" y="1838324"/>
                </a:lnTo>
                <a:close/>
                <a:moveTo>
                  <a:pt x="26987" y="1593850"/>
                </a:moveTo>
                <a:lnTo>
                  <a:pt x="49212" y="1593850"/>
                </a:lnTo>
                <a:lnTo>
                  <a:pt x="49212" y="1682750"/>
                </a:lnTo>
                <a:lnTo>
                  <a:pt x="26987" y="1682750"/>
                </a:lnTo>
                <a:close/>
                <a:moveTo>
                  <a:pt x="26987" y="1438275"/>
                </a:moveTo>
                <a:lnTo>
                  <a:pt x="49212" y="1438275"/>
                </a:lnTo>
                <a:lnTo>
                  <a:pt x="49212" y="1527175"/>
                </a:lnTo>
                <a:lnTo>
                  <a:pt x="26987" y="1527175"/>
                </a:lnTo>
                <a:close/>
                <a:moveTo>
                  <a:pt x="26987" y="1282700"/>
                </a:moveTo>
                <a:lnTo>
                  <a:pt x="49212" y="1282700"/>
                </a:lnTo>
                <a:lnTo>
                  <a:pt x="49212" y="1371600"/>
                </a:lnTo>
                <a:lnTo>
                  <a:pt x="26987" y="1371600"/>
                </a:lnTo>
                <a:close/>
                <a:moveTo>
                  <a:pt x="26987" y="1127125"/>
                </a:moveTo>
                <a:lnTo>
                  <a:pt x="49212" y="1127125"/>
                </a:lnTo>
                <a:lnTo>
                  <a:pt x="49212" y="1216025"/>
                </a:lnTo>
                <a:lnTo>
                  <a:pt x="26987" y="1216025"/>
                </a:lnTo>
                <a:close/>
                <a:moveTo>
                  <a:pt x="26987" y="971550"/>
                </a:moveTo>
                <a:lnTo>
                  <a:pt x="49212" y="971550"/>
                </a:lnTo>
                <a:lnTo>
                  <a:pt x="49212" y="1060450"/>
                </a:lnTo>
                <a:lnTo>
                  <a:pt x="26987" y="1060450"/>
                </a:lnTo>
                <a:close/>
                <a:moveTo>
                  <a:pt x="26987" y="815975"/>
                </a:moveTo>
                <a:lnTo>
                  <a:pt x="49212" y="815975"/>
                </a:lnTo>
                <a:lnTo>
                  <a:pt x="49212" y="904875"/>
                </a:lnTo>
                <a:lnTo>
                  <a:pt x="26987" y="904875"/>
                </a:lnTo>
                <a:close/>
                <a:moveTo>
                  <a:pt x="26987" y="660400"/>
                </a:moveTo>
                <a:lnTo>
                  <a:pt x="49212" y="660400"/>
                </a:lnTo>
                <a:lnTo>
                  <a:pt x="49212" y="749300"/>
                </a:lnTo>
                <a:lnTo>
                  <a:pt x="26987" y="749300"/>
                </a:lnTo>
                <a:close/>
                <a:moveTo>
                  <a:pt x="26987" y="504825"/>
                </a:moveTo>
                <a:lnTo>
                  <a:pt x="49212" y="504825"/>
                </a:lnTo>
                <a:lnTo>
                  <a:pt x="49212" y="593725"/>
                </a:lnTo>
                <a:lnTo>
                  <a:pt x="26987" y="593725"/>
                </a:lnTo>
                <a:close/>
                <a:moveTo>
                  <a:pt x="26987" y="349250"/>
                </a:moveTo>
                <a:lnTo>
                  <a:pt x="49212" y="349250"/>
                </a:lnTo>
                <a:lnTo>
                  <a:pt x="49212" y="438150"/>
                </a:lnTo>
                <a:lnTo>
                  <a:pt x="26987" y="438150"/>
                </a:lnTo>
                <a:close/>
                <a:moveTo>
                  <a:pt x="26987" y="193675"/>
                </a:moveTo>
                <a:lnTo>
                  <a:pt x="49212" y="193675"/>
                </a:lnTo>
                <a:lnTo>
                  <a:pt x="49212" y="282575"/>
                </a:lnTo>
                <a:lnTo>
                  <a:pt x="26987" y="282575"/>
                </a:lnTo>
                <a:close/>
                <a:moveTo>
                  <a:pt x="38100" y="0"/>
                </a:moveTo>
                <a:lnTo>
                  <a:pt x="52920" y="2997"/>
                </a:lnTo>
                <a:lnTo>
                  <a:pt x="65036" y="11150"/>
                </a:lnTo>
                <a:lnTo>
                  <a:pt x="73202" y="23253"/>
                </a:lnTo>
                <a:lnTo>
                  <a:pt x="76200" y="38100"/>
                </a:lnTo>
                <a:lnTo>
                  <a:pt x="73202" y="52959"/>
                </a:lnTo>
                <a:lnTo>
                  <a:pt x="65036" y="65062"/>
                </a:lnTo>
                <a:lnTo>
                  <a:pt x="52920" y="73215"/>
                </a:lnTo>
                <a:lnTo>
                  <a:pt x="49212" y="73964"/>
                </a:lnTo>
                <a:lnTo>
                  <a:pt x="49212" y="76200"/>
                </a:lnTo>
                <a:lnTo>
                  <a:pt x="49212" y="127000"/>
                </a:lnTo>
                <a:lnTo>
                  <a:pt x="26987" y="127000"/>
                </a:lnTo>
                <a:lnTo>
                  <a:pt x="26987" y="73964"/>
                </a:lnTo>
                <a:lnTo>
                  <a:pt x="23266" y="73215"/>
                </a:lnTo>
                <a:lnTo>
                  <a:pt x="11150" y="65062"/>
                </a:lnTo>
                <a:lnTo>
                  <a:pt x="2984" y="52959"/>
                </a:lnTo>
                <a:lnTo>
                  <a:pt x="0" y="38100"/>
                </a:lnTo>
                <a:lnTo>
                  <a:pt x="2984" y="23253"/>
                </a:lnTo>
                <a:lnTo>
                  <a:pt x="11150" y="11150"/>
                </a:lnTo>
                <a:lnTo>
                  <a:pt x="23266" y="2997"/>
                </a:lnTo>
                <a:close/>
              </a:path>
            </a:pathLst>
          </a:custGeom>
          <a:solidFill>
            <a:srgbClr val="429EE4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26" name="Google Shape;680;p52">
            <a:extLst>
              <a:ext uri="{FF2B5EF4-FFF2-40B4-BE49-F238E27FC236}">
                <a16:creationId xmlns:a16="http://schemas.microsoft.com/office/drawing/2014/main" id="{CFEE0700-2D89-40BF-8C37-1590E5BED089}"/>
              </a:ext>
            </a:extLst>
          </p:cNvPr>
          <p:cNvSpPr txBox="1"/>
          <p:nvPr/>
        </p:nvSpPr>
        <p:spPr>
          <a:xfrm>
            <a:off x="1171040" y="5194338"/>
            <a:ext cx="4091096" cy="5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r>
              <a:rPr lang="ru-RU" sz="2400" b="1" dirty="0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boto"/>
              </a:rPr>
              <a:t>Средняя температура</a:t>
            </a:r>
            <a:endParaRPr sz="2400" b="1" dirty="0">
              <a:solidFill>
                <a:srgbClr val="30394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Roboto"/>
            </a:endParaRPr>
          </a:p>
        </p:txBody>
      </p:sp>
      <p:sp>
        <p:nvSpPr>
          <p:cNvPr id="127" name="Google Shape;680;p52">
            <a:extLst>
              <a:ext uri="{FF2B5EF4-FFF2-40B4-BE49-F238E27FC236}">
                <a16:creationId xmlns:a16="http://schemas.microsoft.com/office/drawing/2014/main" id="{9377C693-AC6F-4AA3-8281-DCC532222DC9}"/>
              </a:ext>
            </a:extLst>
          </p:cNvPr>
          <p:cNvSpPr txBox="1"/>
          <p:nvPr/>
        </p:nvSpPr>
        <p:spPr>
          <a:xfrm>
            <a:off x="1171040" y="5788730"/>
            <a:ext cx="4010560" cy="5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r>
              <a:rPr lang="ru-RU" dirty="0">
                <a:solidFill>
                  <a:srgbClr val="30394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Может быть средняя суточная, среднемесячная, среднегодовая</a:t>
            </a:r>
          </a:p>
        </p:txBody>
      </p:sp>
      <p:sp>
        <p:nvSpPr>
          <p:cNvPr id="129" name="Google Shape;680;p52">
            <a:extLst>
              <a:ext uri="{FF2B5EF4-FFF2-40B4-BE49-F238E27FC236}">
                <a16:creationId xmlns:a16="http://schemas.microsoft.com/office/drawing/2014/main" id="{F925D0CB-F74F-44DB-9BD5-B9800B71E65B}"/>
              </a:ext>
            </a:extLst>
          </p:cNvPr>
          <p:cNvSpPr txBox="1"/>
          <p:nvPr/>
        </p:nvSpPr>
        <p:spPr>
          <a:xfrm>
            <a:off x="1171040" y="3907669"/>
            <a:ext cx="4857206" cy="5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r>
              <a:rPr lang="ru-RU" sz="2400" b="1" dirty="0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boto"/>
              </a:rPr>
              <a:t>Минимальная температура</a:t>
            </a:r>
            <a:endParaRPr sz="2400" b="1" dirty="0">
              <a:solidFill>
                <a:srgbClr val="30394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Roboto"/>
            </a:endParaRPr>
          </a:p>
        </p:txBody>
      </p:sp>
      <p:sp>
        <p:nvSpPr>
          <p:cNvPr id="130" name="Google Shape;680;p52">
            <a:extLst>
              <a:ext uri="{FF2B5EF4-FFF2-40B4-BE49-F238E27FC236}">
                <a16:creationId xmlns:a16="http://schemas.microsoft.com/office/drawing/2014/main" id="{D593D577-A041-4BD5-8F5E-53CCC9A079FD}"/>
              </a:ext>
            </a:extLst>
          </p:cNvPr>
          <p:cNvSpPr txBox="1"/>
          <p:nvPr/>
        </p:nvSpPr>
        <p:spPr>
          <a:xfrm>
            <a:off x="1171040" y="4502061"/>
            <a:ext cx="4620160" cy="5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r>
              <a:rPr lang="ru-RU" dirty="0">
                <a:solidFill>
                  <a:srgbClr val="30394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Самая низкая температура за сутки, месяц или год</a:t>
            </a:r>
          </a:p>
        </p:txBody>
      </p:sp>
      <p:sp>
        <p:nvSpPr>
          <p:cNvPr id="132" name="Google Shape;680;p52">
            <a:extLst>
              <a:ext uri="{FF2B5EF4-FFF2-40B4-BE49-F238E27FC236}">
                <a16:creationId xmlns:a16="http://schemas.microsoft.com/office/drawing/2014/main" id="{FBBEF105-79E4-49FF-A86B-B86A9A3D4BB5}"/>
              </a:ext>
            </a:extLst>
          </p:cNvPr>
          <p:cNvSpPr txBox="1"/>
          <p:nvPr/>
        </p:nvSpPr>
        <p:spPr>
          <a:xfrm>
            <a:off x="1171040" y="2621000"/>
            <a:ext cx="4857206" cy="5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r>
              <a:rPr lang="ru-RU" sz="2400" b="1" dirty="0">
                <a:solidFill>
                  <a:srgbClr val="303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boto"/>
              </a:rPr>
              <a:t>Максимальная температура</a:t>
            </a:r>
            <a:endParaRPr sz="2400" b="1" dirty="0">
              <a:solidFill>
                <a:srgbClr val="30394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Roboto"/>
            </a:endParaRPr>
          </a:p>
        </p:txBody>
      </p:sp>
      <p:sp>
        <p:nvSpPr>
          <p:cNvPr id="133" name="Google Shape;680;p52">
            <a:extLst>
              <a:ext uri="{FF2B5EF4-FFF2-40B4-BE49-F238E27FC236}">
                <a16:creationId xmlns:a16="http://schemas.microsoft.com/office/drawing/2014/main" id="{80097F6D-BE83-456B-9C8A-D6BE93919180}"/>
              </a:ext>
            </a:extLst>
          </p:cNvPr>
          <p:cNvSpPr txBox="1"/>
          <p:nvPr/>
        </p:nvSpPr>
        <p:spPr>
          <a:xfrm>
            <a:off x="1171040" y="3057890"/>
            <a:ext cx="4620160" cy="670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r>
              <a:rPr lang="ru-RU" dirty="0">
                <a:solidFill>
                  <a:srgbClr val="30394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Самая высокая температура за сутки, месяц или год</a:t>
            </a:r>
          </a:p>
        </p:txBody>
      </p:sp>
      <p:sp>
        <p:nvSpPr>
          <p:cNvPr id="144" name="Полилиния: фигура 143">
            <a:extLst>
              <a:ext uri="{FF2B5EF4-FFF2-40B4-BE49-F238E27FC236}">
                <a16:creationId xmlns:a16="http://schemas.microsoft.com/office/drawing/2014/main" id="{7A58DFC2-3ECF-4E62-BFEC-402462E049A3}"/>
              </a:ext>
            </a:extLst>
          </p:cNvPr>
          <p:cNvSpPr/>
          <p:nvPr/>
        </p:nvSpPr>
        <p:spPr>
          <a:xfrm>
            <a:off x="408874" y="4181116"/>
            <a:ext cx="466297" cy="525841"/>
          </a:xfrm>
          <a:custGeom>
            <a:avLst/>
            <a:gdLst>
              <a:gd name="connsiteX0" fmla="*/ 0 w 466297"/>
              <a:gd name="connsiteY0" fmla="*/ 436929 h 525841"/>
              <a:gd name="connsiteX1" fmla="*/ 550 w 466297"/>
              <a:gd name="connsiteY1" fmla="*/ 436929 h 525841"/>
              <a:gd name="connsiteX2" fmla="*/ 550 w 466297"/>
              <a:gd name="connsiteY2" fmla="*/ 525841 h 525841"/>
              <a:gd name="connsiteX3" fmla="*/ 0 w 466297"/>
              <a:gd name="connsiteY3" fmla="*/ 525841 h 525841"/>
              <a:gd name="connsiteX4" fmla="*/ 0 w 466297"/>
              <a:gd name="connsiteY4" fmla="*/ 281354 h 525841"/>
              <a:gd name="connsiteX5" fmla="*/ 550 w 466297"/>
              <a:gd name="connsiteY5" fmla="*/ 281354 h 525841"/>
              <a:gd name="connsiteX6" fmla="*/ 550 w 466297"/>
              <a:gd name="connsiteY6" fmla="*/ 370254 h 525841"/>
              <a:gd name="connsiteX7" fmla="*/ 0 w 466297"/>
              <a:gd name="connsiteY7" fmla="*/ 370254 h 525841"/>
              <a:gd name="connsiteX8" fmla="*/ 158322 w 466297"/>
              <a:gd name="connsiteY8" fmla="*/ 169467 h 525841"/>
              <a:gd name="connsiteX9" fmla="*/ 247222 w 466297"/>
              <a:gd name="connsiteY9" fmla="*/ 169467 h 525841"/>
              <a:gd name="connsiteX10" fmla="*/ 247222 w 466297"/>
              <a:gd name="connsiteY10" fmla="*/ 191692 h 525841"/>
              <a:gd name="connsiteX11" fmla="*/ 158322 w 466297"/>
              <a:gd name="connsiteY11" fmla="*/ 191692 h 525841"/>
              <a:gd name="connsiteX12" fmla="*/ 2747 w 466297"/>
              <a:gd name="connsiteY12" fmla="*/ 169467 h 525841"/>
              <a:gd name="connsiteX13" fmla="*/ 91647 w 466297"/>
              <a:gd name="connsiteY13" fmla="*/ 169467 h 525841"/>
              <a:gd name="connsiteX14" fmla="*/ 91647 w 466297"/>
              <a:gd name="connsiteY14" fmla="*/ 191692 h 525841"/>
              <a:gd name="connsiteX15" fmla="*/ 2747 w 466297"/>
              <a:gd name="connsiteY15" fmla="*/ 191692 h 525841"/>
              <a:gd name="connsiteX16" fmla="*/ 0 w 466297"/>
              <a:gd name="connsiteY16" fmla="*/ 125779 h 525841"/>
              <a:gd name="connsiteX17" fmla="*/ 550 w 466297"/>
              <a:gd name="connsiteY17" fmla="*/ 125779 h 525841"/>
              <a:gd name="connsiteX18" fmla="*/ 550 w 466297"/>
              <a:gd name="connsiteY18" fmla="*/ 214679 h 525841"/>
              <a:gd name="connsiteX19" fmla="*/ 0 w 466297"/>
              <a:gd name="connsiteY19" fmla="*/ 214679 h 525841"/>
              <a:gd name="connsiteX20" fmla="*/ 402797 w 466297"/>
              <a:gd name="connsiteY20" fmla="*/ 117143 h 525841"/>
              <a:gd name="connsiteX21" fmla="*/ 427511 w 466297"/>
              <a:gd name="connsiteY21" fmla="*/ 122146 h 525841"/>
              <a:gd name="connsiteX22" fmla="*/ 447692 w 466297"/>
              <a:gd name="connsiteY22" fmla="*/ 135748 h 525841"/>
              <a:gd name="connsiteX23" fmla="*/ 461306 w 466297"/>
              <a:gd name="connsiteY23" fmla="*/ 155941 h 525841"/>
              <a:gd name="connsiteX24" fmla="*/ 464037 w 466297"/>
              <a:gd name="connsiteY24" fmla="*/ 169467 h 525841"/>
              <a:gd name="connsiteX25" fmla="*/ 466297 w 466297"/>
              <a:gd name="connsiteY25" fmla="*/ 180643 h 525841"/>
              <a:gd name="connsiteX26" fmla="*/ 464062 w 466297"/>
              <a:gd name="connsiteY26" fmla="*/ 191692 h 525841"/>
              <a:gd name="connsiteX27" fmla="*/ 461306 w 466297"/>
              <a:gd name="connsiteY27" fmla="*/ 205357 h 525841"/>
              <a:gd name="connsiteX28" fmla="*/ 447692 w 466297"/>
              <a:gd name="connsiteY28" fmla="*/ 225550 h 525841"/>
              <a:gd name="connsiteX29" fmla="*/ 427511 w 466297"/>
              <a:gd name="connsiteY29" fmla="*/ 239151 h 525841"/>
              <a:gd name="connsiteX30" fmla="*/ 402797 w 466297"/>
              <a:gd name="connsiteY30" fmla="*/ 244143 h 525841"/>
              <a:gd name="connsiteX31" fmla="*/ 378070 w 466297"/>
              <a:gd name="connsiteY31" fmla="*/ 239151 h 525841"/>
              <a:gd name="connsiteX32" fmla="*/ 357890 w 466297"/>
              <a:gd name="connsiteY32" fmla="*/ 225550 h 525841"/>
              <a:gd name="connsiteX33" fmla="*/ 344276 w 466297"/>
              <a:gd name="connsiteY33" fmla="*/ 205357 h 525841"/>
              <a:gd name="connsiteX34" fmla="*/ 341520 w 466297"/>
              <a:gd name="connsiteY34" fmla="*/ 191692 h 525841"/>
              <a:gd name="connsiteX35" fmla="*/ 313897 w 466297"/>
              <a:gd name="connsiteY35" fmla="*/ 191692 h 525841"/>
              <a:gd name="connsiteX36" fmla="*/ 313897 w 466297"/>
              <a:gd name="connsiteY36" fmla="*/ 169467 h 525841"/>
              <a:gd name="connsiteX37" fmla="*/ 341545 w 466297"/>
              <a:gd name="connsiteY37" fmla="*/ 169467 h 525841"/>
              <a:gd name="connsiteX38" fmla="*/ 344276 w 466297"/>
              <a:gd name="connsiteY38" fmla="*/ 155941 h 525841"/>
              <a:gd name="connsiteX39" fmla="*/ 357890 w 466297"/>
              <a:gd name="connsiteY39" fmla="*/ 135748 h 525841"/>
              <a:gd name="connsiteX40" fmla="*/ 378070 w 466297"/>
              <a:gd name="connsiteY40" fmla="*/ 122146 h 525841"/>
              <a:gd name="connsiteX41" fmla="*/ 0 w 466297"/>
              <a:gd name="connsiteY41" fmla="*/ 0 h 525841"/>
              <a:gd name="connsiteX42" fmla="*/ 550 w 466297"/>
              <a:gd name="connsiteY42" fmla="*/ 0 h 525841"/>
              <a:gd name="connsiteX43" fmla="*/ 550 w 466297"/>
              <a:gd name="connsiteY43" fmla="*/ 59104 h 525841"/>
              <a:gd name="connsiteX44" fmla="*/ 0 w 466297"/>
              <a:gd name="connsiteY44" fmla="*/ 59104 h 525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466297" h="525841">
                <a:moveTo>
                  <a:pt x="0" y="436929"/>
                </a:moveTo>
                <a:lnTo>
                  <a:pt x="550" y="436929"/>
                </a:lnTo>
                <a:lnTo>
                  <a:pt x="550" y="525841"/>
                </a:lnTo>
                <a:lnTo>
                  <a:pt x="0" y="525841"/>
                </a:lnTo>
                <a:close/>
                <a:moveTo>
                  <a:pt x="0" y="281354"/>
                </a:moveTo>
                <a:lnTo>
                  <a:pt x="550" y="281354"/>
                </a:lnTo>
                <a:lnTo>
                  <a:pt x="550" y="370254"/>
                </a:lnTo>
                <a:lnTo>
                  <a:pt x="0" y="370254"/>
                </a:lnTo>
                <a:close/>
                <a:moveTo>
                  <a:pt x="158322" y="169467"/>
                </a:moveTo>
                <a:lnTo>
                  <a:pt x="247222" y="169467"/>
                </a:lnTo>
                <a:lnTo>
                  <a:pt x="247222" y="191692"/>
                </a:lnTo>
                <a:lnTo>
                  <a:pt x="158322" y="191692"/>
                </a:lnTo>
                <a:close/>
                <a:moveTo>
                  <a:pt x="2747" y="169467"/>
                </a:moveTo>
                <a:lnTo>
                  <a:pt x="91647" y="169467"/>
                </a:lnTo>
                <a:lnTo>
                  <a:pt x="91647" y="191692"/>
                </a:lnTo>
                <a:lnTo>
                  <a:pt x="2747" y="191692"/>
                </a:lnTo>
                <a:close/>
                <a:moveTo>
                  <a:pt x="0" y="125779"/>
                </a:moveTo>
                <a:lnTo>
                  <a:pt x="550" y="125779"/>
                </a:lnTo>
                <a:lnTo>
                  <a:pt x="550" y="214679"/>
                </a:lnTo>
                <a:lnTo>
                  <a:pt x="0" y="214679"/>
                </a:lnTo>
                <a:close/>
                <a:moveTo>
                  <a:pt x="402797" y="117143"/>
                </a:moveTo>
                <a:lnTo>
                  <a:pt x="427511" y="122146"/>
                </a:lnTo>
                <a:lnTo>
                  <a:pt x="447692" y="135748"/>
                </a:lnTo>
                <a:lnTo>
                  <a:pt x="461306" y="155941"/>
                </a:lnTo>
                <a:lnTo>
                  <a:pt x="464037" y="169467"/>
                </a:lnTo>
                <a:lnTo>
                  <a:pt x="466297" y="180643"/>
                </a:lnTo>
                <a:lnTo>
                  <a:pt x="464062" y="191692"/>
                </a:lnTo>
                <a:lnTo>
                  <a:pt x="461306" y="205357"/>
                </a:lnTo>
                <a:lnTo>
                  <a:pt x="447692" y="225550"/>
                </a:lnTo>
                <a:lnTo>
                  <a:pt x="427511" y="239151"/>
                </a:lnTo>
                <a:lnTo>
                  <a:pt x="402797" y="244143"/>
                </a:lnTo>
                <a:lnTo>
                  <a:pt x="378070" y="239151"/>
                </a:lnTo>
                <a:lnTo>
                  <a:pt x="357890" y="225550"/>
                </a:lnTo>
                <a:lnTo>
                  <a:pt x="344276" y="205357"/>
                </a:lnTo>
                <a:lnTo>
                  <a:pt x="341520" y="191692"/>
                </a:lnTo>
                <a:lnTo>
                  <a:pt x="313897" y="191692"/>
                </a:lnTo>
                <a:lnTo>
                  <a:pt x="313897" y="169467"/>
                </a:lnTo>
                <a:lnTo>
                  <a:pt x="341545" y="169467"/>
                </a:lnTo>
                <a:lnTo>
                  <a:pt x="344276" y="155941"/>
                </a:lnTo>
                <a:lnTo>
                  <a:pt x="357890" y="135748"/>
                </a:lnTo>
                <a:lnTo>
                  <a:pt x="378070" y="122146"/>
                </a:lnTo>
                <a:close/>
                <a:moveTo>
                  <a:pt x="0" y="0"/>
                </a:moveTo>
                <a:lnTo>
                  <a:pt x="550" y="0"/>
                </a:lnTo>
                <a:lnTo>
                  <a:pt x="550" y="59104"/>
                </a:lnTo>
                <a:lnTo>
                  <a:pt x="0" y="59104"/>
                </a:lnTo>
                <a:close/>
              </a:path>
            </a:pathLst>
          </a:custGeom>
          <a:solidFill>
            <a:srgbClr val="429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47" name="Полилиния: фигура 146">
            <a:extLst>
              <a:ext uri="{FF2B5EF4-FFF2-40B4-BE49-F238E27FC236}">
                <a16:creationId xmlns:a16="http://schemas.microsoft.com/office/drawing/2014/main" id="{34AB7115-32C2-4D3F-AC4C-097CE0D0C53F}"/>
              </a:ext>
            </a:extLst>
          </p:cNvPr>
          <p:cNvSpPr/>
          <p:nvPr/>
        </p:nvSpPr>
        <p:spPr>
          <a:xfrm>
            <a:off x="421197" y="2962569"/>
            <a:ext cx="466297" cy="525841"/>
          </a:xfrm>
          <a:custGeom>
            <a:avLst/>
            <a:gdLst>
              <a:gd name="connsiteX0" fmla="*/ 0 w 466297"/>
              <a:gd name="connsiteY0" fmla="*/ 436929 h 525841"/>
              <a:gd name="connsiteX1" fmla="*/ 550 w 466297"/>
              <a:gd name="connsiteY1" fmla="*/ 436929 h 525841"/>
              <a:gd name="connsiteX2" fmla="*/ 550 w 466297"/>
              <a:gd name="connsiteY2" fmla="*/ 525841 h 525841"/>
              <a:gd name="connsiteX3" fmla="*/ 0 w 466297"/>
              <a:gd name="connsiteY3" fmla="*/ 525841 h 525841"/>
              <a:gd name="connsiteX4" fmla="*/ 0 w 466297"/>
              <a:gd name="connsiteY4" fmla="*/ 281354 h 525841"/>
              <a:gd name="connsiteX5" fmla="*/ 550 w 466297"/>
              <a:gd name="connsiteY5" fmla="*/ 281354 h 525841"/>
              <a:gd name="connsiteX6" fmla="*/ 550 w 466297"/>
              <a:gd name="connsiteY6" fmla="*/ 370254 h 525841"/>
              <a:gd name="connsiteX7" fmla="*/ 0 w 466297"/>
              <a:gd name="connsiteY7" fmla="*/ 370254 h 525841"/>
              <a:gd name="connsiteX8" fmla="*/ 158322 w 466297"/>
              <a:gd name="connsiteY8" fmla="*/ 169467 h 525841"/>
              <a:gd name="connsiteX9" fmla="*/ 247222 w 466297"/>
              <a:gd name="connsiteY9" fmla="*/ 169467 h 525841"/>
              <a:gd name="connsiteX10" fmla="*/ 247222 w 466297"/>
              <a:gd name="connsiteY10" fmla="*/ 191692 h 525841"/>
              <a:gd name="connsiteX11" fmla="*/ 158322 w 466297"/>
              <a:gd name="connsiteY11" fmla="*/ 191692 h 525841"/>
              <a:gd name="connsiteX12" fmla="*/ 2747 w 466297"/>
              <a:gd name="connsiteY12" fmla="*/ 169467 h 525841"/>
              <a:gd name="connsiteX13" fmla="*/ 91647 w 466297"/>
              <a:gd name="connsiteY13" fmla="*/ 169467 h 525841"/>
              <a:gd name="connsiteX14" fmla="*/ 91647 w 466297"/>
              <a:gd name="connsiteY14" fmla="*/ 191692 h 525841"/>
              <a:gd name="connsiteX15" fmla="*/ 2747 w 466297"/>
              <a:gd name="connsiteY15" fmla="*/ 191692 h 525841"/>
              <a:gd name="connsiteX16" fmla="*/ 0 w 466297"/>
              <a:gd name="connsiteY16" fmla="*/ 125779 h 525841"/>
              <a:gd name="connsiteX17" fmla="*/ 550 w 466297"/>
              <a:gd name="connsiteY17" fmla="*/ 125779 h 525841"/>
              <a:gd name="connsiteX18" fmla="*/ 550 w 466297"/>
              <a:gd name="connsiteY18" fmla="*/ 214679 h 525841"/>
              <a:gd name="connsiteX19" fmla="*/ 0 w 466297"/>
              <a:gd name="connsiteY19" fmla="*/ 214679 h 525841"/>
              <a:gd name="connsiteX20" fmla="*/ 402797 w 466297"/>
              <a:gd name="connsiteY20" fmla="*/ 117143 h 525841"/>
              <a:gd name="connsiteX21" fmla="*/ 427511 w 466297"/>
              <a:gd name="connsiteY21" fmla="*/ 122146 h 525841"/>
              <a:gd name="connsiteX22" fmla="*/ 447692 w 466297"/>
              <a:gd name="connsiteY22" fmla="*/ 135748 h 525841"/>
              <a:gd name="connsiteX23" fmla="*/ 461306 w 466297"/>
              <a:gd name="connsiteY23" fmla="*/ 155941 h 525841"/>
              <a:gd name="connsiteX24" fmla="*/ 464037 w 466297"/>
              <a:gd name="connsiteY24" fmla="*/ 169467 h 525841"/>
              <a:gd name="connsiteX25" fmla="*/ 466297 w 466297"/>
              <a:gd name="connsiteY25" fmla="*/ 180643 h 525841"/>
              <a:gd name="connsiteX26" fmla="*/ 464062 w 466297"/>
              <a:gd name="connsiteY26" fmla="*/ 191692 h 525841"/>
              <a:gd name="connsiteX27" fmla="*/ 461306 w 466297"/>
              <a:gd name="connsiteY27" fmla="*/ 205357 h 525841"/>
              <a:gd name="connsiteX28" fmla="*/ 447692 w 466297"/>
              <a:gd name="connsiteY28" fmla="*/ 225550 h 525841"/>
              <a:gd name="connsiteX29" fmla="*/ 427511 w 466297"/>
              <a:gd name="connsiteY29" fmla="*/ 239151 h 525841"/>
              <a:gd name="connsiteX30" fmla="*/ 402797 w 466297"/>
              <a:gd name="connsiteY30" fmla="*/ 244143 h 525841"/>
              <a:gd name="connsiteX31" fmla="*/ 378070 w 466297"/>
              <a:gd name="connsiteY31" fmla="*/ 239151 h 525841"/>
              <a:gd name="connsiteX32" fmla="*/ 357890 w 466297"/>
              <a:gd name="connsiteY32" fmla="*/ 225550 h 525841"/>
              <a:gd name="connsiteX33" fmla="*/ 344276 w 466297"/>
              <a:gd name="connsiteY33" fmla="*/ 205357 h 525841"/>
              <a:gd name="connsiteX34" fmla="*/ 341520 w 466297"/>
              <a:gd name="connsiteY34" fmla="*/ 191692 h 525841"/>
              <a:gd name="connsiteX35" fmla="*/ 313897 w 466297"/>
              <a:gd name="connsiteY35" fmla="*/ 191692 h 525841"/>
              <a:gd name="connsiteX36" fmla="*/ 313897 w 466297"/>
              <a:gd name="connsiteY36" fmla="*/ 169467 h 525841"/>
              <a:gd name="connsiteX37" fmla="*/ 341545 w 466297"/>
              <a:gd name="connsiteY37" fmla="*/ 169467 h 525841"/>
              <a:gd name="connsiteX38" fmla="*/ 344276 w 466297"/>
              <a:gd name="connsiteY38" fmla="*/ 155941 h 525841"/>
              <a:gd name="connsiteX39" fmla="*/ 357890 w 466297"/>
              <a:gd name="connsiteY39" fmla="*/ 135748 h 525841"/>
              <a:gd name="connsiteX40" fmla="*/ 378070 w 466297"/>
              <a:gd name="connsiteY40" fmla="*/ 122146 h 525841"/>
              <a:gd name="connsiteX41" fmla="*/ 0 w 466297"/>
              <a:gd name="connsiteY41" fmla="*/ 0 h 525841"/>
              <a:gd name="connsiteX42" fmla="*/ 550 w 466297"/>
              <a:gd name="connsiteY42" fmla="*/ 0 h 525841"/>
              <a:gd name="connsiteX43" fmla="*/ 550 w 466297"/>
              <a:gd name="connsiteY43" fmla="*/ 59104 h 525841"/>
              <a:gd name="connsiteX44" fmla="*/ 0 w 466297"/>
              <a:gd name="connsiteY44" fmla="*/ 59104 h 525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466297" h="525841">
                <a:moveTo>
                  <a:pt x="0" y="436929"/>
                </a:moveTo>
                <a:lnTo>
                  <a:pt x="550" y="436929"/>
                </a:lnTo>
                <a:lnTo>
                  <a:pt x="550" y="525841"/>
                </a:lnTo>
                <a:lnTo>
                  <a:pt x="0" y="525841"/>
                </a:lnTo>
                <a:close/>
                <a:moveTo>
                  <a:pt x="0" y="281354"/>
                </a:moveTo>
                <a:lnTo>
                  <a:pt x="550" y="281354"/>
                </a:lnTo>
                <a:lnTo>
                  <a:pt x="550" y="370254"/>
                </a:lnTo>
                <a:lnTo>
                  <a:pt x="0" y="370254"/>
                </a:lnTo>
                <a:close/>
                <a:moveTo>
                  <a:pt x="158322" y="169467"/>
                </a:moveTo>
                <a:lnTo>
                  <a:pt x="247222" y="169467"/>
                </a:lnTo>
                <a:lnTo>
                  <a:pt x="247222" y="191692"/>
                </a:lnTo>
                <a:lnTo>
                  <a:pt x="158322" y="191692"/>
                </a:lnTo>
                <a:close/>
                <a:moveTo>
                  <a:pt x="2747" y="169467"/>
                </a:moveTo>
                <a:lnTo>
                  <a:pt x="91647" y="169467"/>
                </a:lnTo>
                <a:lnTo>
                  <a:pt x="91647" y="191692"/>
                </a:lnTo>
                <a:lnTo>
                  <a:pt x="2747" y="191692"/>
                </a:lnTo>
                <a:close/>
                <a:moveTo>
                  <a:pt x="0" y="125779"/>
                </a:moveTo>
                <a:lnTo>
                  <a:pt x="550" y="125779"/>
                </a:lnTo>
                <a:lnTo>
                  <a:pt x="550" y="214679"/>
                </a:lnTo>
                <a:lnTo>
                  <a:pt x="0" y="214679"/>
                </a:lnTo>
                <a:close/>
                <a:moveTo>
                  <a:pt x="402797" y="117143"/>
                </a:moveTo>
                <a:lnTo>
                  <a:pt x="427511" y="122146"/>
                </a:lnTo>
                <a:lnTo>
                  <a:pt x="447692" y="135748"/>
                </a:lnTo>
                <a:lnTo>
                  <a:pt x="461306" y="155941"/>
                </a:lnTo>
                <a:lnTo>
                  <a:pt x="464037" y="169467"/>
                </a:lnTo>
                <a:lnTo>
                  <a:pt x="466297" y="180643"/>
                </a:lnTo>
                <a:lnTo>
                  <a:pt x="464062" y="191692"/>
                </a:lnTo>
                <a:lnTo>
                  <a:pt x="461306" y="205357"/>
                </a:lnTo>
                <a:lnTo>
                  <a:pt x="447692" y="225550"/>
                </a:lnTo>
                <a:lnTo>
                  <a:pt x="427511" y="239151"/>
                </a:lnTo>
                <a:lnTo>
                  <a:pt x="402797" y="244143"/>
                </a:lnTo>
                <a:lnTo>
                  <a:pt x="378070" y="239151"/>
                </a:lnTo>
                <a:lnTo>
                  <a:pt x="357890" y="225550"/>
                </a:lnTo>
                <a:lnTo>
                  <a:pt x="344276" y="205357"/>
                </a:lnTo>
                <a:lnTo>
                  <a:pt x="341520" y="191692"/>
                </a:lnTo>
                <a:lnTo>
                  <a:pt x="313897" y="191692"/>
                </a:lnTo>
                <a:lnTo>
                  <a:pt x="313897" y="169467"/>
                </a:lnTo>
                <a:lnTo>
                  <a:pt x="341545" y="169467"/>
                </a:lnTo>
                <a:lnTo>
                  <a:pt x="344276" y="155941"/>
                </a:lnTo>
                <a:lnTo>
                  <a:pt x="357890" y="135748"/>
                </a:lnTo>
                <a:lnTo>
                  <a:pt x="378070" y="122146"/>
                </a:lnTo>
                <a:close/>
                <a:moveTo>
                  <a:pt x="0" y="0"/>
                </a:moveTo>
                <a:lnTo>
                  <a:pt x="550" y="0"/>
                </a:lnTo>
                <a:lnTo>
                  <a:pt x="550" y="59104"/>
                </a:lnTo>
                <a:lnTo>
                  <a:pt x="0" y="59104"/>
                </a:lnTo>
                <a:close/>
              </a:path>
            </a:pathLst>
          </a:custGeom>
          <a:solidFill>
            <a:srgbClr val="429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823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/>
      <p:bldP spid="127" grpId="0"/>
      <p:bldP spid="129" grpId="0"/>
      <p:bldP spid="130" grpId="0"/>
      <p:bldP spid="132" grpId="0"/>
      <p:bldP spid="13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739</TotalTime>
  <Words>909</Words>
  <Application>Microsoft Office PowerPoint</Application>
  <PresentationFormat>Широкоэкранный</PresentationFormat>
  <Paragraphs>230</Paragraphs>
  <Slides>24</Slides>
  <Notes>24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2" baseType="lpstr">
      <vt:lpstr>Arial</vt:lpstr>
      <vt:lpstr>Audiowide</vt:lpstr>
      <vt:lpstr>Calibri</vt:lpstr>
      <vt:lpstr>Microsoft Sans Serif</vt:lpstr>
      <vt:lpstr>Oswald Light</vt:lpstr>
      <vt:lpstr>Roboto Condensed Light</vt:lpstr>
      <vt:lpstr>Tahoma</vt:lpstr>
      <vt:lpstr>Office Theme</vt:lpstr>
      <vt:lpstr>-11,9°С</vt:lpstr>
      <vt:lpstr>+27,8°С</vt:lpstr>
      <vt:lpstr>+56,7°С</vt:lpstr>
      <vt:lpstr>-89,2°С</vt:lpstr>
      <vt:lpstr>-67,7°С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Тепловые пояса</vt:lpstr>
      <vt:lpstr>Тепловые пояса</vt:lpstr>
      <vt:lpstr>Тепловые пояса</vt:lpstr>
      <vt:lpstr>Тепловые пояса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Кирилл</dc:creator>
  <cp:lastModifiedBy>Petr Frizi</cp:lastModifiedBy>
  <cp:revision>82</cp:revision>
  <dcterms:created xsi:type="dcterms:W3CDTF">2025-09-03T16:34:32Z</dcterms:created>
  <dcterms:modified xsi:type="dcterms:W3CDTF">2025-09-28T15:09:16Z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2025-04-21T00:00:00Z</vt:filetime>
  </property>
  <property fmtid="{D5CDD505-2E9C-101B-9397-08002B2CF9AE}" pid="3" name="Creator">
    <vt:lpwstr>Microsoft® PowerPoint® LTSC</vt:lpwstr>
  </property>
  <property fmtid="{D5CDD505-2E9C-101B-9397-08002B2CF9AE}" pid="4" name="LastSaved">
    <vt:filetime>2025-09-03T00:00:00Z</vt:filetime>
  </property>
  <property fmtid="{D5CDD505-2E9C-101B-9397-08002B2CF9AE}" pid="5" name="Producer">
    <vt:lpwstr>Microsoft® PowerPoint® LTSC</vt:lpwstr>
  </property>
</Properties>
</file>