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4225" r:id="rId2"/>
    <p:sldId id="4256" r:id="rId3"/>
    <p:sldId id="4227" r:id="rId4"/>
    <p:sldId id="4257" r:id="rId5"/>
    <p:sldId id="4222" r:id="rId6"/>
    <p:sldId id="256" r:id="rId7"/>
    <p:sldId id="4224" r:id="rId8"/>
    <p:sldId id="4234" r:id="rId9"/>
    <p:sldId id="4258" r:id="rId10"/>
    <p:sldId id="4259" r:id="rId11"/>
    <p:sldId id="4263" r:id="rId12"/>
    <p:sldId id="4264" r:id="rId13"/>
    <p:sldId id="4265" r:id="rId14"/>
    <p:sldId id="4266" r:id="rId15"/>
    <p:sldId id="4267" r:id="rId16"/>
    <p:sldId id="4260" r:id="rId17"/>
    <p:sldId id="4261" r:id="rId18"/>
    <p:sldId id="4255" r:id="rId19"/>
    <p:sldId id="4262" r:id="rId20"/>
    <p:sldId id="4253" r:id="rId21"/>
    <p:sldId id="4254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2" pos="1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 Frizi" initials="PF" lastIdx="1" clrIdx="0">
    <p:extLst>
      <p:ext uri="{19B8F6BF-5375-455C-9EA6-DF929625EA0E}">
        <p15:presenceInfo xmlns:p15="http://schemas.microsoft.com/office/powerpoint/2012/main" userId="b794a624d8ba550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EE4"/>
    <a:srgbClr val="303942"/>
    <a:srgbClr val="4A798A"/>
    <a:srgbClr val="F8EC76"/>
    <a:srgbClr val="FFFFBD"/>
    <a:srgbClr val="F1F1F1"/>
    <a:srgbClr val="10284C"/>
    <a:srgbClr val="FFA04D"/>
    <a:srgbClr val="DFBB8F"/>
    <a:srgbClr val="FFF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4" autoAdjust="0"/>
    <p:restoredTop sz="89112" autoAdjust="0"/>
  </p:normalViewPr>
  <p:slideViewPr>
    <p:cSldViewPr>
      <p:cViewPr varScale="1">
        <p:scale>
          <a:sx n="75" d="100"/>
          <a:sy n="75" d="100"/>
        </p:scale>
        <p:origin x="221" y="77"/>
      </p:cViewPr>
      <p:guideLst>
        <p:guide orient="horz" pos="4080"/>
        <p:guide pos="1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D1078-15E0-488C-8CF6-6DFC2D5D3AE8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D99E7-0B81-4C68-A196-2F8E7C778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14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c14e5a70e5_2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c14e5a70e5_2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0196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369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723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09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804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067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40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780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634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676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668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c14e5a70e5_2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c14e5a70e5_2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853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65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179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c14e5a70e5_2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c14e5a70e5_2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1636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c14e5a70e5_2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c14e5a70e5_2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537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40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112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30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495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84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688084"/>
                </a:moveTo>
                <a:lnTo>
                  <a:pt x="12191987" y="1670812"/>
                </a:lnTo>
                <a:lnTo>
                  <a:pt x="10208984" y="1681264"/>
                </a:lnTo>
                <a:lnTo>
                  <a:pt x="10207447" y="1337056"/>
                </a:lnTo>
                <a:lnTo>
                  <a:pt x="10207447" y="5219585"/>
                </a:lnTo>
                <a:lnTo>
                  <a:pt x="8162671" y="5228742"/>
                </a:lnTo>
                <a:lnTo>
                  <a:pt x="8154860" y="3478555"/>
                </a:lnTo>
                <a:lnTo>
                  <a:pt x="10199649" y="3469398"/>
                </a:lnTo>
                <a:lnTo>
                  <a:pt x="10207447" y="5219585"/>
                </a:lnTo>
                <a:lnTo>
                  <a:pt x="10207447" y="1337056"/>
                </a:lnTo>
                <a:lnTo>
                  <a:pt x="10201478" y="0"/>
                </a:lnTo>
                <a:lnTo>
                  <a:pt x="10199573" y="0"/>
                </a:lnTo>
                <a:lnTo>
                  <a:pt x="10199573" y="3452101"/>
                </a:lnTo>
                <a:lnTo>
                  <a:pt x="8154784" y="3461232"/>
                </a:lnTo>
                <a:lnTo>
                  <a:pt x="8146961" y="1709394"/>
                </a:lnTo>
                <a:lnTo>
                  <a:pt x="10191763" y="1698625"/>
                </a:lnTo>
                <a:lnTo>
                  <a:pt x="10199573" y="3452101"/>
                </a:lnTo>
                <a:lnTo>
                  <a:pt x="10199573" y="0"/>
                </a:lnTo>
                <a:lnTo>
                  <a:pt x="10184206" y="0"/>
                </a:lnTo>
                <a:lnTo>
                  <a:pt x="10191686" y="1681353"/>
                </a:lnTo>
                <a:lnTo>
                  <a:pt x="8146885" y="1692122"/>
                </a:lnTo>
                <a:lnTo>
                  <a:pt x="8145285" y="1333792"/>
                </a:lnTo>
                <a:lnTo>
                  <a:pt x="8145285" y="5228818"/>
                </a:lnTo>
                <a:lnTo>
                  <a:pt x="6100521" y="5237975"/>
                </a:lnTo>
                <a:lnTo>
                  <a:pt x="6092723" y="3487788"/>
                </a:lnTo>
                <a:lnTo>
                  <a:pt x="8137461" y="3478631"/>
                </a:lnTo>
                <a:lnTo>
                  <a:pt x="8145285" y="5228818"/>
                </a:lnTo>
                <a:lnTo>
                  <a:pt x="8145285" y="1333792"/>
                </a:lnTo>
                <a:lnTo>
                  <a:pt x="8139328" y="0"/>
                </a:lnTo>
                <a:lnTo>
                  <a:pt x="8137385" y="0"/>
                </a:lnTo>
                <a:lnTo>
                  <a:pt x="8137385" y="3461308"/>
                </a:lnTo>
                <a:lnTo>
                  <a:pt x="6092647" y="3470440"/>
                </a:lnTo>
                <a:lnTo>
                  <a:pt x="6084849" y="1720253"/>
                </a:lnTo>
                <a:lnTo>
                  <a:pt x="8129562" y="1709483"/>
                </a:lnTo>
                <a:lnTo>
                  <a:pt x="8137385" y="3461308"/>
                </a:lnTo>
                <a:lnTo>
                  <a:pt x="8137385" y="0"/>
                </a:lnTo>
                <a:lnTo>
                  <a:pt x="8121929" y="0"/>
                </a:lnTo>
                <a:lnTo>
                  <a:pt x="8129486" y="1692211"/>
                </a:lnTo>
                <a:lnTo>
                  <a:pt x="6084773" y="1702981"/>
                </a:lnTo>
                <a:lnTo>
                  <a:pt x="6083173" y="1343558"/>
                </a:lnTo>
                <a:lnTo>
                  <a:pt x="6083173" y="5238051"/>
                </a:lnTo>
                <a:lnTo>
                  <a:pt x="4038346" y="5247208"/>
                </a:lnTo>
                <a:lnTo>
                  <a:pt x="4030535" y="3497008"/>
                </a:lnTo>
                <a:lnTo>
                  <a:pt x="6075362" y="3487864"/>
                </a:lnTo>
                <a:lnTo>
                  <a:pt x="6083173" y="5238051"/>
                </a:lnTo>
                <a:lnTo>
                  <a:pt x="6083173" y="1343558"/>
                </a:lnTo>
                <a:lnTo>
                  <a:pt x="6077191" y="0"/>
                </a:lnTo>
                <a:lnTo>
                  <a:pt x="6075286" y="0"/>
                </a:lnTo>
                <a:lnTo>
                  <a:pt x="6075286" y="3470516"/>
                </a:lnTo>
                <a:lnTo>
                  <a:pt x="4030459" y="3479647"/>
                </a:lnTo>
                <a:lnTo>
                  <a:pt x="4022648" y="1731111"/>
                </a:lnTo>
                <a:lnTo>
                  <a:pt x="6067463" y="1720342"/>
                </a:lnTo>
                <a:lnTo>
                  <a:pt x="6075286" y="3470516"/>
                </a:lnTo>
                <a:lnTo>
                  <a:pt x="6075286" y="0"/>
                </a:lnTo>
                <a:lnTo>
                  <a:pt x="6059792" y="0"/>
                </a:lnTo>
                <a:lnTo>
                  <a:pt x="6067387" y="1703070"/>
                </a:lnTo>
                <a:lnTo>
                  <a:pt x="4022572" y="1713839"/>
                </a:lnTo>
                <a:lnTo>
                  <a:pt x="4021023" y="1366520"/>
                </a:lnTo>
                <a:lnTo>
                  <a:pt x="4021023" y="5247284"/>
                </a:lnTo>
                <a:lnTo>
                  <a:pt x="1976247" y="5256428"/>
                </a:lnTo>
                <a:lnTo>
                  <a:pt x="1968436" y="3506241"/>
                </a:lnTo>
                <a:lnTo>
                  <a:pt x="4013225" y="3497097"/>
                </a:lnTo>
                <a:lnTo>
                  <a:pt x="4021023" y="5247284"/>
                </a:lnTo>
                <a:lnTo>
                  <a:pt x="4021023" y="1366520"/>
                </a:lnTo>
                <a:lnTo>
                  <a:pt x="4014927" y="0"/>
                </a:lnTo>
                <a:lnTo>
                  <a:pt x="4013149" y="0"/>
                </a:lnTo>
                <a:lnTo>
                  <a:pt x="4013149" y="3479723"/>
                </a:lnTo>
                <a:lnTo>
                  <a:pt x="1968360" y="3488855"/>
                </a:lnTo>
                <a:lnTo>
                  <a:pt x="1960562" y="1741970"/>
                </a:lnTo>
                <a:lnTo>
                  <a:pt x="4005364" y="1731200"/>
                </a:lnTo>
                <a:lnTo>
                  <a:pt x="4013149" y="3479723"/>
                </a:lnTo>
                <a:lnTo>
                  <a:pt x="4013149" y="0"/>
                </a:lnTo>
                <a:lnTo>
                  <a:pt x="3997655" y="0"/>
                </a:lnTo>
                <a:lnTo>
                  <a:pt x="4005288" y="1713928"/>
                </a:lnTo>
                <a:lnTo>
                  <a:pt x="1960486" y="1724698"/>
                </a:lnTo>
                <a:lnTo>
                  <a:pt x="1952790" y="12"/>
                </a:lnTo>
                <a:lnTo>
                  <a:pt x="1935391" y="12"/>
                </a:lnTo>
                <a:lnTo>
                  <a:pt x="1943087" y="1724787"/>
                </a:lnTo>
                <a:lnTo>
                  <a:pt x="0" y="1735010"/>
                </a:lnTo>
                <a:lnTo>
                  <a:pt x="0" y="1752282"/>
                </a:lnTo>
                <a:lnTo>
                  <a:pt x="1943163" y="1742059"/>
                </a:lnTo>
                <a:lnTo>
                  <a:pt x="1950961" y="3488931"/>
                </a:lnTo>
                <a:lnTo>
                  <a:pt x="0" y="3497630"/>
                </a:lnTo>
                <a:lnTo>
                  <a:pt x="0" y="3515029"/>
                </a:lnTo>
                <a:lnTo>
                  <a:pt x="1951037" y="3506317"/>
                </a:lnTo>
                <a:lnTo>
                  <a:pt x="1958848" y="5256504"/>
                </a:lnTo>
                <a:lnTo>
                  <a:pt x="0" y="5265255"/>
                </a:lnTo>
                <a:lnTo>
                  <a:pt x="0" y="5282654"/>
                </a:lnTo>
                <a:lnTo>
                  <a:pt x="1958936" y="5273903"/>
                </a:lnTo>
                <a:lnTo>
                  <a:pt x="1966010" y="6858000"/>
                </a:lnTo>
                <a:lnTo>
                  <a:pt x="1983409" y="6858000"/>
                </a:lnTo>
                <a:lnTo>
                  <a:pt x="1976335" y="5273827"/>
                </a:lnTo>
                <a:lnTo>
                  <a:pt x="4021099" y="5264683"/>
                </a:lnTo>
                <a:lnTo>
                  <a:pt x="4028198" y="6858000"/>
                </a:lnTo>
                <a:lnTo>
                  <a:pt x="4045547" y="6858000"/>
                </a:lnTo>
                <a:lnTo>
                  <a:pt x="4038422" y="5264607"/>
                </a:lnTo>
                <a:lnTo>
                  <a:pt x="6083249" y="5255450"/>
                </a:lnTo>
                <a:lnTo>
                  <a:pt x="6090412" y="6858000"/>
                </a:lnTo>
                <a:lnTo>
                  <a:pt x="6107747" y="6858000"/>
                </a:lnTo>
                <a:lnTo>
                  <a:pt x="6100597" y="5255374"/>
                </a:lnTo>
                <a:lnTo>
                  <a:pt x="8145361" y="5246217"/>
                </a:lnTo>
                <a:lnTo>
                  <a:pt x="8152562" y="6858000"/>
                </a:lnTo>
                <a:lnTo>
                  <a:pt x="8169961" y="6858000"/>
                </a:lnTo>
                <a:lnTo>
                  <a:pt x="8162760" y="5246141"/>
                </a:lnTo>
                <a:lnTo>
                  <a:pt x="10207523" y="5236984"/>
                </a:lnTo>
                <a:lnTo>
                  <a:pt x="10214750" y="6858000"/>
                </a:lnTo>
                <a:lnTo>
                  <a:pt x="10232098" y="6858000"/>
                </a:lnTo>
                <a:lnTo>
                  <a:pt x="10224859" y="5236908"/>
                </a:lnTo>
                <a:lnTo>
                  <a:pt x="12192000" y="5228094"/>
                </a:lnTo>
                <a:lnTo>
                  <a:pt x="12191987" y="5210695"/>
                </a:lnTo>
                <a:lnTo>
                  <a:pt x="10224770" y="5219509"/>
                </a:lnTo>
                <a:lnTo>
                  <a:pt x="10216959" y="3469309"/>
                </a:lnTo>
                <a:lnTo>
                  <a:pt x="12192000" y="3460470"/>
                </a:lnTo>
                <a:lnTo>
                  <a:pt x="12192000" y="3443198"/>
                </a:lnTo>
                <a:lnTo>
                  <a:pt x="10216883" y="3452025"/>
                </a:lnTo>
                <a:lnTo>
                  <a:pt x="10209060" y="1698536"/>
                </a:lnTo>
                <a:lnTo>
                  <a:pt x="12192000" y="1688084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232147"/>
            <a:ext cx="2581656" cy="262585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91083" y="2665476"/>
            <a:ext cx="7763509" cy="1722120"/>
          </a:xfrm>
          <a:custGeom>
            <a:avLst/>
            <a:gdLst/>
            <a:ahLst/>
            <a:cxnLst/>
            <a:rect l="l" t="t" r="r" b="b"/>
            <a:pathLst>
              <a:path w="7763509" h="1722120">
                <a:moveTo>
                  <a:pt x="7567676" y="0"/>
                </a:moveTo>
                <a:lnTo>
                  <a:pt x="195605" y="0"/>
                </a:lnTo>
                <a:lnTo>
                  <a:pt x="150756" y="5168"/>
                </a:lnTo>
                <a:lnTo>
                  <a:pt x="109584" y="19890"/>
                </a:lnTo>
                <a:lnTo>
                  <a:pt x="73265" y="42987"/>
                </a:lnTo>
                <a:lnTo>
                  <a:pt x="42973" y="73282"/>
                </a:lnTo>
                <a:lnTo>
                  <a:pt x="19882" y="109597"/>
                </a:lnTo>
                <a:lnTo>
                  <a:pt x="5166" y="150756"/>
                </a:lnTo>
                <a:lnTo>
                  <a:pt x="0" y="195579"/>
                </a:lnTo>
                <a:lnTo>
                  <a:pt x="0" y="1526540"/>
                </a:lnTo>
                <a:lnTo>
                  <a:pt x="5166" y="1571363"/>
                </a:lnTo>
                <a:lnTo>
                  <a:pt x="19882" y="1612522"/>
                </a:lnTo>
                <a:lnTo>
                  <a:pt x="42973" y="1648837"/>
                </a:lnTo>
                <a:lnTo>
                  <a:pt x="73265" y="1679132"/>
                </a:lnTo>
                <a:lnTo>
                  <a:pt x="109584" y="1702229"/>
                </a:lnTo>
                <a:lnTo>
                  <a:pt x="150756" y="1716951"/>
                </a:lnTo>
                <a:lnTo>
                  <a:pt x="195605" y="1722120"/>
                </a:lnTo>
                <a:lnTo>
                  <a:pt x="7567676" y="1722120"/>
                </a:lnTo>
                <a:lnTo>
                  <a:pt x="7612499" y="1716951"/>
                </a:lnTo>
                <a:lnTo>
                  <a:pt x="7653658" y="1702229"/>
                </a:lnTo>
                <a:lnTo>
                  <a:pt x="7689973" y="1679132"/>
                </a:lnTo>
                <a:lnTo>
                  <a:pt x="7720268" y="1648837"/>
                </a:lnTo>
                <a:lnTo>
                  <a:pt x="7743365" y="1612522"/>
                </a:lnTo>
                <a:lnTo>
                  <a:pt x="7758087" y="1571363"/>
                </a:lnTo>
                <a:lnTo>
                  <a:pt x="7763256" y="1526540"/>
                </a:lnTo>
                <a:lnTo>
                  <a:pt x="7763256" y="195579"/>
                </a:lnTo>
                <a:lnTo>
                  <a:pt x="7758087" y="150756"/>
                </a:lnTo>
                <a:lnTo>
                  <a:pt x="7743365" y="109597"/>
                </a:lnTo>
                <a:lnTo>
                  <a:pt x="7720268" y="73282"/>
                </a:lnTo>
                <a:lnTo>
                  <a:pt x="7689973" y="42987"/>
                </a:lnTo>
                <a:lnTo>
                  <a:pt x="7653658" y="19890"/>
                </a:lnTo>
                <a:lnTo>
                  <a:pt x="7612499" y="5168"/>
                </a:lnTo>
                <a:lnTo>
                  <a:pt x="756767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91083" y="2665476"/>
            <a:ext cx="7763509" cy="1722120"/>
          </a:xfrm>
          <a:custGeom>
            <a:avLst/>
            <a:gdLst/>
            <a:ahLst/>
            <a:cxnLst/>
            <a:rect l="l" t="t" r="r" b="b"/>
            <a:pathLst>
              <a:path w="7763509" h="1722120">
                <a:moveTo>
                  <a:pt x="0" y="195579"/>
                </a:moveTo>
                <a:lnTo>
                  <a:pt x="5166" y="150756"/>
                </a:lnTo>
                <a:lnTo>
                  <a:pt x="19882" y="109597"/>
                </a:lnTo>
                <a:lnTo>
                  <a:pt x="42973" y="73282"/>
                </a:lnTo>
                <a:lnTo>
                  <a:pt x="73265" y="42987"/>
                </a:lnTo>
                <a:lnTo>
                  <a:pt x="109584" y="19890"/>
                </a:lnTo>
                <a:lnTo>
                  <a:pt x="150756" y="5168"/>
                </a:lnTo>
                <a:lnTo>
                  <a:pt x="195605" y="0"/>
                </a:lnTo>
                <a:lnTo>
                  <a:pt x="7567676" y="0"/>
                </a:lnTo>
                <a:lnTo>
                  <a:pt x="7612499" y="5168"/>
                </a:lnTo>
                <a:lnTo>
                  <a:pt x="7653658" y="19890"/>
                </a:lnTo>
                <a:lnTo>
                  <a:pt x="7689973" y="42987"/>
                </a:lnTo>
                <a:lnTo>
                  <a:pt x="7720268" y="73282"/>
                </a:lnTo>
                <a:lnTo>
                  <a:pt x="7743365" y="109597"/>
                </a:lnTo>
                <a:lnTo>
                  <a:pt x="7758087" y="150756"/>
                </a:lnTo>
                <a:lnTo>
                  <a:pt x="7763256" y="195579"/>
                </a:lnTo>
                <a:lnTo>
                  <a:pt x="7763256" y="1526540"/>
                </a:lnTo>
                <a:lnTo>
                  <a:pt x="7758087" y="1571363"/>
                </a:lnTo>
                <a:lnTo>
                  <a:pt x="7743365" y="1612522"/>
                </a:lnTo>
                <a:lnTo>
                  <a:pt x="7720268" y="1648837"/>
                </a:lnTo>
                <a:lnTo>
                  <a:pt x="7689973" y="1679132"/>
                </a:lnTo>
                <a:lnTo>
                  <a:pt x="7653658" y="1702229"/>
                </a:lnTo>
                <a:lnTo>
                  <a:pt x="7612499" y="1716951"/>
                </a:lnTo>
                <a:lnTo>
                  <a:pt x="7567676" y="1722120"/>
                </a:lnTo>
                <a:lnTo>
                  <a:pt x="195605" y="1722120"/>
                </a:lnTo>
                <a:lnTo>
                  <a:pt x="150756" y="1716951"/>
                </a:lnTo>
                <a:lnTo>
                  <a:pt x="109584" y="1702229"/>
                </a:lnTo>
                <a:lnTo>
                  <a:pt x="73265" y="1679132"/>
                </a:lnTo>
                <a:lnTo>
                  <a:pt x="42973" y="1648837"/>
                </a:lnTo>
                <a:lnTo>
                  <a:pt x="19882" y="1612522"/>
                </a:lnTo>
                <a:lnTo>
                  <a:pt x="5166" y="1571363"/>
                </a:lnTo>
                <a:lnTo>
                  <a:pt x="0" y="1526540"/>
                </a:lnTo>
                <a:lnTo>
                  <a:pt x="0" y="195579"/>
                </a:lnTo>
                <a:close/>
              </a:path>
            </a:pathLst>
          </a:custGeom>
          <a:ln w="12700">
            <a:solidFill>
              <a:srgbClr val="007933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7631" y="987627"/>
            <a:ext cx="5410200" cy="1368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00793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020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AF50"/>
                </a:solidFill>
                <a:latin typeface="Microsoft Sans Serif"/>
                <a:cs typeface="Microsoft Sans Serif"/>
              </a:defRPr>
            </a:lvl1pPr>
          </a:lstStyle>
          <a:p>
            <a:pPr marL="59055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r>
              <a:rPr spc="170" dirty="0"/>
              <a:t> </a:t>
            </a:r>
            <a:r>
              <a:rPr spc="65" dirty="0"/>
              <a:t>|</a:t>
            </a:r>
            <a:r>
              <a:rPr spc="175" dirty="0"/>
              <a:t> </a:t>
            </a:r>
            <a:r>
              <a:rPr spc="80" dirty="0">
                <a:solidFill>
                  <a:srgbClr val="FFFFFF"/>
                </a:solidFill>
              </a:rPr>
              <a:t>54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793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020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AF50"/>
                </a:solidFill>
                <a:latin typeface="Microsoft Sans Serif"/>
                <a:cs typeface="Microsoft Sans Serif"/>
              </a:defRPr>
            </a:lvl1pPr>
          </a:lstStyle>
          <a:p>
            <a:pPr marL="59055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r>
              <a:rPr spc="170" dirty="0"/>
              <a:t> </a:t>
            </a:r>
            <a:r>
              <a:rPr spc="65" dirty="0"/>
              <a:t>|</a:t>
            </a:r>
            <a:r>
              <a:rPr spc="175" dirty="0"/>
              <a:t> </a:t>
            </a:r>
            <a:r>
              <a:rPr spc="80" dirty="0">
                <a:solidFill>
                  <a:srgbClr val="FFFFFF"/>
                </a:solidFill>
              </a:rPr>
              <a:t>54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793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AF50"/>
                </a:solidFill>
                <a:latin typeface="Microsoft Sans Serif"/>
                <a:cs typeface="Microsoft Sans Serif"/>
              </a:defRPr>
            </a:lvl1pPr>
          </a:lstStyle>
          <a:p>
            <a:pPr marL="59055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r>
              <a:rPr spc="170" dirty="0"/>
              <a:t> </a:t>
            </a:r>
            <a:r>
              <a:rPr spc="65" dirty="0"/>
              <a:t>|</a:t>
            </a:r>
            <a:r>
              <a:rPr spc="175" dirty="0"/>
              <a:t> </a:t>
            </a:r>
            <a:r>
              <a:rPr spc="80" dirty="0">
                <a:solidFill>
                  <a:srgbClr val="FFFFFF"/>
                </a:solidFill>
              </a:rPr>
              <a:t>54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793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AF50"/>
                </a:solidFill>
                <a:latin typeface="Microsoft Sans Serif"/>
                <a:cs typeface="Microsoft Sans Serif"/>
              </a:defRPr>
            </a:lvl1pPr>
          </a:lstStyle>
          <a:p>
            <a:pPr marL="59055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r>
              <a:rPr spc="170" dirty="0"/>
              <a:t> </a:t>
            </a:r>
            <a:r>
              <a:rPr spc="65" dirty="0"/>
              <a:t>|</a:t>
            </a:r>
            <a:r>
              <a:rPr spc="175" dirty="0"/>
              <a:t> </a:t>
            </a:r>
            <a:r>
              <a:rPr spc="80" dirty="0">
                <a:solidFill>
                  <a:srgbClr val="FFFFFF"/>
                </a:solidFill>
              </a:rPr>
              <a:t>54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AF50"/>
                </a:solidFill>
                <a:latin typeface="Microsoft Sans Serif"/>
                <a:cs typeface="Microsoft Sans Serif"/>
              </a:defRPr>
            </a:lvl1pPr>
          </a:lstStyle>
          <a:p>
            <a:pPr marL="59055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r>
              <a:rPr spc="170" dirty="0"/>
              <a:t> </a:t>
            </a:r>
            <a:r>
              <a:rPr spc="65" dirty="0"/>
              <a:t>|</a:t>
            </a:r>
            <a:r>
              <a:rPr spc="175" dirty="0"/>
              <a:t> </a:t>
            </a:r>
            <a:r>
              <a:rPr spc="80" dirty="0">
                <a:solidFill>
                  <a:srgbClr val="FFFFFF"/>
                </a:solidFill>
              </a:rPr>
              <a:t>54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2265433" y="2416867"/>
            <a:ext cx="7766800" cy="1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subTitle" idx="1"/>
          </p:nvPr>
        </p:nvSpPr>
        <p:spPr>
          <a:xfrm>
            <a:off x="2265433" y="3894733"/>
            <a:ext cx="7766800" cy="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53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7631" y="920572"/>
            <a:ext cx="8905240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00793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4727" y="2363092"/>
            <a:ext cx="5415915" cy="415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020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59921" y="6407866"/>
            <a:ext cx="822960" cy="256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00AF50"/>
                </a:solidFill>
                <a:latin typeface="Microsoft Sans Serif"/>
                <a:cs typeface="Microsoft Sans Serif"/>
              </a:defRPr>
            </a:lvl1pPr>
          </a:lstStyle>
          <a:p>
            <a:pPr marL="59055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r>
              <a:rPr spc="170" dirty="0"/>
              <a:t> </a:t>
            </a:r>
            <a:r>
              <a:rPr spc="65" dirty="0"/>
              <a:t>|</a:t>
            </a:r>
            <a:r>
              <a:rPr spc="175" dirty="0"/>
              <a:t> </a:t>
            </a:r>
            <a:r>
              <a:rPr spc="80" dirty="0">
                <a:solidFill>
                  <a:srgbClr val="FFFFFF"/>
                </a:solidFill>
              </a:rPr>
              <a:t>54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ADFAB5-72F2-4300-A36E-46E69FFCF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7879" y="-1405309"/>
            <a:ext cx="12489488" cy="8263309"/>
          </a:xfrm>
          <a:prstGeom prst="rect">
            <a:avLst/>
          </a:prstGeom>
        </p:spPr>
      </p:pic>
      <p:sp>
        <p:nvSpPr>
          <p:cNvPr id="576" name="Google Shape;576;p45"/>
          <p:cNvSpPr/>
          <p:nvPr/>
        </p:nvSpPr>
        <p:spPr>
          <a:xfrm>
            <a:off x="3686400" y="2178667"/>
            <a:ext cx="5155201" cy="2601200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157163" dist="114300" dir="456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81" name="Google Shape;581;p45"/>
          <p:cNvSpPr txBox="1">
            <a:spLocks noGrp="1"/>
          </p:cNvSpPr>
          <p:nvPr>
            <p:ph type="title"/>
          </p:nvPr>
        </p:nvSpPr>
        <p:spPr>
          <a:xfrm>
            <a:off x="2404395" y="2416867"/>
            <a:ext cx="7766800" cy="13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rtl="0"/>
            <a:r>
              <a:rPr lang="ru-RU" b="1" dirty="0">
                <a:solidFill>
                  <a:srgbClr val="202020"/>
                </a:solidFill>
                <a:latin typeface="Tahoma"/>
                <a:ea typeface="+mn-ea"/>
                <a:cs typeface="Tahoma"/>
              </a:rPr>
              <a:t>11 777 </a:t>
            </a:r>
            <a:r>
              <a:rPr lang="ru-RU" sz="3600" b="1" dirty="0">
                <a:solidFill>
                  <a:srgbClr val="202020"/>
                </a:solidFill>
                <a:latin typeface="Tahoma"/>
                <a:ea typeface="+mn-ea"/>
                <a:cs typeface="Tahoma"/>
              </a:rPr>
              <a:t>мм</a:t>
            </a:r>
            <a:endParaRPr lang="ru-RU" b="1" dirty="0">
              <a:solidFill>
                <a:srgbClr val="202020"/>
              </a:solidFill>
              <a:latin typeface="Tahoma"/>
              <a:ea typeface="+mn-ea"/>
              <a:cs typeface="Tahoma"/>
            </a:endParaRPr>
          </a:p>
        </p:txBody>
      </p:sp>
      <p:sp>
        <p:nvSpPr>
          <p:cNvPr id="582" name="Google Shape;582;p45"/>
          <p:cNvSpPr txBox="1">
            <a:spLocks noGrp="1"/>
          </p:cNvSpPr>
          <p:nvPr>
            <p:ph type="subTitle" idx="1"/>
          </p:nvPr>
        </p:nvSpPr>
        <p:spPr>
          <a:xfrm>
            <a:off x="2265433" y="3955583"/>
            <a:ext cx="7766800" cy="5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dirty="0" err="1"/>
              <a:t>Черапунджи</a:t>
            </a:r>
            <a:r>
              <a:rPr lang="ru-RU" dirty="0"/>
              <a:t> (Индия) 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F2960A2B-9272-4756-9D78-64FFDE926A8C}"/>
              </a:ext>
            </a:extLst>
          </p:cNvPr>
          <p:cNvSpPr/>
          <p:nvPr/>
        </p:nvSpPr>
        <p:spPr>
          <a:xfrm>
            <a:off x="4038600" y="3793267"/>
            <a:ext cx="4498391" cy="45719"/>
          </a:xfrm>
          <a:custGeom>
            <a:avLst/>
            <a:gdLst>
              <a:gd name="connsiteX0" fmla="*/ 1418461 w 4954626"/>
              <a:gd name="connsiteY0" fmla="*/ 0 h 29969"/>
              <a:gd name="connsiteX1" fmla="*/ 1438440 w 4954626"/>
              <a:gd name="connsiteY1" fmla="*/ 0 h 29969"/>
              <a:gd name="connsiteX2" fmla="*/ 1438440 w 4954626"/>
              <a:gd name="connsiteY2" fmla="*/ 29969 h 29969"/>
              <a:gd name="connsiteX3" fmla="*/ 1418461 w 4954626"/>
              <a:gd name="connsiteY3" fmla="*/ 29969 h 29969"/>
              <a:gd name="connsiteX4" fmla="*/ 1198700 w 4954626"/>
              <a:gd name="connsiteY4" fmla="*/ 0 h 29969"/>
              <a:gd name="connsiteX5" fmla="*/ 1358526 w 4954626"/>
              <a:gd name="connsiteY5" fmla="*/ 0 h 29969"/>
              <a:gd name="connsiteX6" fmla="*/ 1358526 w 4954626"/>
              <a:gd name="connsiteY6" fmla="*/ 29969 h 29969"/>
              <a:gd name="connsiteX7" fmla="*/ 1198700 w 4954626"/>
              <a:gd name="connsiteY7" fmla="*/ 29969 h 29969"/>
              <a:gd name="connsiteX8" fmla="*/ 1118786 w 4954626"/>
              <a:gd name="connsiteY8" fmla="*/ 0 h 29969"/>
              <a:gd name="connsiteX9" fmla="*/ 1138765 w 4954626"/>
              <a:gd name="connsiteY9" fmla="*/ 0 h 29969"/>
              <a:gd name="connsiteX10" fmla="*/ 1138765 w 4954626"/>
              <a:gd name="connsiteY10" fmla="*/ 29969 h 29969"/>
              <a:gd name="connsiteX11" fmla="*/ 1118786 w 4954626"/>
              <a:gd name="connsiteY11" fmla="*/ 29969 h 29969"/>
              <a:gd name="connsiteX12" fmla="*/ 899025 w 4954626"/>
              <a:gd name="connsiteY12" fmla="*/ 0 h 29969"/>
              <a:gd name="connsiteX13" fmla="*/ 1058851 w 4954626"/>
              <a:gd name="connsiteY13" fmla="*/ 0 h 29969"/>
              <a:gd name="connsiteX14" fmla="*/ 1058851 w 4954626"/>
              <a:gd name="connsiteY14" fmla="*/ 29969 h 29969"/>
              <a:gd name="connsiteX15" fmla="*/ 899025 w 4954626"/>
              <a:gd name="connsiteY15" fmla="*/ 29969 h 29969"/>
              <a:gd name="connsiteX16" fmla="*/ 819112 w 4954626"/>
              <a:gd name="connsiteY16" fmla="*/ 0 h 29969"/>
              <a:gd name="connsiteX17" fmla="*/ 839090 w 4954626"/>
              <a:gd name="connsiteY17" fmla="*/ 0 h 29969"/>
              <a:gd name="connsiteX18" fmla="*/ 839090 w 4954626"/>
              <a:gd name="connsiteY18" fmla="*/ 29969 h 29969"/>
              <a:gd name="connsiteX19" fmla="*/ 819112 w 4954626"/>
              <a:gd name="connsiteY19" fmla="*/ 29969 h 29969"/>
              <a:gd name="connsiteX20" fmla="*/ 599349 w 4954626"/>
              <a:gd name="connsiteY20" fmla="*/ 0 h 29969"/>
              <a:gd name="connsiteX21" fmla="*/ 759176 w 4954626"/>
              <a:gd name="connsiteY21" fmla="*/ 0 h 29969"/>
              <a:gd name="connsiteX22" fmla="*/ 759176 w 4954626"/>
              <a:gd name="connsiteY22" fmla="*/ 29969 h 29969"/>
              <a:gd name="connsiteX23" fmla="*/ 599349 w 4954626"/>
              <a:gd name="connsiteY23" fmla="*/ 29969 h 29969"/>
              <a:gd name="connsiteX24" fmla="*/ 519436 w 4954626"/>
              <a:gd name="connsiteY24" fmla="*/ 0 h 29969"/>
              <a:gd name="connsiteX25" fmla="*/ 539414 w 4954626"/>
              <a:gd name="connsiteY25" fmla="*/ 0 h 29969"/>
              <a:gd name="connsiteX26" fmla="*/ 539414 w 4954626"/>
              <a:gd name="connsiteY26" fmla="*/ 29969 h 29969"/>
              <a:gd name="connsiteX27" fmla="*/ 519436 w 4954626"/>
              <a:gd name="connsiteY27" fmla="*/ 29969 h 29969"/>
              <a:gd name="connsiteX28" fmla="*/ 299675 w 4954626"/>
              <a:gd name="connsiteY28" fmla="*/ 0 h 29969"/>
              <a:gd name="connsiteX29" fmla="*/ 459502 w 4954626"/>
              <a:gd name="connsiteY29" fmla="*/ 0 h 29969"/>
              <a:gd name="connsiteX30" fmla="*/ 459502 w 4954626"/>
              <a:gd name="connsiteY30" fmla="*/ 29969 h 29969"/>
              <a:gd name="connsiteX31" fmla="*/ 299675 w 4954626"/>
              <a:gd name="connsiteY31" fmla="*/ 29969 h 29969"/>
              <a:gd name="connsiteX32" fmla="*/ 219762 w 4954626"/>
              <a:gd name="connsiteY32" fmla="*/ 0 h 29969"/>
              <a:gd name="connsiteX33" fmla="*/ 239740 w 4954626"/>
              <a:gd name="connsiteY33" fmla="*/ 0 h 29969"/>
              <a:gd name="connsiteX34" fmla="*/ 239740 w 4954626"/>
              <a:gd name="connsiteY34" fmla="*/ 29969 h 29969"/>
              <a:gd name="connsiteX35" fmla="*/ 219762 w 4954626"/>
              <a:gd name="connsiteY35" fmla="*/ 29969 h 29969"/>
              <a:gd name="connsiteX36" fmla="*/ 0 w 4954626"/>
              <a:gd name="connsiteY36" fmla="*/ 0 h 29969"/>
              <a:gd name="connsiteX37" fmla="*/ 159827 w 4954626"/>
              <a:gd name="connsiteY37" fmla="*/ 0 h 29969"/>
              <a:gd name="connsiteX38" fmla="*/ 159827 w 4954626"/>
              <a:gd name="connsiteY38" fmla="*/ 29969 h 29969"/>
              <a:gd name="connsiteX39" fmla="*/ 0 w 4954626"/>
              <a:gd name="connsiteY39" fmla="*/ 29969 h 29969"/>
              <a:gd name="connsiteX40" fmla="*/ 4794800 w 4954626"/>
              <a:gd name="connsiteY40" fmla="*/ 0 h 29969"/>
              <a:gd name="connsiteX41" fmla="*/ 4954626 w 4954626"/>
              <a:gd name="connsiteY41" fmla="*/ 0 h 29969"/>
              <a:gd name="connsiteX42" fmla="*/ 4954626 w 4954626"/>
              <a:gd name="connsiteY42" fmla="*/ 29969 h 29969"/>
              <a:gd name="connsiteX43" fmla="*/ 4794800 w 4954626"/>
              <a:gd name="connsiteY43" fmla="*/ 29969 h 29969"/>
              <a:gd name="connsiteX44" fmla="*/ 4714886 w 4954626"/>
              <a:gd name="connsiteY44" fmla="*/ 0 h 29969"/>
              <a:gd name="connsiteX45" fmla="*/ 4734864 w 4954626"/>
              <a:gd name="connsiteY45" fmla="*/ 0 h 29969"/>
              <a:gd name="connsiteX46" fmla="*/ 4734864 w 4954626"/>
              <a:gd name="connsiteY46" fmla="*/ 29969 h 29969"/>
              <a:gd name="connsiteX47" fmla="*/ 4714886 w 4954626"/>
              <a:gd name="connsiteY47" fmla="*/ 29969 h 29969"/>
              <a:gd name="connsiteX48" fmla="*/ 4495124 w 4954626"/>
              <a:gd name="connsiteY48" fmla="*/ 0 h 29969"/>
              <a:gd name="connsiteX49" fmla="*/ 4654951 w 4954626"/>
              <a:gd name="connsiteY49" fmla="*/ 0 h 29969"/>
              <a:gd name="connsiteX50" fmla="*/ 4654951 w 4954626"/>
              <a:gd name="connsiteY50" fmla="*/ 29969 h 29969"/>
              <a:gd name="connsiteX51" fmla="*/ 4495124 w 4954626"/>
              <a:gd name="connsiteY51" fmla="*/ 29969 h 29969"/>
              <a:gd name="connsiteX52" fmla="*/ 4415211 w 4954626"/>
              <a:gd name="connsiteY52" fmla="*/ 0 h 29969"/>
              <a:gd name="connsiteX53" fmla="*/ 4435190 w 4954626"/>
              <a:gd name="connsiteY53" fmla="*/ 0 h 29969"/>
              <a:gd name="connsiteX54" fmla="*/ 4435190 w 4954626"/>
              <a:gd name="connsiteY54" fmla="*/ 29969 h 29969"/>
              <a:gd name="connsiteX55" fmla="*/ 4415211 w 4954626"/>
              <a:gd name="connsiteY55" fmla="*/ 29969 h 29969"/>
              <a:gd name="connsiteX56" fmla="*/ 4195450 w 4954626"/>
              <a:gd name="connsiteY56" fmla="*/ 0 h 29969"/>
              <a:gd name="connsiteX57" fmla="*/ 4355276 w 4954626"/>
              <a:gd name="connsiteY57" fmla="*/ 0 h 29969"/>
              <a:gd name="connsiteX58" fmla="*/ 4355276 w 4954626"/>
              <a:gd name="connsiteY58" fmla="*/ 29969 h 29969"/>
              <a:gd name="connsiteX59" fmla="*/ 4195450 w 4954626"/>
              <a:gd name="connsiteY59" fmla="*/ 29969 h 29969"/>
              <a:gd name="connsiteX60" fmla="*/ 4115536 w 4954626"/>
              <a:gd name="connsiteY60" fmla="*/ 0 h 29969"/>
              <a:gd name="connsiteX61" fmla="*/ 4135515 w 4954626"/>
              <a:gd name="connsiteY61" fmla="*/ 0 h 29969"/>
              <a:gd name="connsiteX62" fmla="*/ 4135515 w 4954626"/>
              <a:gd name="connsiteY62" fmla="*/ 29969 h 29969"/>
              <a:gd name="connsiteX63" fmla="*/ 4115536 w 4954626"/>
              <a:gd name="connsiteY63" fmla="*/ 29969 h 29969"/>
              <a:gd name="connsiteX64" fmla="*/ 3895775 w 4954626"/>
              <a:gd name="connsiteY64" fmla="*/ 0 h 29969"/>
              <a:gd name="connsiteX65" fmla="*/ 4055601 w 4954626"/>
              <a:gd name="connsiteY65" fmla="*/ 0 h 29969"/>
              <a:gd name="connsiteX66" fmla="*/ 4055601 w 4954626"/>
              <a:gd name="connsiteY66" fmla="*/ 29969 h 29969"/>
              <a:gd name="connsiteX67" fmla="*/ 3895775 w 4954626"/>
              <a:gd name="connsiteY67" fmla="*/ 29969 h 29969"/>
              <a:gd name="connsiteX68" fmla="*/ 3815861 w 4954626"/>
              <a:gd name="connsiteY68" fmla="*/ 0 h 29969"/>
              <a:gd name="connsiteX69" fmla="*/ 3835840 w 4954626"/>
              <a:gd name="connsiteY69" fmla="*/ 0 h 29969"/>
              <a:gd name="connsiteX70" fmla="*/ 3835840 w 4954626"/>
              <a:gd name="connsiteY70" fmla="*/ 29969 h 29969"/>
              <a:gd name="connsiteX71" fmla="*/ 3815861 w 4954626"/>
              <a:gd name="connsiteY71" fmla="*/ 29969 h 29969"/>
              <a:gd name="connsiteX72" fmla="*/ 3596100 w 4954626"/>
              <a:gd name="connsiteY72" fmla="*/ 0 h 29969"/>
              <a:gd name="connsiteX73" fmla="*/ 3755926 w 4954626"/>
              <a:gd name="connsiteY73" fmla="*/ 0 h 29969"/>
              <a:gd name="connsiteX74" fmla="*/ 3755926 w 4954626"/>
              <a:gd name="connsiteY74" fmla="*/ 29969 h 29969"/>
              <a:gd name="connsiteX75" fmla="*/ 3596100 w 4954626"/>
              <a:gd name="connsiteY75" fmla="*/ 29969 h 29969"/>
              <a:gd name="connsiteX76" fmla="*/ 3516186 w 4954626"/>
              <a:gd name="connsiteY76" fmla="*/ 0 h 29969"/>
              <a:gd name="connsiteX77" fmla="*/ 3536165 w 4954626"/>
              <a:gd name="connsiteY77" fmla="*/ 0 h 29969"/>
              <a:gd name="connsiteX78" fmla="*/ 3536165 w 4954626"/>
              <a:gd name="connsiteY78" fmla="*/ 29969 h 29969"/>
              <a:gd name="connsiteX79" fmla="*/ 3516186 w 4954626"/>
              <a:gd name="connsiteY79" fmla="*/ 29969 h 29969"/>
              <a:gd name="connsiteX80" fmla="*/ 3296425 w 4954626"/>
              <a:gd name="connsiteY80" fmla="*/ 0 h 29969"/>
              <a:gd name="connsiteX81" fmla="*/ 3456251 w 4954626"/>
              <a:gd name="connsiteY81" fmla="*/ 0 h 29969"/>
              <a:gd name="connsiteX82" fmla="*/ 3456251 w 4954626"/>
              <a:gd name="connsiteY82" fmla="*/ 29969 h 29969"/>
              <a:gd name="connsiteX83" fmla="*/ 3296425 w 4954626"/>
              <a:gd name="connsiteY83" fmla="*/ 29969 h 29969"/>
              <a:gd name="connsiteX84" fmla="*/ 3216511 w 4954626"/>
              <a:gd name="connsiteY84" fmla="*/ 0 h 29969"/>
              <a:gd name="connsiteX85" fmla="*/ 3236490 w 4954626"/>
              <a:gd name="connsiteY85" fmla="*/ 0 h 29969"/>
              <a:gd name="connsiteX86" fmla="*/ 3236490 w 4954626"/>
              <a:gd name="connsiteY86" fmla="*/ 29969 h 29969"/>
              <a:gd name="connsiteX87" fmla="*/ 3216511 w 4954626"/>
              <a:gd name="connsiteY87" fmla="*/ 29969 h 29969"/>
              <a:gd name="connsiteX88" fmla="*/ 2996750 w 4954626"/>
              <a:gd name="connsiteY88" fmla="*/ 0 h 29969"/>
              <a:gd name="connsiteX89" fmla="*/ 3156576 w 4954626"/>
              <a:gd name="connsiteY89" fmla="*/ 0 h 29969"/>
              <a:gd name="connsiteX90" fmla="*/ 3156576 w 4954626"/>
              <a:gd name="connsiteY90" fmla="*/ 29969 h 29969"/>
              <a:gd name="connsiteX91" fmla="*/ 2996750 w 4954626"/>
              <a:gd name="connsiteY91" fmla="*/ 29969 h 29969"/>
              <a:gd name="connsiteX92" fmla="*/ 2916836 w 4954626"/>
              <a:gd name="connsiteY92" fmla="*/ 0 h 29969"/>
              <a:gd name="connsiteX93" fmla="*/ 2936815 w 4954626"/>
              <a:gd name="connsiteY93" fmla="*/ 0 h 29969"/>
              <a:gd name="connsiteX94" fmla="*/ 2936815 w 4954626"/>
              <a:gd name="connsiteY94" fmla="*/ 29969 h 29969"/>
              <a:gd name="connsiteX95" fmla="*/ 2916836 w 4954626"/>
              <a:gd name="connsiteY95" fmla="*/ 29969 h 29969"/>
              <a:gd name="connsiteX96" fmla="*/ 2697075 w 4954626"/>
              <a:gd name="connsiteY96" fmla="*/ 0 h 29969"/>
              <a:gd name="connsiteX97" fmla="*/ 2856901 w 4954626"/>
              <a:gd name="connsiteY97" fmla="*/ 0 h 29969"/>
              <a:gd name="connsiteX98" fmla="*/ 2856901 w 4954626"/>
              <a:gd name="connsiteY98" fmla="*/ 29969 h 29969"/>
              <a:gd name="connsiteX99" fmla="*/ 2697075 w 4954626"/>
              <a:gd name="connsiteY99" fmla="*/ 29969 h 29969"/>
              <a:gd name="connsiteX100" fmla="*/ 2617161 w 4954626"/>
              <a:gd name="connsiteY100" fmla="*/ 0 h 29969"/>
              <a:gd name="connsiteX101" fmla="*/ 2637140 w 4954626"/>
              <a:gd name="connsiteY101" fmla="*/ 0 h 29969"/>
              <a:gd name="connsiteX102" fmla="*/ 2637140 w 4954626"/>
              <a:gd name="connsiteY102" fmla="*/ 29969 h 29969"/>
              <a:gd name="connsiteX103" fmla="*/ 2617161 w 4954626"/>
              <a:gd name="connsiteY103" fmla="*/ 29969 h 29969"/>
              <a:gd name="connsiteX104" fmla="*/ 2397400 w 4954626"/>
              <a:gd name="connsiteY104" fmla="*/ 0 h 29969"/>
              <a:gd name="connsiteX105" fmla="*/ 2557226 w 4954626"/>
              <a:gd name="connsiteY105" fmla="*/ 0 h 29969"/>
              <a:gd name="connsiteX106" fmla="*/ 2557226 w 4954626"/>
              <a:gd name="connsiteY106" fmla="*/ 29969 h 29969"/>
              <a:gd name="connsiteX107" fmla="*/ 2397400 w 4954626"/>
              <a:gd name="connsiteY107" fmla="*/ 29969 h 29969"/>
              <a:gd name="connsiteX108" fmla="*/ 2317486 w 4954626"/>
              <a:gd name="connsiteY108" fmla="*/ 0 h 29969"/>
              <a:gd name="connsiteX109" fmla="*/ 2337465 w 4954626"/>
              <a:gd name="connsiteY109" fmla="*/ 0 h 29969"/>
              <a:gd name="connsiteX110" fmla="*/ 2337465 w 4954626"/>
              <a:gd name="connsiteY110" fmla="*/ 29969 h 29969"/>
              <a:gd name="connsiteX111" fmla="*/ 2317486 w 4954626"/>
              <a:gd name="connsiteY111" fmla="*/ 29969 h 29969"/>
              <a:gd name="connsiteX112" fmla="*/ 2097725 w 4954626"/>
              <a:gd name="connsiteY112" fmla="*/ 0 h 29969"/>
              <a:gd name="connsiteX113" fmla="*/ 2257551 w 4954626"/>
              <a:gd name="connsiteY113" fmla="*/ 0 h 29969"/>
              <a:gd name="connsiteX114" fmla="*/ 2257551 w 4954626"/>
              <a:gd name="connsiteY114" fmla="*/ 29969 h 29969"/>
              <a:gd name="connsiteX115" fmla="*/ 2097725 w 4954626"/>
              <a:gd name="connsiteY115" fmla="*/ 29969 h 29969"/>
              <a:gd name="connsiteX116" fmla="*/ 2017811 w 4954626"/>
              <a:gd name="connsiteY116" fmla="*/ 0 h 29969"/>
              <a:gd name="connsiteX117" fmla="*/ 2037790 w 4954626"/>
              <a:gd name="connsiteY117" fmla="*/ 0 h 29969"/>
              <a:gd name="connsiteX118" fmla="*/ 2037790 w 4954626"/>
              <a:gd name="connsiteY118" fmla="*/ 29969 h 29969"/>
              <a:gd name="connsiteX119" fmla="*/ 2017811 w 4954626"/>
              <a:gd name="connsiteY119" fmla="*/ 29969 h 29969"/>
              <a:gd name="connsiteX120" fmla="*/ 1798050 w 4954626"/>
              <a:gd name="connsiteY120" fmla="*/ 0 h 29969"/>
              <a:gd name="connsiteX121" fmla="*/ 1957876 w 4954626"/>
              <a:gd name="connsiteY121" fmla="*/ 0 h 29969"/>
              <a:gd name="connsiteX122" fmla="*/ 1957876 w 4954626"/>
              <a:gd name="connsiteY122" fmla="*/ 29969 h 29969"/>
              <a:gd name="connsiteX123" fmla="*/ 1798050 w 4954626"/>
              <a:gd name="connsiteY123" fmla="*/ 29969 h 29969"/>
              <a:gd name="connsiteX124" fmla="*/ 1718136 w 4954626"/>
              <a:gd name="connsiteY124" fmla="*/ 0 h 29969"/>
              <a:gd name="connsiteX125" fmla="*/ 1738115 w 4954626"/>
              <a:gd name="connsiteY125" fmla="*/ 0 h 29969"/>
              <a:gd name="connsiteX126" fmla="*/ 1738115 w 4954626"/>
              <a:gd name="connsiteY126" fmla="*/ 29969 h 29969"/>
              <a:gd name="connsiteX127" fmla="*/ 1718136 w 4954626"/>
              <a:gd name="connsiteY127" fmla="*/ 29969 h 29969"/>
              <a:gd name="connsiteX128" fmla="*/ 1498375 w 4954626"/>
              <a:gd name="connsiteY128" fmla="*/ 0 h 29969"/>
              <a:gd name="connsiteX129" fmla="*/ 1658201 w 4954626"/>
              <a:gd name="connsiteY129" fmla="*/ 0 h 29969"/>
              <a:gd name="connsiteX130" fmla="*/ 1658201 w 4954626"/>
              <a:gd name="connsiteY130" fmla="*/ 29969 h 29969"/>
              <a:gd name="connsiteX131" fmla="*/ 1498375 w 4954626"/>
              <a:gd name="connsiteY131" fmla="*/ 29969 h 2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954626" h="29969">
                <a:moveTo>
                  <a:pt x="1418461" y="0"/>
                </a:moveTo>
                <a:lnTo>
                  <a:pt x="1438440" y="0"/>
                </a:lnTo>
                <a:lnTo>
                  <a:pt x="1438440" y="29969"/>
                </a:lnTo>
                <a:lnTo>
                  <a:pt x="1418461" y="29969"/>
                </a:lnTo>
                <a:close/>
                <a:moveTo>
                  <a:pt x="1198700" y="0"/>
                </a:moveTo>
                <a:lnTo>
                  <a:pt x="1358526" y="0"/>
                </a:lnTo>
                <a:lnTo>
                  <a:pt x="1358526" y="29969"/>
                </a:lnTo>
                <a:lnTo>
                  <a:pt x="1198700" y="29969"/>
                </a:lnTo>
                <a:close/>
                <a:moveTo>
                  <a:pt x="1118786" y="0"/>
                </a:moveTo>
                <a:lnTo>
                  <a:pt x="1138765" y="0"/>
                </a:lnTo>
                <a:lnTo>
                  <a:pt x="1138765" y="29969"/>
                </a:lnTo>
                <a:lnTo>
                  <a:pt x="1118786" y="29969"/>
                </a:lnTo>
                <a:close/>
                <a:moveTo>
                  <a:pt x="899025" y="0"/>
                </a:moveTo>
                <a:lnTo>
                  <a:pt x="1058851" y="0"/>
                </a:lnTo>
                <a:lnTo>
                  <a:pt x="1058851" y="29969"/>
                </a:lnTo>
                <a:lnTo>
                  <a:pt x="899025" y="29969"/>
                </a:lnTo>
                <a:close/>
                <a:moveTo>
                  <a:pt x="819112" y="0"/>
                </a:moveTo>
                <a:lnTo>
                  <a:pt x="839090" y="0"/>
                </a:lnTo>
                <a:lnTo>
                  <a:pt x="839090" y="29969"/>
                </a:lnTo>
                <a:lnTo>
                  <a:pt x="819112" y="29969"/>
                </a:lnTo>
                <a:close/>
                <a:moveTo>
                  <a:pt x="599349" y="0"/>
                </a:moveTo>
                <a:lnTo>
                  <a:pt x="759176" y="0"/>
                </a:lnTo>
                <a:lnTo>
                  <a:pt x="759176" y="29969"/>
                </a:lnTo>
                <a:lnTo>
                  <a:pt x="599349" y="29969"/>
                </a:lnTo>
                <a:close/>
                <a:moveTo>
                  <a:pt x="519436" y="0"/>
                </a:moveTo>
                <a:lnTo>
                  <a:pt x="539414" y="0"/>
                </a:lnTo>
                <a:lnTo>
                  <a:pt x="539414" y="29969"/>
                </a:lnTo>
                <a:lnTo>
                  <a:pt x="519436" y="29969"/>
                </a:lnTo>
                <a:close/>
                <a:moveTo>
                  <a:pt x="299675" y="0"/>
                </a:moveTo>
                <a:lnTo>
                  <a:pt x="459502" y="0"/>
                </a:lnTo>
                <a:lnTo>
                  <a:pt x="459502" y="29969"/>
                </a:lnTo>
                <a:lnTo>
                  <a:pt x="299675" y="29969"/>
                </a:lnTo>
                <a:close/>
                <a:moveTo>
                  <a:pt x="219762" y="0"/>
                </a:moveTo>
                <a:lnTo>
                  <a:pt x="239740" y="0"/>
                </a:lnTo>
                <a:lnTo>
                  <a:pt x="239740" y="29969"/>
                </a:lnTo>
                <a:lnTo>
                  <a:pt x="219762" y="29969"/>
                </a:lnTo>
                <a:close/>
                <a:moveTo>
                  <a:pt x="0" y="0"/>
                </a:moveTo>
                <a:lnTo>
                  <a:pt x="159827" y="0"/>
                </a:lnTo>
                <a:lnTo>
                  <a:pt x="159827" y="29969"/>
                </a:lnTo>
                <a:lnTo>
                  <a:pt x="0" y="29969"/>
                </a:lnTo>
                <a:close/>
                <a:moveTo>
                  <a:pt x="4794800" y="0"/>
                </a:moveTo>
                <a:lnTo>
                  <a:pt x="4954626" y="0"/>
                </a:lnTo>
                <a:lnTo>
                  <a:pt x="4954626" y="29969"/>
                </a:lnTo>
                <a:lnTo>
                  <a:pt x="4794800" y="29969"/>
                </a:lnTo>
                <a:close/>
                <a:moveTo>
                  <a:pt x="4714886" y="0"/>
                </a:moveTo>
                <a:lnTo>
                  <a:pt x="4734864" y="0"/>
                </a:lnTo>
                <a:lnTo>
                  <a:pt x="4734864" y="29969"/>
                </a:lnTo>
                <a:lnTo>
                  <a:pt x="4714886" y="29969"/>
                </a:lnTo>
                <a:close/>
                <a:moveTo>
                  <a:pt x="4495124" y="0"/>
                </a:moveTo>
                <a:lnTo>
                  <a:pt x="4654951" y="0"/>
                </a:lnTo>
                <a:lnTo>
                  <a:pt x="4654951" y="29969"/>
                </a:lnTo>
                <a:lnTo>
                  <a:pt x="4495124" y="29969"/>
                </a:lnTo>
                <a:close/>
                <a:moveTo>
                  <a:pt x="4415211" y="0"/>
                </a:moveTo>
                <a:lnTo>
                  <a:pt x="4435190" y="0"/>
                </a:lnTo>
                <a:lnTo>
                  <a:pt x="4435190" y="29969"/>
                </a:lnTo>
                <a:lnTo>
                  <a:pt x="4415211" y="29969"/>
                </a:lnTo>
                <a:close/>
                <a:moveTo>
                  <a:pt x="4195450" y="0"/>
                </a:moveTo>
                <a:lnTo>
                  <a:pt x="4355276" y="0"/>
                </a:lnTo>
                <a:lnTo>
                  <a:pt x="4355276" y="29969"/>
                </a:lnTo>
                <a:lnTo>
                  <a:pt x="4195450" y="29969"/>
                </a:lnTo>
                <a:close/>
                <a:moveTo>
                  <a:pt x="4115536" y="0"/>
                </a:moveTo>
                <a:lnTo>
                  <a:pt x="4135515" y="0"/>
                </a:lnTo>
                <a:lnTo>
                  <a:pt x="4135515" y="29969"/>
                </a:lnTo>
                <a:lnTo>
                  <a:pt x="4115536" y="29969"/>
                </a:lnTo>
                <a:close/>
                <a:moveTo>
                  <a:pt x="3895775" y="0"/>
                </a:moveTo>
                <a:lnTo>
                  <a:pt x="4055601" y="0"/>
                </a:lnTo>
                <a:lnTo>
                  <a:pt x="4055601" y="29969"/>
                </a:lnTo>
                <a:lnTo>
                  <a:pt x="3895775" y="29969"/>
                </a:lnTo>
                <a:close/>
                <a:moveTo>
                  <a:pt x="3815861" y="0"/>
                </a:moveTo>
                <a:lnTo>
                  <a:pt x="3835840" y="0"/>
                </a:lnTo>
                <a:lnTo>
                  <a:pt x="3835840" y="29969"/>
                </a:lnTo>
                <a:lnTo>
                  <a:pt x="3815861" y="29969"/>
                </a:lnTo>
                <a:close/>
                <a:moveTo>
                  <a:pt x="3596100" y="0"/>
                </a:moveTo>
                <a:lnTo>
                  <a:pt x="3755926" y="0"/>
                </a:lnTo>
                <a:lnTo>
                  <a:pt x="3755926" y="29969"/>
                </a:lnTo>
                <a:lnTo>
                  <a:pt x="3596100" y="29969"/>
                </a:lnTo>
                <a:close/>
                <a:moveTo>
                  <a:pt x="3516186" y="0"/>
                </a:moveTo>
                <a:lnTo>
                  <a:pt x="3536165" y="0"/>
                </a:lnTo>
                <a:lnTo>
                  <a:pt x="3536165" y="29969"/>
                </a:lnTo>
                <a:lnTo>
                  <a:pt x="3516186" y="29969"/>
                </a:lnTo>
                <a:close/>
                <a:moveTo>
                  <a:pt x="3296425" y="0"/>
                </a:moveTo>
                <a:lnTo>
                  <a:pt x="3456251" y="0"/>
                </a:lnTo>
                <a:lnTo>
                  <a:pt x="3456251" y="29969"/>
                </a:lnTo>
                <a:lnTo>
                  <a:pt x="3296425" y="29969"/>
                </a:lnTo>
                <a:close/>
                <a:moveTo>
                  <a:pt x="3216511" y="0"/>
                </a:moveTo>
                <a:lnTo>
                  <a:pt x="3236490" y="0"/>
                </a:lnTo>
                <a:lnTo>
                  <a:pt x="3236490" y="29969"/>
                </a:lnTo>
                <a:lnTo>
                  <a:pt x="3216511" y="29969"/>
                </a:lnTo>
                <a:close/>
                <a:moveTo>
                  <a:pt x="2996750" y="0"/>
                </a:moveTo>
                <a:lnTo>
                  <a:pt x="3156576" y="0"/>
                </a:lnTo>
                <a:lnTo>
                  <a:pt x="3156576" y="29969"/>
                </a:lnTo>
                <a:lnTo>
                  <a:pt x="2996750" y="29969"/>
                </a:lnTo>
                <a:close/>
                <a:moveTo>
                  <a:pt x="2916836" y="0"/>
                </a:moveTo>
                <a:lnTo>
                  <a:pt x="2936815" y="0"/>
                </a:lnTo>
                <a:lnTo>
                  <a:pt x="2936815" y="29969"/>
                </a:lnTo>
                <a:lnTo>
                  <a:pt x="2916836" y="29969"/>
                </a:lnTo>
                <a:close/>
                <a:moveTo>
                  <a:pt x="2697075" y="0"/>
                </a:moveTo>
                <a:lnTo>
                  <a:pt x="2856901" y="0"/>
                </a:lnTo>
                <a:lnTo>
                  <a:pt x="2856901" y="29969"/>
                </a:lnTo>
                <a:lnTo>
                  <a:pt x="2697075" y="29969"/>
                </a:lnTo>
                <a:close/>
                <a:moveTo>
                  <a:pt x="2617161" y="0"/>
                </a:moveTo>
                <a:lnTo>
                  <a:pt x="2637140" y="0"/>
                </a:lnTo>
                <a:lnTo>
                  <a:pt x="2637140" y="29969"/>
                </a:lnTo>
                <a:lnTo>
                  <a:pt x="2617161" y="29969"/>
                </a:lnTo>
                <a:close/>
                <a:moveTo>
                  <a:pt x="2397400" y="0"/>
                </a:moveTo>
                <a:lnTo>
                  <a:pt x="2557226" y="0"/>
                </a:lnTo>
                <a:lnTo>
                  <a:pt x="2557226" y="29969"/>
                </a:lnTo>
                <a:lnTo>
                  <a:pt x="2397400" y="29969"/>
                </a:lnTo>
                <a:close/>
                <a:moveTo>
                  <a:pt x="2317486" y="0"/>
                </a:moveTo>
                <a:lnTo>
                  <a:pt x="2337465" y="0"/>
                </a:lnTo>
                <a:lnTo>
                  <a:pt x="2337465" y="29969"/>
                </a:lnTo>
                <a:lnTo>
                  <a:pt x="2317486" y="29969"/>
                </a:lnTo>
                <a:close/>
                <a:moveTo>
                  <a:pt x="2097725" y="0"/>
                </a:moveTo>
                <a:lnTo>
                  <a:pt x="2257551" y="0"/>
                </a:lnTo>
                <a:lnTo>
                  <a:pt x="2257551" y="29969"/>
                </a:lnTo>
                <a:lnTo>
                  <a:pt x="2097725" y="29969"/>
                </a:lnTo>
                <a:close/>
                <a:moveTo>
                  <a:pt x="2017811" y="0"/>
                </a:moveTo>
                <a:lnTo>
                  <a:pt x="2037790" y="0"/>
                </a:lnTo>
                <a:lnTo>
                  <a:pt x="2037790" y="29969"/>
                </a:lnTo>
                <a:lnTo>
                  <a:pt x="2017811" y="29969"/>
                </a:lnTo>
                <a:close/>
                <a:moveTo>
                  <a:pt x="1798050" y="0"/>
                </a:moveTo>
                <a:lnTo>
                  <a:pt x="1957876" y="0"/>
                </a:lnTo>
                <a:lnTo>
                  <a:pt x="1957876" y="29969"/>
                </a:lnTo>
                <a:lnTo>
                  <a:pt x="1798050" y="29969"/>
                </a:lnTo>
                <a:close/>
                <a:moveTo>
                  <a:pt x="1718136" y="0"/>
                </a:moveTo>
                <a:lnTo>
                  <a:pt x="1738115" y="0"/>
                </a:lnTo>
                <a:lnTo>
                  <a:pt x="1738115" y="29969"/>
                </a:lnTo>
                <a:lnTo>
                  <a:pt x="1718136" y="29969"/>
                </a:lnTo>
                <a:close/>
                <a:moveTo>
                  <a:pt x="1498375" y="0"/>
                </a:moveTo>
                <a:lnTo>
                  <a:pt x="1658201" y="0"/>
                </a:lnTo>
                <a:lnTo>
                  <a:pt x="1658201" y="29969"/>
                </a:lnTo>
                <a:lnTo>
                  <a:pt x="1498375" y="29969"/>
                </a:lnTo>
                <a:close/>
              </a:path>
            </a:pathLst>
          </a:custGeom>
          <a:solidFill>
            <a:srgbClr val="429EE4"/>
          </a:solidFill>
          <a:ln cap="sq">
            <a:solidFill>
              <a:srgbClr val="429EE4"/>
            </a:solidFill>
            <a:miter lim="800000"/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899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D0308347-7B55-4AF6-A74A-A339666062F6}"/>
              </a:ext>
            </a:extLst>
          </p:cNvPr>
          <p:cNvSpPr/>
          <p:nvPr/>
        </p:nvSpPr>
        <p:spPr>
          <a:xfrm>
            <a:off x="3821544" y="1691122"/>
            <a:ext cx="7532256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10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lang="ru-RU"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9AD03DB-F273-4655-B591-12C2752149F1}"/>
              </a:ext>
            </a:extLst>
          </p:cNvPr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096DE0-D4F5-4782-B939-577AAA14B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5" b="7715"/>
          <a:stretch/>
        </p:blipFill>
        <p:spPr>
          <a:xfrm>
            <a:off x="4109976" y="1838804"/>
            <a:ext cx="8196295" cy="4332286"/>
          </a:xfrm>
          <a:custGeom>
            <a:avLst/>
            <a:gdLst>
              <a:gd name="connsiteX0" fmla="*/ 343508 w 8077200"/>
              <a:gd name="connsiteY0" fmla="*/ 0 h 4269336"/>
              <a:gd name="connsiteX1" fmla="*/ 8077200 w 8077200"/>
              <a:gd name="connsiteY1" fmla="*/ 0 h 4269336"/>
              <a:gd name="connsiteX2" fmla="*/ 8077200 w 8077200"/>
              <a:gd name="connsiteY2" fmla="*/ 4269336 h 4269336"/>
              <a:gd name="connsiteX3" fmla="*/ 343524 w 8077200"/>
              <a:gd name="connsiteY3" fmla="*/ 4269336 h 4269336"/>
              <a:gd name="connsiteX4" fmla="*/ 292761 w 8077200"/>
              <a:gd name="connsiteY4" fmla="*/ 4266119 h 4269336"/>
              <a:gd name="connsiteX5" fmla="*/ 244310 w 8077200"/>
              <a:gd name="connsiteY5" fmla="*/ 4256775 h 4269336"/>
              <a:gd name="connsiteX6" fmla="*/ 198704 w 8077200"/>
              <a:gd name="connsiteY6" fmla="*/ 4241761 h 4269336"/>
              <a:gd name="connsiteX7" fmla="*/ 156472 w 8077200"/>
              <a:gd name="connsiteY7" fmla="*/ 4221539 h 4269336"/>
              <a:gd name="connsiteX8" fmla="*/ 118148 w 8077200"/>
              <a:gd name="connsiteY8" fmla="*/ 4196566 h 4269336"/>
              <a:gd name="connsiteX9" fmla="*/ 84261 w 8077200"/>
              <a:gd name="connsiteY9" fmla="*/ 4167301 h 4269336"/>
              <a:gd name="connsiteX10" fmla="*/ 55343 w 8077200"/>
              <a:gd name="connsiteY10" fmla="*/ 4134202 h 4269336"/>
              <a:gd name="connsiteX11" fmla="*/ 31927 w 8077200"/>
              <a:gd name="connsiteY11" fmla="*/ 4097731 h 4269336"/>
              <a:gd name="connsiteX12" fmla="*/ 14544 w 8077200"/>
              <a:gd name="connsiteY12" fmla="*/ 4058343 h 4269336"/>
              <a:gd name="connsiteX13" fmla="*/ 3723 w 8077200"/>
              <a:gd name="connsiteY13" fmla="*/ 4016500 h 4269336"/>
              <a:gd name="connsiteX14" fmla="*/ 0 w 8077200"/>
              <a:gd name="connsiteY14" fmla="*/ 3972673 h 4269336"/>
              <a:gd name="connsiteX15" fmla="*/ 0 w 8077200"/>
              <a:gd name="connsiteY15" fmla="*/ 296686 h 4269336"/>
              <a:gd name="connsiteX16" fmla="*/ 3723 w 8077200"/>
              <a:gd name="connsiteY16" fmla="*/ 252854 h 4269336"/>
              <a:gd name="connsiteX17" fmla="*/ 14544 w 8077200"/>
              <a:gd name="connsiteY17" fmla="*/ 211008 h 4269336"/>
              <a:gd name="connsiteX18" fmla="*/ 31927 w 8077200"/>
              <a:gd name="connsiteY18" fmla="*/ 171618 h 4269336"/>
              <a:gd name="connsiteX19" fmla="*/ 55343 w 8077200"/>
              <a:gd name="connsiteY19" fmla="*/ 135143 h 4269336"/>
              <a:gd name="connsiteX20" fmla="*/ 84261 w 8077200"/>
              <a:gd name="connsiteY20" fmla="*/ 102043 h 4269336"/>
              <a:gd name="connsiteX21" fmla="*/ 118148 w 8077200"/>
              <a:gd name="connsiteY21" fmla="*/ 72775 h 4269336"/>
              <a:gd name="connsiteX22" fmla="*/ 156472 w 8077200"/>
              <a:gd name="connsiteY22" fmla="*/ 47799 h 4269336"/>
              <a:gd name="connsiteX23" fmla="*/ 198704 w 8077200"/>
              <a:gd name="connsiteY23" fmla="*/ 27575 h 4269336"/>
              <a:gd name="connsiteX24" fmla="*/ 244310 w 8077200"/>
              <a:gd name="connsiteY24" fmla="*/ 12561 h 4269336"/>
              <a:gd name="connsiteX25" fmla="*/ 292761 w 8077200"/>
              <a:gd name="connsiteY25" fmla="*/ 3215 h 426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077200" h="4269336">
                <a:moveTo>
                  <a:pt x="343508" y="0"/>
                </a:moveTo>
                <a:lnTo>
                  <a:pt x="8077200" y="0"/>
                </a:lnTo>
                <a:lnTo>
                  <a:pt x="8077200" y="4269336"/>
                </a:lnTo>
                <a:lnTo>
                  <a:pt x="343524" y="4269336"/>
                </a:lnTo>
                <a:lnTo>
                  <a:pt x="292761" y="4266119"/>
                </a:lnTo>
                <a:lnTo>
                  <a:pt x="244310" y="4256775"/>
                </a:lnTo>
                <a:lnTo>
                  <a:pt x="198704" y="4241761"/>
                </a:lnTo>
                <a:lnTo>
                  <a:pt x="156472" y="4221539"/>
                </a:lnTo>
                <a:lnTo>
                  <a:pt x="118148" y="4196566"/>
                </a:lnTo>
                <a:lnTo>
                  <a:pt x="84261" y="4167301"/>
                </a:lnTo>
                <a:lnTo>
                  <a:pt x="55343" y="4134202"/>
                </a:lnTo>
                <a:lnTo>
                  <a:pt x="31927" y="4097731"/>
                </a:lnTo>
                <a:lnTo>
                  <a:pt x="14544" y="4058343"/>
                </a:lnTo>
                <a:lnTo>
                  <a:pt x="3723" y="4016500"/>
                </a:lnTo>
                <a:lnTo>
                  <a:pt x="0" y="3972673"/>
                </a:lnTo>
                <a:lnTo>
                  <a:pt x="0" y="296686"/>
                </a:lnTo>
                <a:lnTo>
                  <a:pt x="3723" y="252854"/>
                </a:lnTo>
                <a:lnTo>
                  <a:pt x="14544" y="211008"/>
                </a:lnTo>
                <a:lnTo>
                  <a:pt x="31927" y="171618"/>
                </a:lnTo>
                <a:lnTo>
                  <a:pt x="55343" y="135143"/>
                </a:lnTo>
                <a:lnTo>
                  <a:pt x="84261" y="102043"/>
                </a:lnTo>
                <a:lnTo>
                  <a:pt x="118148" y="72775"/>
                </a:lnTo>
                <a:lnTo>
                  <a:pt x="156472" y="47799"/>
                </a:lnTo>
                <a:lnTo>
                  <a:pt x="198704" y="27575"/>
                </a:lnTo>
                <a:lnTo>
                  <a:pt x="244310" y="12561"/>
                </a:lnTo>
                <a:lnTo>
                  <a:pt x="292761" y="3215"/>
                </a:lnTo>
                <a:close/>
              </a:path>
            </a:pathLst>
          </a:cu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326352" y="167386"/>
            <a:ext cx="10875047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</a:t>
            </a: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влияющие на количество </a:t>
            </a:r>
            <a:r>
              <a:rPr lang="ru-RU" sz="24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осадков</a:t>
            </a:r>
            <a:endParaRPr lang="ru-RU" sz="6000" b="1" dirty="0">
              <a:solidFill>
                <a:srgbClr val="429EE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308E484-67C4-4C44-A302-80F18D58B90D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0A864E63-04CA-4C9A-81DD-E408E41D035E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03251E6-157D-4C9A-B1DC-E34A1950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  <p:sp>
        <p:nvSpPr>
          <p:cNvPr id="39" name="object 18">
            <a:extLst>
              <a:ext uri="{FF2B5EF4-FFF2-40B4-BE49-F238E27FC236}">
                <a16:creationId xmlns:a16="http://schemas.microsoft.com/office/drawing/2014/main" id="{CBC3F918-B506-4B58-876A-481564F8F635}"/>
              </a:ext>
            </a:extLst>
          </p:cNvPr>
          <p:cNvSpPr/>
          <p:nvPr/>
        </p:nvSpPr>
        <p:spPr>
          <a:xfrm>
            <a:off x="405064" y="1838804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429EE4"/>
            </a:solidFill>
            <a:prstDash val="sysDash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C99091CA-B6C7-4F61-85EA-A2B299B66C27}"/>
              </a:ext>
            </a:extLst>
          </p:cNvPr>
          <p:cNvSpPr txBox="1"/>
          <p:nvPr/>
        </p:nvSpPr>
        <p:spPr>
          <a:xfrm>
            <a:off x="613054" y="1977979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Рельеф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54" name="object 18">
            <a:extLst>
              <a:ext uri="{FF2B5EF4-FFF2-40B4-BE49-F238E27FC236}">
                <a16:creationId xmlns:a16="http://schemas.microsoft.com/office/drawing/2014/main" id="{C4250576-218C-4817-B850-36B6D73B2653}"/>
              </a:ext>
            </a:extLst>
          </p:cNvPr>
          <p:cNvSpPr/>
          <p:nvPr/>
        </p:nvSpPr>
        <p:spPr>
          <a:xfrm>
            <a:off x="400368" y="2600186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56" name="object 18">
            <a:extLst>
              <a:ext uri="{FF2B5EF4-FFF2-40B4-BE49-F238E27FC236}">
                <a16:creationId xmlns:a16="http://schemas.microsoft.com/office/drawing/2014/main" id="{8C7E9EF8-DDD2-4E62-B634-68262715390B}"/>
              </a:ext>
            </a:extLst>
          </p:cNvPr>
          <p:cNvSpPr/>
          <p:nvPr/>
        </p:nvSpPr>
        <p:spPr>
          <a:xfrm>
            <a:off x="400368" y="3361375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0" name="object 18">
            <a:extLst>
              <a:ext uri="{FF2B5EF4-FFF2-40B4-BE49-F238E27FC236}">
                <a16:creationId xmlns:a16="http://schemas.microsoft.com/office/drawing/2014/main" id="{D7199F91-A626-4846-82D2-C74E1646B4B6}"/>
              </a:ext>
            </a:extLst>
          </p:cNvPr>
          <p:cNvSpPr/>
          <p:nvPr/>
        </p:nvSpPr>
        <p:spPr>
          <a:xfrm>
            <a:off x="395288" y="4122564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1" name="object 18">
            <a:extLst>
              <a:ext uri="{FF2B5EF4-FFF2-40B4-BE49-F238E27FC236}">
                <a16:creationId xmlns:a16="http://schemas.microsoft.com/office/drawing/2014/main" id="{4A412B7D-5396-47A7-83A2-9A1029F76C4C}"/>
              </a:ext>
            </a:extLst>
          </p:cNvPr>
          <p:cNvSpPr/>
          <p:nvPr/>
        </p:nvSpPr>
        <p:spPr>
          <a:xfrm>
            <a:off x="390592" y="4883946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68C0E013-4FEA-441D-926C-906CFA2BA6D7}"/>
              </a:ext>
            </a:extLst>
          </p:cNvPr>
          <p:cNvSpPr/>
          <p:nvPr/>
        </p:nvSpPr>
        <p:spPr>
          <a:xfrm>
            <a:off x="390592" y="5645135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66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D0308347-7B55-4AF6-A74A-A339666062F6}"/>
              </a:ext>
            </a:extLst>
          </p:cNvPr>
          <p:cNvSpPr/>
          <p:nvPr/>
        </p:nvSpPr>
        <p:spPr>
          <a:xfrm>
            <a:off x="3821544" y="1691122"/>
            <a:ext cx="7532256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11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lang="ru-RU"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9AD03DB-F273-4655-B591-12C2752149F1}"/>
              </a:ext>
            </a:extLst>
          </p:cNvPr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096DE0-D4F5-4782-B939-577AAA14B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6" b="10466"/>
          <a:stretch/>
        </p:blipFill>
        <p:spPr>
          <a:xfrm>
            <a:off x="4109976" y="1838804"/>
            <a:ext cx="8196295" cy="4332286"/>
          </a:xfrm>
          <a:custGeom>
            <a:avLst/>
            <a:gdLst>
              <a:gd name="connsiteX0" fmla="*/ 343508 w 8077200"/>
              <a:gd name="connsiteY0" fmla="*/ 0 h 4269336"/>
              <a:gd name="connsiteX1" fmla="*/ 8077200 w 8077200"/>
              <a:gd name="connsiteY1" fmla="*/ 0 h 4269336"/>
              <a:gd name="connsiteX2" fmla="*/ 8077200 w 8077200"/>
              <a:gd name="connsiteY2" fmla="*/ 4269336 h 4269336"/>
              <a:gd name="connsiteX3" fmla="*/ 343524 w 8077200"/>
              <a:gd name="connsiteY3" fmla="*/ 4269336 h 4269336"/>
              <a:gd name="connsiteX4" fmla="*/ 292761 w 8077200"/>
              <a:gd name="connsiteY4" fmla="*/ 4266119 h 4269336"/>
              <a:gd name="connsiteX5" fmla="*/ 244310 w 8077200"/>
              <a:gd name="connsiteY5" fmla="*/ 4256775 h 4269336"/>
              <a:gd name="connsiteX6" fmla="*/ 198704 w 8077200"/>
              <a:gd name="connsiteY6" fmla="*/ 4241761 h 4269336"/>
              <a:gd name="connsiteX7" fmla="*/ 156472 w 8077200"/>
              <a:gd name="connsiteY7" fmla="*/ 4221539 h 4269336"/>
              <a:gd name="connsiteX8" fmla="*/ 118148 w 8077200"/>
              <a:gd name="connsiteY8" fmla="*/ 4196566 h 4269336"/>
              <a:gd name="connsiteX9" fmla="*/ 84261 w 8077200"/>
              <a:gd name="connsiteY9" fmla="*/ 4167301 h 4269336"/>
              <a:gd name="connsiteX10" fmla="*/ 55343 w 8077200"/>
              <a:gd name="connsiteY10" fmla="*/ 4134202 h 4269336"/>
              <a:gd name="connsiteX11" fmla="*/ 31927 w 8077200"/>
              <a:gd name="connsiteY11" fmla="*/ 4097731 h 4269336"/>
              <a:gd name="connsiteX12" fmla="*/ 14544 w 8077200"/>
              <a:gd name="connsiteY12" fmla="*/ 4058343 h 4269336"/>
              <a:gd name="connsiteX13" fmla="*/ 3723 w 8077200"/>
              <a:gd name="connsiteY13" fmla="*/ 4016500 h 4269336"/>
              <a:gd name="connsiteX14" fmla="*/ 0 w 8077200"/>
              <a:gd name="connsiteY14" fmla="*/ 3972673 h 4269336"/>
              <a:gd name="connsiteX15" fmla="*/ 0 w 8077200"/>
              <a:gd name="connsiteY15" fmla="*/ 296686 h 4269336"/>
              <a:gd name="connsiteX16" fmla="*/ 3723 w 8077200"/>
              <a:gd name="connsiteY16" fmla="*/ 252854 h 4269336"/>
              <a:gd name="connsiteX17" fmla="*/ 14544 w 8077200"/>
              <a:gd name="connsiteY17" fmla="*/ 211008 h 4269336"/>
              <a:gd name="connsiteX18" fmla="*/ 31927 w 8077200"/>
              <a:gd name="connsiteY18" fmla="*/ 171618 h 4269336"/>
              <a:gd name="connsiteX19" fmla="*/ 55343 w 8077200"/>
              <a:gd name="connsiteY19" fmla="*/ 135143 h 4269336"/>
              <a:gd name="connsiteX20" fmla="*/ 84261 w 8077200"/>
              <a:gd name="connsiteY20" fmla="*/ 102043 h 4269336"/>
              <a:gd name="connsiteX21" fmla="*/ 118148 w 8077200"/>
              <a:gd name="connsiteY21" fmla="*/ 72775 h 4269336"/>
              <a:gd name="connsiteX22" fmla="*/ 156472 w 8077200"/>
              <a:gd name="connsiteY22" fmla="*/ 47799 h 4269336"/>
              <a:gd name="connsiteX23" fmla="*/ 198704 w 8077200"/>
              <a:gd name="connsiteY23" fmla="*/ 27575 h 4269336"/>
              <a:gd name="connsiteX24" fmla="*/ 244310 w 8077200"/>
              <a:gd name="connsiteY24" fmla="*/ 12561 h 4269336"/>
              <a:gd name="connsiteX25" fmla="*/ 292761 w 8077200"/>
              <a:gd name="connsiteY25" fmla="*/ 3215 h 426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077200" h="4269336">
                <a:moveTo>
                  <a:pt x="343508" y="0"/>
                </a:moveTo>
                <a:lnTo>
                  <a:pt x="8077200" y="0"/>
                </a:lnTo>
                <a:lnTo>
                  <a:pt x="8077200" y="4269336"/>
                </a:lnTo>
                <a:lnTo>
                  <a:pt x="343524" y="4269336"/>
                </a:lnTo>
                <a:lnTo>
                  <a:pt x="292761" y="4266119"/>
                </a:lnTo>
                <a:lnTo>
                  <a:pt x="244310" y="4256775"/>
                </a:lnTo>
                <a:lnTo>
                  <a:pt x="198704" y="4241761"/>
                </a:lnTo>
                <a:lnTo>
                  <a:pt x="156472" y="4221539"/>
                </a:lnTo>
                <a:lnTo>
                  <a:pt x="118148" y="4196566"/>
                </a:lnTo>
                <a:lnTo>
                  <a:pt x="84261" y="4167301"/>
                </a:lnTo>
                <a:lnTo>
                  <a:pt x="55343" y="4134202"/>
                </a:lnTo>
                <a:lnTo>
                  <a:pt x="31927" y="4097731"/>
                </a:lnTo>
                <a:lnTo>
                  <a:pt x="14544" y="4058343"/>
                </a:lnTo>
                <a:lnTo>
                  <a:pt x="3723" y="4016500"/>
                </a:lnTo>
                <a:lnTo>
                  <a:pt x="0" y="3972673"/>
                </a:lnTo>
                <a:lnTo>
                  <a:pt x="0" y="296686"/>
                </a:lnTo>
                <a:lnTo>
                  <a:pt x="3723" y="252854"/>
                </a:lnTo>
                <a:lnTo>
                  <a:pt x="14544" y="211008"/>
                </a:lnTo>
                <a:lnTo>
                  <a:pt x="31927" y="171618"/>
                </a:lnTo>
                <a:lnTo>
                  <a:pt x="55343" y="135143"/>
                </a:lnTo>
                <a:lnTo>
                  <a:pt x="84261" y="102043"/>
                </a:lnTo>
                <a:lnTo>
                  <a:pt x="118148" y="72775"/>
                </a:lnTo>
                <a:lnTo>
                  <a:pt x="156472" y="47799"/>
                </a:lnTo>
                <a:lnTo>
                  <a:pt x="198704" y="27575"/>
                </a:lnTo>
                <a:lnTo>
                  <a:pt x="244310" y="12561"/>
                </a:lnTo>
                <a:lnTo>
                  <a:pt x="292761" y="3215"/>
                </a:lnTo>
                <a:close/>
              </a:path>
            </a:pathLst>
          </a:cu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326352" y="167386"/>
            <a:ext cx="10875047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</a:t>
            </a: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влияющие на количество </a:t>
            </a:r>
            <a:r>
              <a:rPr lang="ru-RU" sz="24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осадков</a:t>
            </a:r>
            <a:endParaRPr lang="ru-RU" sz="6000" b="1" dirty="0">
              <a:solidFill>
                <a:srgbClr val="429EE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308E484-67C4-4C44-A302-80F18D58B90D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0A864E63-04CA-4C9A-81DD-E408E41D035E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03251E6-157D-4C9A-B1DC-E34A1950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  <p:sp>
        <p:nvSpPr>
          <p:cNvPr id="39" name="object 18">
            <a:extLst>
              <a:ext uri="{FF2B5EF4-FFF2-40B4-BE49-F238E27FC236}">
                <a16:creationId xmlns:a16="http://schemas.microsoft.com/office/drawing/2014/main" id="{CBC3F918-B506-4B58-876A-481564F8F635}"/>
              </a:ext>
            </a:extLst>
          </p:cNvPr>
          <p:cNvSpPr/>
          <p:nvPr/>
        </p:nvSpPr>
        <p:spPr>
          <a:xfrm>
            <a:off x="405064" y="1838804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C99091CA-B6C7-4F61-85EA-A2B299B66C27}"/>
              </a:ext>
            </a:extLst>
          </p:cNvPr>
          <p:cNvSpPr txBox="1"/>
          <p:nvPr/>
        </p:nvSpPr>
        <p:spPr>
          <a:xfrm>
            <a:off x="613054" y="1977979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Рельеф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54" name="object 18">
            <a:extLst>
              <a:ext uri="{FF2B5EF4-FFF2-40B4-BE49-F238E27FC236}">
                <a16:creationId xmlns:a16="http://schemas.microsoft.com/office/drawing/2014/main" id="{C4250576-218C-4817-B850-36B6D73B2653}"/>
              </a:ext>
            </a:extLst>
          </p:cNvPr>
          <p:cNvSpPr/>
          <p:nvPr/>
        </p:nvSpPr>
        <p:spPr>
          <a:xfrm>
            <a:off x="400368" y="2600186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429EE4"/>
            </a:solidFill>
            <a:prstDash val="sysDash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55" name="object 24">
            <a:extLst>
              <a:ext uri="{FF2B5EF4-FFF2-40B4-BE49-F238E27FC236}">
                <a16:creationId xmlns:a16="http://schemas.microsoft.com/office/drawing/2014/main" id="{D2964823-8E28-4610-A74F-F4F7CE9B5461}"/>
              </a:ext>
            </a:extLst>
          </p:cNvPr>
          <p:cNvSpPr txBox="1"/>
          <p:nvPr/>
        </p:nvSpPr>
        <p:spPr>
          <a:xfrm>
            <a:off x="608358" y="2739361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Близость океанов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56" name="object 18">
            <a:extLst>
              <a:ext uri="{FF2B5EF4-FFF2-40B4-BE49-F238E27FC236}">
                <a16:creationId xmlns:a16="http://schemas.microsoft.com/office/drawing/2014/main" id="{8C7E9EF8-DDD2-4E62-B634-68262715390B}"/>
              </a:ext>
            </a:extLst>
          </p:cNvPr>
          <p:cNvSpPr/>
          <p:nvPr/>
        </p:nvSpPr>
        <p:spPr>
          <a:xfrm>
            <a:off x="400368" y="3361375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0" name="object 18">
            <a:extLst>
              <a:ext uri="{FF2B5EF4-FFF2-40B4-BE49-F238E27FC236}">
                <a16:creationId xmlns:a16="http://schemas.microsoft.com/office/drawing/2014/main" id="{D7199F91-A626-4846-82D2-C74E1646B4B6}"/>
              </a:ext>
            </a:extLst>
          </p:cNvPr>
          <p:cNvSpPr/>
          <p:nvPr/>
        </p:nvSpPr>
        <p:spPr>
          <a:xfrm>
            <a:off x="395288" y="4122564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1" name="object 18">
            <a:extLst>
              <a:ext uri="{FF2B5EF4-FFF2-40B4-BE49-F238E27FC236}">
                <a16:creationId xmlns:a16="http://schemas.microsoft.com/office/drawing/2014/main" id="{4A412B7D-5396-47A7-83A2-9A1029F76C4C}"/>
              </a:ext>
            </a:extLst>
          </p:cNvPr>
          <p:cNvSpPr/>
          <p:nvPr/>
        </p:nvSpPr>
        <p:spPr>
          <a:xfrm>
            <a:off x="390592" y="4883946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68C0E013-4FEA-441D-926C-906CFA2BA6D7}"/>
              </a:ext>
            </a:extLst>
          </p:cNvPr>
          <p:cNvSpPr/>
          <p:nvPr/>
        </p:nvSpPr>
        <p:spPr>
          <a:xfrm>
            <a:off x="390592" y="5645135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3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D0308347-7B55-4AF6-A74A-A339666062F6}"/>
              </a:ext>
            </a:extLst>
          </p:cNvPr>
          <p:cNvSpPr/>
          <p:nvPr/>
        </p:nvSpPr>
        <p:spPr>
          <a:xfrm>
            <a:off x="3821544" y="1691122"/>
            <a:ext cx="7532256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12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lang="ru-RU"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9AD03DB-F273-4655-B591-12C2752149F1}"/>
              </a:ext>
            </a:extLst>
          </p:cNvPr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096DE0-D4F5-4782-B939-577AAA14B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8" b="10058"/>
          <a:stretch/>
        </p:blipFill>
        <p:spPr>
          <a:xfrm>
            <a:off x="4109976" y="1838804"/>
            <a:ext cx="8196295" cy="4332286"/>
          </a:xfrm>
          <a:custGeom>
            <a:avLst/>
            <a:gdLst>
              <a:gd name="connsiteX0" fmla="*/ 343508 w 8077200"/>
              <a:gd name="connsiteY0" fmla="*/ 0 h 4269336"/>
              <a:gd name="connsiteX1" fmla="*/ 8077200 w 8077200"/>
              <a:gd name="connsiteY1" fmla="*/ 0 h 4269336"/>
              <a:gd name="connsiteX2" fmla="*/ 8077200 w 8077200"/>
              <a:gd name="connsiteY2" fmla="*/ 4269336 h 4269336"/>
              <a:gd name="connsiteX3" fmla="*/ 343524 w 8077200"/>
              <a:gd name="connsiteY3" fmla="*/ 4269336 h 4269336"/>
              <a:gd name="connsiteX4" fmla="*/ 292761 w 8077200"/>
              <a:gd name="connsiteY4" fmla="*/ 4266119 h 4269336"/>
              <a:gd name="connsiteX5" fmla="*/ 244310 w 8077200"/>
              <a:gd name="connsiteY5" fmla="*/ 4256775 h 4269336"/>
              <a:gd name="connsiteX6" fmla="*/ 198704 w 8077200"/>
              <a:gd name="connsiteY6" fmla="*/ 4241761 h 4269336"/>
              <a:gd name="connsiteX7" fmla="*/ 156472 w 8077200"/>
              <a:gd name="connsiteY7" fmla="*/ 4221539 h 4269336"/>
              <a:gd name="connsiteX8" fmla="*/ 118148 w 8077200"/>
              <a:gd name="connsiteY8" fmla="*/ 4196566 h 4269336"/>
              <a:gd name="connsiteX9" fmla="*/ 84261 w 8077200"/>
              <a:gd name="connsiteY9" fmla="*/ 4167301 h 4269336"/>
              <a:gd name="connsiteX10" fmla="*/ 55343 w 8077200"/>
              <a:gd name="connsiteY10" fmla="*/ 4134202 h 4269336"/>
              <a:gd name="connsiteX11" fmla="*/ 31927 w 8077200"/>
              <a:gd name="connsiteY11" fmla="*/ 4097731 h 4269336"/>
              <a:gd name="connsiteX12" fmla="*/ 14544 w 8077200"/>
              <a:gd name="connsiteY12" fmla="*/ 4058343 h 4269336"/>
              <a:gd name="connsiteX13" fmla="*/ 3723 w 8077200"/>
              <a:gd name="connsiteY13" fmla="*/ 4016500 h 4269336"/>
              <a:gd name="connsiteX14" fmla="*/ 0 w 8077200"/>
              <a:gd name="connsiteY14" fmla="*/ 3972673 h 4269336"/>
              <a:gd name="connsiteX15" fmla="*/ 0 w 8077200"/>
              <a:gd name="connsiteY15" fmla="*/ 296686 h 4269336"/>
              <a:gd name="connsiteX16" fmla="*/ 3723 w 8077200"/>
              <a:gd name="connsiteY16" fmla="*/ 252854 h 4269336"/>
              <a:gd name="connsiteX17" fmla="*/ 14544 w 8077200"/>
              <a:gd name="connsiteY17" fmla="*/ 211008 h 4269336"/>
              <a:gd name="connsiteX18" fmla="*/ 31927 w 8077200"/>
              <a:gd name="connsiteY18" fmla="*/ 171618 h 4269336"/>
              <a:gd name="connsiteX19" fmla="*/ 55343 w 8077200"/>
              <a:gd name="connsiteY19" fmla="*/ 135143 h 4269336"/>
              <a:gd name="connsiteX20" fmla="*/ 84261 w 8077200"/>
              <a:gd name="connsiteY20" fmla="*/ 102043 h 4269336"/>
              <a:gd name="connsiteX21" fmla="*/ 118148 w 8077200"/>
              <a:gd name="connsiteY21" fmla="*/ 72775 h 4269336"/>
              <a:gd name="connsiteX22" fmla="*/ 156472 w 8077200"/>
              <a:gd name="connsiteY22" fmla="*/ 47799 h 4269336"/>
              <a:gd name="connsiteX23" fmla="*/ 198704 w 8077200"/>
              <a:gd name="connsiteY23" fmla="*/ 27575 h 4269336"/>
              <a:gd name="connsiteX24" fmla="*/ 244310 w 8077200"/>
              <a:gd name="connsiteY24" fmla="*/ 12561 h 4269336"/>
              <a:gd name="connsiteX25" fmla="*/ 292761 w 8077200"/>
              <a:gd name="connsiteY25" fmla="*/ 3215 h 426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077200" h="4269336">
                <a:moveTo>
                  <a:pt x="343508" y="0"/>
                </a:moveTo>
                <a:lnTo>
                  <a:pt x="8077200" y="0"/>
                </a:lnTo>
                <a:lnTo>
                  <a:pt x="8077200" y="4269336"/>
                </a:lnTo>
                <a:lnTo>
                  <a:pt x="343524" y="4269336"/>
                </a:lnTo>
                <a:lnTo>
                  <a:pt x="292761" y="4266119"/>
                </a:lnTo>
                <a:lnTo>
                  <a:pt x="244310" y="4256775"/>
                </a:lnTo>
                <a:lnTo>
                  <a:pt x="198704" y="4241761"/>
                </a:lnTo>
                <a:lnTo>
                  <a:pt x="156472" y="4221539"/>
                </a:lnTo>
                <a:lnTo>
                  <a:pt x="118148" y="4196566"/>
                </a:lnTo>
                <a:lnTo>
                  <a:pt x="84261" y="4167301"/>
                </a:lnTo>
                <a:lnTo>
                  <a:pt x="55343" y="4134202"/>
                </a:lnTo>
                <a:lnTo>
                  <a:pt x="31927" y="4097731"/>
                </a:lnTo>
                <a:lnTo>
                  <a:pt x="14544" y="4058343"/>
                </a:lnTo>
                <a:lnTo>
                  <a:pt x="3723" y="4016500"/>
                </a:lnTo>
                <a:lnTo>
                  <a:pt x="0" y="3972673"/>
                </a:lnTo>
                <a:lnTo>
                  <a:pt x="0" y="296686"/>
                </a:lnTo>
                <a:lnTo>
                  <a:pt x="3723" y="252854"/>
                </a:lnTo>
                <a:lnTo>
                  <a:pt x="14544" y="211008"/>
                </a:lnTo>
                <a:lnTo>
                  <a:pt x="31927" y="171618"/>
                </a:lnTo>
                <a:lnTo>
                  <a:pt x="55343" y="135143"/>
                </a:lnTo>
                <a:lnTo>
                  <a:pt x="84261" y="102043"/>
                </a:lnTo>
                <a:lnTo>
                  <a:pt x="118148" y="72775"/>
                </a:lnTo>
                <a:lnTo>
                  <a:pt x="156472" y="47799"/>
                </a:lnTo>
                <a:lnTo>
                  <a:pt x="198704" y="27575"/>
                </a:lnTo>
                <a:lnTo>
                  <a:pt x="244310" y="12561"/>
                </a:lnTo>
                <a:lnTo>
                  <a:pt x="292761" y="3215"/>
                </a:lnTo>
                <a:close/>
              </a:path>
            </a:pathLst>
          </a:cu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326352" y="167386"/>
            <a:ext cx="10875047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</a:t>
            </a: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влияющие на количество </a:t>
            </a:r>
            <a:r>
              <a:rPr lang="ru-RU" sz="24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осадков</a:t>
            </a:r>
            <a:endParaRPr lang="ru-RU" sz="6000" b="1" dirty="0">
              <a:solidFill>
                <a:srgbClr val="429EE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308E484-67C4-4C44-A302-80F18D58B90D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0A864E63-04CA-4C9A-81DD-E408E41D035E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03251E6-157D-4C9A-B1DC-E34A1950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  <p:sp>
        <p:nvSpPr>
          <p:cNvPr id="39" name="object 18">
            <a:extLst>
              <a:ext uri="{FF2B5EF4-FFF2-40B4-BE49-F238E27FC236}">
                <a16:creationId xmlns:a16="http://schemas.microsoft.com/office/drawing/2014/main" id="{CBC3F918-B506-4B58-876A-481564F8F635}"/>
              </a:ext>
            </a:extLst>
          </p:cNvPr>
          <p:cNvSpPr/>
          <p:nvPr/>
        </p:nvSpPr>
        <p:spPr>
          <a:xfrm>
            <a:off x="405064" y="1838804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C99091CA-B6C7-4F61-85EA-A2B299B66C27}"/>
              </a:ext>
            </a:extLst>
          </p:cNvPr>
          <p:cNvSpPr txBox="1"/>
          <p:nvPr/>
        </p:nvSpPr>
        <p:spPr>
          <a:xfrm>
            <a:off x="613054" y="1977979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Рельеф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54" name="object 18">
            <a:extLst>
              <a:ext uri="{FF2B5EF4-FFF2-40B4-BE49-F238E27FC236}">
                <a16:creationId xmlns:a16="http://schemas.microsoft.com/office/drawing/2014/main" id="{C4250576-218C-4817-B850-36B6D73B2653}"/>
              </a:ext>
            </a:extLst>
          </p:cNvPr>
          <p:cNvSpPr/>
          <p:nvPr/>
        </p:nvSpPr>
        <p:spPr>
          <a:xfrm>
            <a:off x="400368" y="2600186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55" name="object 24">
            <a:extLst>
              <a:ext uri="{FF2B5EF4-FFF2-40B4-BE49-F238E27FC236}">
                <a16:creationId xmlns:a16="http://schemas.microsoft.com/office/drawing/2014/main" id="{D2964823-8E28-4610-A74F-F4F7CE9B5461}"/>
              </a:ext>
            </a:extLst>
          </p:cNvPr>
          <p:cNvSpPr txBox="1"/>
          <p:nvPr/>
        </p:nvSpPr>
        <p:spPr>
          <a:xfrm>
            <a:off x="608358" y="2739361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Близость океанов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56" name="object 18">
            <a:extLst>
              <a:ext uri="{FF2B5EF4-FFF2-40B4-BE49-F238E27FC236}">
                <a16:creationId xmlns:a16="http://schemas.microsoft.com/office/drawing/2014/main" id="{8C7E9EF8-DDD2-4E62-B634-68262715390B}"/>
              </a:ext>
            </a:extLst>
          </p:cNvPr>
          <p:cNvSpPr/>
          <p:nvPr/>
        </p:nvSpPr>
        <p:spPr>
          <a:xfrm>
            <a:off x="400368" y="3361375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429EE4"/>
            </a:solidFill>
            <a:prstDash val="sysDash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57" name="object 24">
            <a:extLst>
              <a:ext uri="{FF2B5EF4-FFF2-40B4-BE49-F238E27FC236}">
                <a16:creationId xmlns:a16="http://schemas.microsoft.com/office/drawing/2014/main" id="{DE9A2826-716B-4BBC-A97F-2B60C860CEC7}"/>
              </a:ext>
            </a:extLst>
          </p:cNvPr>
          <p:cNvSpPr txBox="1"/>
          <p:nvPr/>
        </p:nvSpPr>
        <p:spPr>
          <a:xfrm>
            <a:off x="608358" y="3500550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Морские течения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60" name="object 18">
            <a:extLst>
              <a:ext uri="{FF2B5EF4-FFF2-40B4-BE49-F238E27FC236}">
                <a16:creationId xmlns:a16="http://schemas.microsoft.com/office/drawing/2014/main" id="{D7199F91-A626-4846-82D2-C74E1646B4B6}"/>
              </a:ext>
            </a:extLst>
          </p:cNvPr>
          <p:cNvSpPr/>
          <p:nvPr/>
        </p:nvSpPr>
        <p:spPr>
          <a:xfrm>
            <a:off x="395288" y="4122564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1" name="object 18">
            <a:extLst>
              <a:ext uri="{FF2B5EF4-FFF2-40B4-BE49-F238E27FC236}">
                <a16:creationId xmlns:a16="http://schemas.microsoft.com/office/drawing/2014/main" id="{4A412B7D-5396-47A7-83A2-9A1029F76C4C}"/>
              </a:ext>
            </a:extLst>
          </p:cNvPr>
          <p:cNvSpPr/>
          <p:nvPr/>
        </p:nvSpPr>
        <p:spPr>
          <a:xfrm>
            <a:off x="390592" y="4883946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68C0E013-4FEA-441D-926C-906CFA2BA6D7}"/>
              </a:ext>
            </a:extLst>
          </p:cNvPr>
          <p:cNvSpPr/>
          <p:nvPr/>
        </p:nvSpPr>
        <p:spPr>
          <a:xfrm>
            <a:off x="390592" y="5645135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031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D0308347-7B55-4AF6-A74A-A339666062F6}"/>
              </a:ext>
            </a:extLst>
          </p:cNvPr>
          <p:cNvSpPr/>
          <p:nvPr/>
        </p:nvSpPr>
        <p:spPr>
          <a:xfrm>
            <a:off x="3821544" y="1691122"/>
            <a:ext cx="7532256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13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lang="ru-RU"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9AD03DB-F273-4655-B591-12C2752149F1}"/>
              </a:ext>
            </a:extLst>
          </p:cNvPr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096DE0-D4F5-4782-B939-577AAA14B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3" b="10343"/>
          <a:stretch/>
        </p:blipFill>
        <p:spPr>
          <a:xfrm>
            <a:off x="4109976" y="1838804"/>
            <a:ext cx="8196295" cy="4332286"/>
          </a:xfrm>
          <a:custGeom>
            <a:avLst/>
            <a:gdLst>
              <a:gd name="connsiteX0" fmla="*/ 343508 w 8077200"/>
              <a:gd name="connsiteY0" fmla="*/ 0 h 4269336"/>
              <a:gd name="connsiteX1" fmla="*/ 8077200 w 8077200"/>
              <a:gd name="connsiteY1" fmla="*/ 0 h 4269336"/>
              <a:gd name="connsiteX2" fmla="*/ 8077200 w 8077200"/>
              <a:gd name="connsiteY2" fmla="*/ 4269336 h 4269336"/>
              <a:gd name="connsiteX3" fmla="*/ 343524 w 8077200"/>
              <a:gd name="connsiteY3" fmla="*/ 4269336 h 4269336"/>
              <a:gd name="connsiteX4" fmla="*/ 292761 w 8077200"/>
              <a:gd name="connsiteY4" fmla="*/ 4266119 h 4269336"/>
              <a:gd name="connsiteX5" fmla="*/ 244310 w 8077200"/>
              <a:gd name="connsiteY5" fmla="*/ 4256775 h 4269336"/>
              <a:gd name="connsiteX6" fmla="*/ 198704 w 8077200"/>
              <a:gd name="connsiteY6" fmla="*/ 4241761 h 4269336"/>
              <a:gd name="connsiteX7" fmla="*/ 156472 w 8077200"/>
              <a:gd name="connsiteY7" fmla="*/ 4221539 h 4269336"/>
              <a:gd name="connsiteX8" fmla="*/ 118148 w 8077200"/>
              <a:gd name="connsiteY8" fmla="*/ 4196566 h 4269336"/>
              <a:gd name="connsiteX9" fmla="*/ 84261 w 8077200"/>
              <a:gd name="connsiteY9" fmla="*/ 4167301 h 4269336"/>
              <a:gd name="connsiteX10" fmla="*/ 55343 w 8077200"/>
              <a:gd name="connsiteY10" fmla="*/ 4134202 h 4269336"/>
              <a:gd name="connsiteX11" fmla="*/ 31927 w 8077200"/>
              <a:gd name="connsiteY11" fmla="*/ 4097731 h 4269336"/>
              <a:gd name="connsiteX12" fmla="*/ 14544 w 8077200"/>
              <a:gd name="connsiteY12" fmla="*/ 4058343 h 4269336"/>
              <a:gd name="connsiteX13" fmla="*/ 3723 w 8077200"/>
              <a:gd name="connsiteY13" fmla="*/ 4016500 h 4269336"/>
              <a:gd name="connsiteX14" fmla="*/ 0 w 8077200"/>
              <a:gd name="connsiteY14" fmla="*/ 3972673 h 4269336"/>
              <a:gd name="connsiteX15" fmla="*/ 0 w 8077200"/>
              <a:gd name="connsiteY15" fmla="*/ 296686 h 4269336"/>
              <a:gd name="connsiteX16" fmla="*/ 3723 w 8077200"/>
              <a:gd name="connsiteY16" fmla="*/ 252854 h 4269336"/>
              <a:gd name="connsiteX17" fmla="*/ 14544 w 8077200"/>
              <a:gd name="connsiteY17" fmla="*/ 211008 h 4269336"/>
              <a:gd name="connsiteX18" fmla="*/ 31927 w 8077200"/>
              <a:gd name="connsiteY18" fmla="*/ 171618 h 4269336"/>
              <a:gd name="connsiteX19" fmla="*/ 55343 w 8077200"/>
              <a:gd name="connsiteY19" fmla="*/ 135143 h 4269336"/>
              <a:gd name="connsiteX20" fmla="*/ 84261 w 8077200"/>
              <a:gd name="connsiteY20" fmla="*/ 102043 h 4269336"/>
              <a:gd name="connsiteX21" fmla="*/ 118148 w 8077200"/>
              <a:gd name="connsiteY21" fmla="*/ 72775 h 4269336"/>
              <a:gd name="connsiteX22" fmla="*/ 156472 w 8077200"/>
              <a:gd name="connsiteY22" fmla="*/ 47799 h 4269336"/>
              <a:gd name="connsiteX23" fmla="*/ 198704 w 8077200"/>
              <a:gd name="connsiteY23" fmla="*/ 27575 h 4269336"/>
              <a:gd name="connsiteX24" fmla="*/ 244310 w 8077200"/>
              <a:gd name="connsiteY24" fmla="*/ 12561 h 4269336"/>
              <a:gd name="connsiteX25" fmla="*/ 292761 w 8077200"/>
              <a:gd name="connsiteY25" fmla="*/ 3215 h 426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077200" h="4269336">
                <a:moveTo>
                  <a:pt x="343508" y="0"/>
                </a:moveTo>
                <a:lnTo>
                  <a:pt x="8077200" y="0"/>
                </a:lnTo>
                <a:lnTo>
                  <a:pt x="8077200" y="4269336"/>
                </a:lnTo>
                <a:lnTo>
                  <a:pt x="343524" y="4269336"/>
                </a:lnTo>
                <a:lnTo>
                  <a:pt x="292761" y="4266119"/>
                </a:lnTo>
                <a:lnTo>
                  <a:pt x="244310" y="4256775"/>
                </a:lnTo>
                <a:lnTo>
                  <a:pt x="198704" y="4241761"/>
                </a:lnTo>
                <a:lnTo>
                  <a:pt x="156472" y="4221539"/>
                </a:lnTo>
                <a:lnTo>
                  <a:pt x="118148" y="4196566"/>
                </a:lnTo>
                <a:lnTo>
                  <a:pt x="84261" y="4167301"/>
                </a:lnTo>
                <a:lnTo>
                  <a:pt x="55343" y="4134202"/>
                </a:lnTo>
                <a:lnTo>
                  <a:pt x="31927" y="4097731"/>
                </a:lnTo>
                <a:lnTo>
                  <a:pt x="14544" y="4058343"/>
                </a:lnTo>
                <a:lnTo>
                  <a:pt x="3723" y="4016500"/>
                </a:lnTo>
                <a:lnTo>
                  <a:pt x="0" y="3972673"/>
                </a:lnTo>
                <a:lnTo>
                  <a:pt x="0" y="296686"/>
                </a:lnTo>
                <a:lnTo>
                  <a:pt x="3723" y="252854"/>
                </a:lnTo>
                <a:lnTo>
                  <a:pt x="14544" y="211008"/>
                </a:lnTo>
                <a:lnTo>
                  <a:pt x="31927" y="171618"/>
                </a:lnTo>
                <a:lnTo>
                  <a:pt x="55343" y="135143"/>
                </a:lnTo>
                <a:lnTo>
                  <a:pt x="84261" y="102043"/>
                </a:lnTo>
                <a:lnTo>
                  <a:pt x="118148" y="72775"/>
                </a:lnTo>
                <a:lnTo>
                  <a:pt x="156472" y="47799"/>
                </a:lnTo>
                <a:lnTo>
                  <a:pt x="198704" y="27575"/>
                </a:lnTo>
                <a:lnTo>
                  <a:pt x="244310" y="12561"/>
                </a:lnTo>
                <a:lnTo>
                  <a:pt x="292761" y="3215"/>
                </a:lnTo>
                <a:close/>
              </a:path>
            </a:pathLst>
          </a:cu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326352" y="167386"/>
            <a:ext cx="10875047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</a:t>
            </a: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влияющие на количество </a:t>
            </a:r>
            <a:r>
              <a:rPr lang="ru-RU" sz="24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осадков</a:t>
            </a:r>
            <a:endParaRPr lang="ru-RU" sz="6000" b="1" dirty="0">
              <a:solidFill>
                <a:srgbClr val="429EE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308E484-67C4-4C44-A302-80F18D58B90D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0A864E63-04CA-4C9A-81DD-E408E41D035E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03251E6-157D-4C9A-B1DC-E34A1950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  <p:sp>
        <p:nvSpPr>
          <p:cNvPr id="39" name="object 18">
            <a:extLst>
              <a:ext uri="{FF2B5EF4-FFF2-40B4-BE49-F238E27FC236}">
                <a16:creationId xmlns:a16="http://schemas.microsoft.com/office/drawing/2014/main" id="{CBC3F918-B506-4B58-876A-481564F8F635}"/>
              </a:ext>
            </a:extLst>
          </p:cNvPr>
          <p:cNvSpPr/>
          <p:nvPr/>
        </p:nvSpPr>
        <p:spPr>
          <a:xfrm>
            <a:off x="405064" y="1838804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C99091CA-B6C7-4F61-85EA-A2B299B66C27}"/>
              </a:ext>
            </a:extLst>
          </p:cNvPr>
          <p:cNvSpPr txBox="1"/>
          <p:nvPr/>
        </p:nvSpPr>
        <p:spPr>
          <a:xfrm>
            <a:off x="613054" y="1977979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Рельеф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54" name="object 18">
            <a:extLst>
              <a:ext uri="{FF2B5EF4-FFF2-40B4-BE49-F238E27FC236}">
                <a16:creationId xmlns:a16="http://schemas.microsoft.com/office/drawing/2014/main" id="{C4250576-218C-4817-B850-36B6D73B2653}"/>
              </a:ext>
            </a:extLst>
          </p:cNvPr>
          <p:cNvSpPr/>
          <p:nvPr/>
        </p:nvSpPr>
        <p:spPr>
          <a:xfrm>
            <a:off x="400368" y="2600186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55" name="object 24">
            <a:extLst>
              <a:ext uri="{FF2B5EF4-FFF2-40B4-BE49-F238E27FC236}">
                <a16:creationId xmlns:a16="http://schemas.microsoft.com/office/drawing/2014/main" id="{D2964823-8E28-4610-A74F-F4F7CE9B5461}"/>
              </a:ext>
            </a:extLst>
          </p:cNvPr>
          <p:cNvSpPr txBox="1"/>
          <p:nvPr/>
        </p:nvSpPr>
        <p:spPr>
          <a:xfrm>
            <a:off x="608358" y="2739361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Близость океанов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56" name="object 18">
            <a:extLst>
              <a:ext uri="{FF2B5EF4-FFF2-40B4-BE49-F238E27FC236}">
                <a16:creationId xmlns:a16="http://schemas.microsoft.com/office/drawing/2014/main" id="{8C7E9EF8-DDD2-4E62-B634-68262715390B}"/>
              </a:ext>
            </a:extLst>
          </p:cNvPr>
          <p:cNvSpPr/>
          <p:nvPr/>
        </p:nvSpPr>
        <p:spPr>
          <a:xfrm>
            <a:off x="400368" y="3361375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57" name="object 24">
            <a:extLst>
              <a:ext uri="{FF2B5EF4-FFF2-40B4-BE49-F238E27FC236}">
                <a16:creationId xmlns:a16="http://schemas.microsoft.com/office/drawing/2014/main" id="{DE9A2826-716B-4BBC-A97F-2B60C860CEC7}"/>
              </a:ext>
            </a:extLst>
          </p:cNvPr>
          <p:cNvSpPr txBox="1"/>
          <p:nvPr/>
        </p:nvSpPr>
        <p:spPr>
          <a:xfrm>
            <a:off x="608358" y="3500550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Морские течения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60" name="object 18">
            <a:extLst>
              <a:ext uri="{FF2B5EF4-FFF2-40B4-BE49-F238E27FC236}">
                <a16:creationId xmlns:a16="http://schemas.microsoft.com/office/drawing/2014/main" id="{D7199F91-A626-4846-82D2-C74E1646B4B6}"/>
              </a:ext>
            </a:extLst>
          </p:cNvPr>
          <p:cNvSpPr/>
          <p:nvPr/>
        </p:nvSpPr>
        <p:spPr>
          <a:xfrm>
            <a:off x="395288" y="4122564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429EE4"/>
            </a:solidFill>
            <a:prstDash val="sysDash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1" name="object 18">
            <a:extLst>
              <a:ext uri="{FF2B5EF4-FFF2-40B4-BE49-F238E27FC236}">
                <a16:creationId xmlns:a16="http://schemas.microsoft.com/office/drawing/2014/main" id="{4A412B7D-5396-47A7-83A2-9A1029F76C4C}"/>
              </a:ext>
            </a:extLst>
          </p:cNvPr>
          <p:cNvSpPr/>
          <p:nvPr/>
        </p:nvSpPr>
        <p:spPr>
          <a:xfrm>
            <a:off x="390592" y="4883946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68C0E013-4FEA-441D-926C-906CFA2BA6D7}"/>
              </a:ext>
            </a:extLst>
          </p:cNvPr>
          <p:cNvSpPr/>
          <p:nvPr/>
        </p:nvSpPr>
        <p:spPr>
          <a:xfrm>
            <a:off x="390592" y="5645135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6" name="object 24">
            <a:extLst>
              <a:ext uri="{FF2B5EF4-FFF2-40B4-BE49-F238E27FC236}">
                <a16:creationId xmlns:a16="http://schemas.microsoft.com/office/drawing/2014/main" id="{6FED34C9-B238-4C20-ACD5-3231B9C4B292}"/>
              </a:ext>
            </a:extLst>
          </p:cNvPr>
          <p:cNvSpPr txBox="1"/>
          <p:nvPr/>
        </p:nvSpPr>
        <p:spPr>
          <a:xfrm>
            <a:off x="608358" y="4262947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Ветры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0620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D0308347-7B55-4AF6-A74A-A339666062F6}"/>
              </a:ext>
            </a:extLst>
          </p:cNvPr>
          <p:cNvSpPr/>
          <p:nvPr/>
        </p:nvSpPr>
        <p:spPr>
          <a:xfrm>
            <a:off x="3821544" y="1691122"/>
            <a:ext cx="7532256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14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lang="ru-RU"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9AD03DB-F273-4655-B591-12C2752149F1}"/>
              </a:ext>
            </a:extLst>
          </p:cNvPr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096DE0-D4F5-4782-B939-577AAA14B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" b="3016"/>
          <a:stretch/>
        </p:blipFill>
        <p:spPr>
          <a:xfrm>
            <a:off x="4109976" y="1838804"/>
            <a:ext cx="8196295" cy="4332286"/>
          </a:xfrm>
          <a:custGeom>
            <a:avLst/>
            <a:gdLst>
              <a:gd name="connsiteX0" fmla="*/ 343508 w 8077200"/>
              <a:gd name="connsiteY0" fmla="*/ 0 h 4269336"/>
              <a:gd name="connsiteX1" fmla="*/ 8077200 w 8077200"/>
              <a:gd name="connsiteY1" fmla="*/ 0 h 4269336"/>
              <a:gd name="connsiteX2" fmla="*/ 8077200 w 8077200"/>
              <a:gd name="connsiteY2" fmla="*/ 4269336 h 4269336"/>
              <a:gd name="connsiteX3" fmla="*/ 343524 w 8077200"/>
              <a:gd name="connsiteY3" fmla="*/ 4269336 h 4269336"/>
              <a:gd name="connsiteX4" fmla="*/ 292761 w 8077200"/>
              <a:gd name="connsiteY4" fmla="*/ 4266119 h 4269336"/>
              <a:gd name="connsiteX5" fmla="*/ 244310 w 8077200"/>
              <a:gd name="connsiteY5" fmla="*/ 4256775 h 4269336"/>
              <a:gd name="connsiteX6" fmla="*/ 198704 w 8077200"/>
              <a:gd name="connsiteY6" fmla="*/ 4241761 h 4269336"/>
              <a:gd name="connsiteX7" fmla="*/ 156472 w 8077200"/>
              <a:gd name="connsiteY7" fmla="*/ 4221539 h 4269336"/>
              <a:gd name="connsiteX8" fmla="*/ 118148 w 8077200"/>
              <a:gd name="connsiteY8" fmla="*/ 4196566 h 4269336"/>
              <a:gd name="connsiteX9" fmla="*/ 84261 w 8077200"/>
              <a:gd name="connsiteY9" fmla="*/ 4167301 h 4269336"/>
              <a:gd name="connsiteX10" fmla="*/ 55343 w 8077200"/>
              <a:gd name="connsiteY10" fmla="*/ 4134202 h 4269336"/>
              <a:gd name="connsiteX11" fmla="*/ 31927 w 8077200"/>
              <a:gd name="connsiteY11" fmla="*/ 4097731 h 4269336"/>
              <a:gd name="connsiteX12" fmla="*/ 14544 w 8077200"/>
              <a:gd name="connsiteY12" fmla="*/ 4058343 h 4269336"/>
              <a:gd name="connsiteX13" fmla="*/ 3723 w 8077200"/>
              <a:gd name="connsiteY13" fmla="*/ 4016500 h 4269336"/>
              <a:gd name="connsiteX14" fmla="*/ 0 w 8077200"/>
              <a:gd name="connsiteY14" fmla="*/ 3972673 h 4269336"/>
              <a:gd name="connsiteX15" fmla="*/ 0 w 8077200"/>
              <a:gd name="connsiteY15" fmla="*/ 296686 h 4269336"/>
              <a:gd name="connsiteX16" fmla="*/ 3723 w 8077200"/>
              <a:gd name="connsiteY16" fmla="*/ 252854 h 4269336"/>
              <a:gd name="connsiteX17" fmla="*/ 14544 w 8077200"/>
              <a:gd name="connsiteY17" fmla="*/ 211008 h 4269336"/>
              <a:gd name="connsiteX18" fmla="*/ 31927 w 8077200"/>
              <a:gd name="connsiteY18" fmla="*/ 171618 h 4269336"/>
              <a:gd name="connsiteX19" fmla="*/ 55343 w 8077200"/>
              <a:gd name="connsiteY19" fmla="*/ 135143 h 4269336"/>
              <a:gd name="connsiteX20" fmla="*/ 84261 w 8077200"/>
              <a:gd name="connsiteY20" fmla="*/ 102043 h 4269336"/>
              <a:gd name="connsiteX21" fmla="*/ 118148 w 8077200"/>
              <a:gd name="connsiteY21" fmla="*/ 72775 h 4269336"/>
              <a:gd name="connsiteX22" fmla="*/ 156472 w 8077200"/>
              <a:gd name="connsiteY22" fmla="*/ 47799 h 4269336"/>
              <a:gd name="connsiteX23" fmla="*/ 198704 w 8077200"/>
              <a:gd name="connsiteY23" fmla="*/ 27575 h 4269336"/>
              <a:gd name="connsiteX24" fmla="*/ 244310 w 8077200"/>
              <a:gd name="connsiteY24" fmla="*/ 12561 h 4269336"/>
              <a:gd name="connsiteX25" fmla="*/ 292761 w 8077200"/>
              <a:gd name="connsiteY25" fmla="*/ 3215 h 426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077200" h="4269336">
                <a:moveTo>
                  <a:pt x="343508" y="0"/>
                </a:moveTo>
                <a:lnTo>
                  <a:pt x="8077200" y="0"/>
                </a:lnTo>
                <a:lnTo>
                  <a:pt x="8077200" y="4269336"/>
                </a:lnTo>
                <a:lnTo>
                  <a:pt x="343524" y="4269336"/>
                </a:lnTo>
                <a:lnTo>
                  <a:pt x="292761" y="4266119"/>
                </a:lnTo>
                <a:lnTo>
                  <a:pt x="244310" y="4256775"/>
                </a:lnTo>
                <a:lnTo>
                  <a:pt x="198704" y="4241761"/>
                </a:lnTo>
                <a:lnTo>
                  <a:pt x="156472" y="4221539"/>
                </a:lnTo>
                <a:lnTo>
                  <a:pt x="118148" y="4196566"/>
                </a:lnTo>
                <a:lnTo>
                  <a:pt x="84261" y="4167301"/>
                </a:lnTo>
                <a:lnTo>
                  <a:pt x="55343" y="4134202"/>
                </a:lnTo>
                <a:lnTo>
                  <a:pt x="31927" y="4097731"/>
                </a:lnTo>
                <a:lnTo>
                  <a:pt x="14544" y="4058343"/>
                </a:lnTo>
                <a:lnTo>
                  <a:pt x="3723" y="4016500"/>
                </a:lnTo>
                <a:lnTo>
                  <a:pt x="0" y="3972673"/>
                </a:lnTo>
                <a:lnTo>
                  <a:pt x="0" y="296686"/>
                </a:lnTo>
                <a:lnTo>
                  <a:pt x="3723" y="252854"/>
                </a:lnTo>
                <a:lnTo>
                  <a:pt x="14544" y="211008"/>
                </a:lnTo>
                <a:lnTo>
                  <a:pt x="31927" y="171618"/>
                </a:lnTo>
                <a:lnTo>
                  <a:pt x="55343" y="135143"/>
                </a:lnTo>
                <a:lnTo>
                  <a:pt x="84261" y="102043"/>
                </a:lnTo>
                <a:lnTo>
                  <a:pt x="118148" y="72775"/>
                </a:lnTo>
                <a:lnTo>
                  <a:pt x="156472" y="47799"/>
                </a:lnTo>
                <a:lnTo>
                  <a:pt x="198704" y="27575"/>
                </a:lnTo>
                <a:lnTo>
                  <a:pt x="244310" y="12561"/>
                </a:lnTo>
                <a:lnTo>
                  <a:pt x="292761" y="3215"/>
                </a:lnTo>
                <a:close/>
              </a:path>
            </a:pathLst>
          </a:cu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326352" y="167386"/>
            <a:ext cx="10875047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</a:t>
            </a: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влияющие на количество </a:t>
            </a:r>
            <a:r>
              <a:rPr lang="ru-RU" sz="24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осадков</a:t>
            </a:r>
            <a:endParaRPr lang="ru-RU" sz="6000" b="1" dirty="0">
              <a:solidFill>
                <a:srgbClr val="429EE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308E484-67C4-4C44-A302-80F18D58B90D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0A864E63-04CA-4C9A-81DD-E408E41D035E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03251E6-157D-4C9A-B1DC-E34A1950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  <p:sp>
        <p:nvSpPr>
          <p:cNvPr id="39" name="object 18">
            <a:extLst>
              <a:ext uri="{FF2B5EF4-FFF2-40B4-BE49-F238E27FC236}">
                <a16:creationId xmlns:a16="http://schemas.microsoft.com/office/drawing/2014/main" id="{CBC3F918-B506-4B58-876A-481564F8F635}"/>
              </a:ext>
            </a:extLst>
          </p:cNvPr>
          <p:cNvSpPr/>
          <p:nvPr/>
        </p:nvSpPr>
        <p:spPr>
          <a:xfrm>
            <a:off x="405064" y="1838804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C99091CA-B6C7-4F61-85EA-A2B299B66C27}"/>
              </a:ext>
            </a:extLst>
          </p:cNvPr>
          <p:cNvSpPr txBox="1"/>
          <p:nvPr/>
        </p:nvSpPr>
        <p:spPr>
          <a:xfrm>
            <a:off x="613054" y="1977979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Рельеф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54" name="object 18">
            <a:extLst>
              <a:ext uri="{FF2B5EF4-FFF2-40B4-BE49-F238E27FC236}">
                <a16:creationId xmlns:a16="http://schemas.microsoft.com/office/drawing/2014/main" id="{C4250576-218C-4817-B850-36B6D73B2653}"/>
              </a:ext>
            </a:extLst>
          </p:cNvPr>
          <p:cNvSpPr/>
          <p:nvPr/>
        </p:nvSpPr>
        <p:spPr>
          <a:xfrm>
            <a:off x="400368" y="2600186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55" name="object 24">
            <a:extLst>
              <a:ext uri="{FF2B5EF4-FFF2-40B4-BE49-F238E27FC236}">
                <a16:creationId xmlns:a16="http://schemas.microsoft.com/office/drawing/2014/main" id="{D2964823-8E28-4610-A74F-F4F7CE9B5461}"/>
              </a:ext>
            </a:extLst>
          </p:cNvPr>
          <p:cNvSpPr txBox="1"/>
          <p:nvPr/>
        </p:nvSpPr>
        <p:spPr>
          <a:xfrm>
            <a:off x="608358" y="2739361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Близость океанов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56" name="object 18">
            <a:extLst>
              <a:ext uri="{FF2B5EF4-FFF2-40B4-BE49-F238E27FC236}">
                <a16:creationId xmlns:a16="http://schemas.microsoft.com/office/drawing/2014/main" id="{8C7E9EF8-DDD2-4E62-B634-68262715390B}"/>
              </a:ext>
            </a:extLst>
          </p:cNvPr>
          <p:cNvSpPr/>
          <p:nvPr/>
        </p:nvSpPr>
        <p:spPr>
          <a:xfrm>
            <a:off x="400368" y="3361375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57" name="object 24">
            <a:extLst>
              <a:ext uri="{FF2B5EF4-FFF2-40B4-BE49-F238E27FC236}">
                <a16:creationId xmlns:a16="http://schemas.microsoft.com/office/drawing/2014/main" id="{DE9A2826-716B-4BBC-A97F-2B60C860CEC7}"/>
              </a:ext>
            </a:extLst>
          </p:cNvPr>
          <p:cNvSpPr txBox="1"/>
          <p:nvPr/>
        </p:nvSpPr>
        <p:spPr>
          <a:xfrm>
            <a:off x="608358" y="3500550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Морские течения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60" name="object 18">
            <a:extLst>
              <a:ext uri="{FF2B5EF4-FFF2-40B4-BE49-F238E27FC236}">
                <a16:creationId xmlns:a16="http://schemas.microsoft.com/office/drawing/2014/main" id="{D7199F91-A626-4846-82D2-C74E1646B4B6}"/>
              </a:ext>
            </a:extLst>
          </p:cNvPr>
          <p:cNvSpPr/>
          <p:nvPr/>
        </p:nvSpPr>
        <p:spPr>
          <a:xfrm>
            <a:off x="395288" y="4122564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1" name="object 18">
            <a:extLst>
              <a:ext uri="{FF2B5EF4-FFF2-40B4-BE49-F238E27FC236}">
                <a16:creationId xmlns:a16="http://schemas.microsoft.com/office/drawing/2014/main" id="{4A412B7D-5396-47A7-83A2-9A1029F76C4C}"/>
              </a:ext>
            </a:extLst>
          </p:cNvPr>
          <p:cNvSpPr/>
          <p:nvPr/>
        </p:nvSpPr>
        <p:spPr>
          <a:xfrm>
            <a:off x="390592" y="4883946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429EE4"/>
            </a:solidFill>
            <a:prstDash val="sysDash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68C0E013-4FEA-441D-926C-906CFA2BA6D7}"/>
              </a:ext>
            </a:extLst>
          </p:cNvPr>
          <p:cNvSpPr/>
          <p:nvPr/>
        </p:nvSpPr>
        <p:spPr>
          <a:xfrm>
            <a:off x="390592" y="5645135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6" name="object 24">
            <a:extLst>
              <a:ext uri="{FF2B5EF4-FFF2-40B4-BE49-F238E27FC236}">
                <a16:creationId xmlns:a16="http://schemas.microsoft.com/office/drawing/2014/main" id="{6FED34C9-B238-4C20-ACD5-3231B9C4B292}"/>
              </a:ext>
            </a:extLst>
          </p:cNvPr>
          <p:cNvSpPr txBox="1"/>
          <p:nvPr/>
        </p:nvSpPr>
        <p:spPr>
          <a:xfrm>
            <a:off x="608358" y="4262947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Ветры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67" name="object 24">
            <a:extLst>
              <a:ext uri="{FF2B5EF4-FFF2-40B4-BE49-F238E27FC236}">
                <a16:creationId xmlns:a16="http://schemas.microsoft.com/office/drawing/2014/main" id="{5A41EE01-3F98-42BC-AE18-67C83FBE84F6}"/>
              </a:ext>
            </a:extLst>
          </p:cNvPr>
          <p:cNvSpPr txBox="1"/>
          <p:nvPr/>
        </p:nvSpPr>
        <p:spPr>
          <a:xfrm>
            <a:off x="603662" y="5024329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Смена сезонов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488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D0308347-7B55-4AF6-A74A-A339666062F6}"/>
              </a:ext>
            </a:extLst>
          </p:cNvPr>
          <p:cNvSpPr/>
          <p:nvPr/>
        </p:nvSpPr>
        <p:spPr>
          <a:xfrm>
            <a:off x="3821544" y="1691122"/>
            <a:ext cx="7532256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15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lang="ru-RU"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9AD03DB-F273-4655-B591-12C2752149F1}"/>
              </a:ext>
            </a:extLst>
          </p:cNvPr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096DE0-D4F5-4782-B939-577AAA14B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b="14762"/>
          <a:stretch/>
        </p:blipFill>
        <p:spPr>
          <a:xfrm>
            <a:off x="4109976" y="1838804"/>
            <a:ext cx="8196295" cy="4332286"/>
          </a:xfrm>
          <a:custGeom>
            <a:avLst/>
            <a:gdLst>
              <a:gd name="connsiteX0" fmla="*/ 343508 w 8077200"/>
              <a:gd name="connsiteY0" fmla="*/ 0 h 4269336"/>
              <a:gd name="connsiteX1" fmla="*/ 8077200 w 8077200"/>
              <a:gd name="connsiteY1" fmla="*/ 0 h 4269336"/>
              <a:gd name="connsiteX2" fmla="*/ 8077200 w 8077200"/>
              <a:gd name="connsiteY2" fmla="*/ 4269336 h 4269336"/>
              <a:gd name="connsiteX3" fmla="*/ 343524 w 8077200"/>
              <a:gd name="connsiteY3" fmla="*/ 4269336 h 4269336"/>
              <a:gd name="connsiteX4" fmla="*/ 292761 w 8077200"/>
              <a:gd name="connsiteY4" fmla="*/ 4266119 h 4269336"/>
              <a:gd name="connsiteX5" fmla="*/ 244310 w 8077200"/>
              <a:gd name="connsiteY5" fmla="*/ 4256775 h 4269336"/>
              <a:gd name="connsiteX6" fmla="*/ 198704 w 8077200"/>
              <a:gd name="connsiteY6" fmla="*/ 4241761 h 4269336"/>
              <a:gd name="connsiteX7" fmla="*/ 156472 w 8077200"/>
              <a:gd name="connsiteY7" fmla="*/ 4221539 h 4269336"/>
              <a:gd name="connsiteX8" fmla="*/ 118148 w 8077200"/>
              <a:gd name="connsiteY8" fmla="*/ 4196566 h 4269336"/>
              <a:gd name="connsiteX9" fmla="*/ 84261 w 8077200"/>
              <a:gd name="connsiteY9" fmla="*/ 4167301 h 4269336"/>
              <a:gd name="connsiteX10" fmla="*/ 55343 w 8077200"/>
              <a:gd name="connsiteY10" fmla="*/ 4134202 h 4269336"/>
              <a:gd name="connsiteX11" fmla="*/ 31927 w 8077200"/>
              <a:gd name="connsiteY11" fmla="*/ 4097731 h 4269336"/>
              <a:gd name="connsiteX12" fmla="*/ 14544 w 8077200"/>
              <a:gd name="connsiteY12" fmla="*/ 4058343 h 4269336"/>
              <a:gd name="connsiteX13" fmla="*/ 3723 w 8077200"/>
              <a:gd name="connsiteY13" fmla="*/ 4016500 h 4269336"/>
              <a:gd name="connsiteX14" fmla="*/ 0 w 8077200"/>
              <a:gd name="connsiteY14" fmla="*/ 3972673 h 4269336"/>
              <a:gd name="connsiteX15" fmla="*/ 0 w 8077200"/>
              <a:gd name="connsiteY15" fmla="*/ 296686 h 4269336"/>
              <a:gd name="connsiteX16" fmla="*/ 3723 w 8077200"/>
              <a:gd name="connsiteY16" fmla="*/ 252854 h 4269336"/>
              <a:gd name="connsiteX17" fmla="*/ 14544 w 8077200"/>
              <a:gd name="connsiteY17" fmla="*/ 211008 h 4269336"/>
              <a:gd name="connsiteX18" fmla="*/ 31927 w 8077200"/>
              <a:gd name="connsiteY18" fmla="*/ 171618 h 4269336"/>
              <a:gd name="connsiteX19" fmla="*/ 55343 w 8077200"/>
              <a:gd name="connsiteY19" fmla="*/ 135143 h 4269336"/>
              <a:gd name="connsiteX20" fmla="*/ 84261 w 8077200"/>
              <a:gd name="connsiteY20" fmla="*/ 102043 h 4269336"/>
              <a:gd name="connsiteX21" fmla="*/ 118148 w 8077200"/>
              <a:gd name="connsiteY21" fmla="*/ 72775 h 4269336"/>
              <a:gd name="connsiteX22" fmla="*/ 156472 w 8077200"/>
              <a:gd name="connsiteY22" fmla="*/ 47799 h 4269336"/>
              <a:gd name="connsiteX23" fmla="*/ 198704 w 8077200"/>
              <a:gd name="connsiteY23" fmla="*/ 27575 h 4269336"/>
              <a:gd name="connsiteX24" fmla="*/ 244310 w 8077200"/>
              <a:gd name="connsiteY24" fmla="*/ 12561 h 4269336"/>
              <a:gd name="connsiteX25" fmla="*/ 292761 w 8077200"/>
              <a:gd name="connsiteY25" fmla="*/ 3215 h 426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077200" h="4269336">
                <a:moveTo>
                  <a:pt x="343508" y="0"/>
                </a:moveTo>
                <a:lnTo>
                  <a:pt x="8077200" y="0"/>
                </a:lnTo>
                <a:lnTo>
                  <a:pt x="8077200" y="4269336"/>
                </a:lnTo>
                <a:lnTo>
                  <a:pt x="343524" y="4269336"/>
                </a:lnTo>
                <a:lnTo>
                  <a:pt x="292761" y="4266119"/>
                </a:lnTo>
                <a:lnTo>
                  <a:pt x="244310" y="4256775"/>
                </a:lnTo>
                <a:lnTo>
                  <a:pt x="198704" y="4241761"/>
                </a:lnTo>
                <a:lnTo>
                  <a:pt x="156472" y="4221539"/>
                </a:lnTo>
                <a:lnTo>
                  <a:pt x="118148" y="4196566"/>
                </a:lnTo>
                <a:lnTo>
                  <a:pt x="84261" y="4167301"/>
                </a:lnTo>
                <a:lnTo>
                  <a:pt x="55343" y="4134202"/>
                </a:lnTo>
                <a:lnTo>
                  <a:pt x="31927" y="4097731"/>
                </a:lnTo>
                <a:lnTo>
                  <a:pt x="14544" y="4058343"/>
                </a:lnTo>
                <a:lnTo>
                  <a:pt x="3723" y="4016500"/>
                </a:lnTo>
                <a:lnTo>
                  <a:pt x="0" y="3972673"/>
                </a:lnTo>
                <a:lnTo>
                  <a:pt x="0" y="296686"/>
                </a:lnTo>
                <a:lnTo>
                  <a:pt x="3723" y="252854"/>
                </a:lnTo>
                <a:lnTo>
                  <a:pt x="14544" y="211008"/>
                </a:lnTo>
                <a:lnTo>
                  <a:pt x="31927" y="171618"/>
                </a:lnTo>
                <a:lnTo>
                  <a:pt x="55343" y="135143"/>
                </a:lnTo>
                <a:lnTo>
                  <a:pt x="84261" y="102043"/>
                </a:lnTo>
                <a:lnTo>
                  <a:pt x="118148" y="72775"/>
                </a:lnTo>
                <a:lnTo>
                  <a:pt x="156472" y="47799"/>
                </a:lnTo>
                <a:lnTo>
                  <a:pt x="198704" y="27575"/>
                </a:lnTo>
                <a:lnTo>
                  <a:pt x="244310" y="12561"/>
                </a:lnTo>
                <a:lnTo>
                  <a:pt x="292761" y="3215"/>
                </a:lnTo>
                <a:close/>
              </a:path>
            </a:pathLst>
          </a:cu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326352" y="167386"/>
            <a:ext cx="10875047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</a:t>
            </a: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влияющие на количество </a:t>
            </a:r>
            <a:r>
              <a:rPr lang="ru-RU" sz="24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осадков</a:t>
            </a:r>
            <a:endParaRPr lang="ru-RU" sz="6000" b="1" dirty="0">
              <a:solidFill>
                <a:srgbClr val="429EE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308E484-67C4-4C44-A302-80F18D58B90D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0A864E63-04CA-4C9A-81DD-E408E41D035E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03251E6-157D-4C9A-B1DC-E34A1950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  <p:sp>
        <p:nvSpPr>
          <p:cNvPr id="39" name="object 18">
            <a:extLst>
              <a:ext uri="{FF2B5EF4-FFF2-40B4-BE49-F238E27FC236}">
                <a16:creationId xmlns:a16="http://schemas.microsoft.com/office/drawing/2014/main" id="{CBC3F918-B506-4B58-876A-481564F8F635}"/>
              </a:ext>
            </a:extLst>
          </p:cNvPr>
          <p:cNvSpPr/>
          <p:nvPr/>
        </p:nvSpPr>
        <p:spPr>
          <a:xfrm>
            <a:off x="405064" y="1838804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C99091CA-B6C7-4F61-85EA-A2B299B66C27}"/>
              </a:ext>
            </a:extLst>
          </p:cNvPr>
          <p:cNvSpPr txBox="1"/>
          <p:nvPr/>
        </p:nvSpPr>
        <p:spPr>
          <a:xfrm>
            <a:off x="613054" y="1977979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Рельеф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54" name="object 18">
            <a:extLst>
              <a:ext uri="{FF2B5EF4-FFF2-40B4-BE49-F238E27FC236}">
                <a16:creationId xmlns:a16="http://schemas.microsoft.com/office/drawing/2014/main" id="{C4250576-218C-4817-B850-36B6D73B2653}"/>
              </a:ext>
            </a:extLst>
          </p:cNvPr>
          <p:cNvSpPr/>
          <p:nvPr/>
        </p:nvSpPr>
        <p:spPr>
          <a:xfrm>
            <a:off x="400368" y="2600186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55" name="object 24">
            <a:extLst>
              <a:ext uri="{FF2B5EF4-FFF2-40B4-BE49-F238E27FC236}">
                <a16:creationId xmlns:a16="http://schemas.microsoft.com/office/drawing/2014/main" id="{D2964823-8E28-4610-A74F-F4F7CE9B5461}"/>
              </a:ext>
            </a:extLst>
          </p:cNvPr>
          <p:cNvSpPr txBox="1"/>
          <p:nvPr/>
        </p:nvSpPr>
        <p:spPr>
          <a:xfrm>
            <a:off x="608358" y="2739361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Близость океанов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56" name="object 18">
            <a:extLst>
              <a:ext uri="{FF2B5EF4-FFF2-40B4-BE49-F238E27FC236}">
                <a16:creationId xmlns:a16="http://schemas.microsoft.com/office/drawing/2014/main" id="{8C7E9EF8-DDD2-4E62-B634-68262715390B}"/>
              </a:ext>
            </a:extLst>
          </p:cNvPr>
          <p:cNvSpPr/>
          <p:nvPr/>
        </p:nvSpPr>
        <p:spPr>
          <a:xfrm>
            <a:off x="400368" y="3361375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57" name="object 24">
            <a:extLst>
              <a:ext uri="{FF2B5EF4-FFF2-40B4-BE49-F238E27FC236}">
                <a16:creationId xmlns:a16="http://schemas.microsoft.com/office/drawing/2014/main" id="{DE9A2826-716B-4BBC-A97F-2B60C860CEC7}"/>
              </a:ext>
            </a:extLst>
          </p:cNvPr>
          <p:cNvSpPr txBox="1"/>
          <p:nvPr/>
        </p:nvSpPr>
        <p:spPr>
          <a:xfrm>
            <a:off x="608358" y="3500550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Морские течения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60" name="object 18">
            <a:extLst>
              <a:ext uri="{FF2B5EF4-FFF2-40B4-BE49-F238E27FC236}">
                <a16:creationId xmlns:a16="http://schemas.microsoft.com/office/drawing/2014/main" id="{D7199F91-A626-4846-82D2-C74E1646B4B6}"/>
              </a:ext>
            </a:extLst>
          </p:cNvPr>
          <p:cNvSpPr/>
          <p:nvPr/>
        </p:nvSpPr>
        <p:spPr>
          <a:xfrm>
            <a:off x="395288" y="4122564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1" name="object 18">
            <a:extLst>
              <a:ext uri="{FF2B5EF4-FFF2-40B4-BE49-F238E27FC236}">
                <a16:creationId xmlns:a16="http://schemas.microsoft.com/office/drawing/2014/main" id="{4A412B7D-5396-47A7-83A2-9A1029F76C4C}"/>
              </a:ext>
            </a:extLst>
          </p:cNvPr>
          <p:cNvSpPr/>
          <p:nvPr/>
        </p:nvSpPr>
        <p:spPr>
          <a:xfrm>
            <a:off x="390592" y="4883946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68C0E013-4FEA-441D-926C-906CFA2BA6D7}"/>
              </a:ext>
            </a:extLst>
          </p:cNvPr>
          <p:cNvSpPr/>
          <p:nvPr/>
        </p:nvSpPr>
        <p:spPr>
          <a:xfrm>
            <a:off x="390592" y="5645135"/>
            <a:ext cx="3091180" cy="618981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429EE4"/>
            </a:solidFill>
            <a:prstDash val="sysDash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66" name="object 24">
            <a:extLst>
              <a:ext uri="{FF2B5EF4-FFF2-40B4-BE49-F238E27FC236}">
                <a16:creationId xmlns:a16="http://schemas.microsoft.com/office/drawing/2014/main" id="{6FED34C9-B238-4C20-ACD5-3231B9C4B292}"/>
              </a:ext>
            </a:extLst>
          </p:cNvPr>
          <p:cNvSpPr txBox="1"/>
          <p:nvPr/>
        </p:nvSpPr>
        <p:spPr>
          <a:xfrm>
            <a:off x="608358" y="4262947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Ветры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67" name="object 24">
            <a:extLst>
              <a:ext uri="{FF2B5EF4-FFF2-40B4-BE49-F238E27FC236}">
                <a16:creationId xmlns:a16="http://schemas.microsoft.com/office/drawing/2014/main" id="{5A41EE01-3F98-42BC-AE18-67C83FBE84F6}"/>
              </a:ext>
            </a:extLst>
          </p:cNvPr>
          <p:cNvSpPr txBox="1"/>
          <p:nvPr/>
        </p:nvSpPr>
        <p:spPr>
          <a:xfrm>
            <a:off x="603662" y="5024329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Смена сезонов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68" name="object 24">
            <a:extLst>
              <a:ext uri="{FF2B5EF4-FFF2-40B4-BE49-F238E27FC236}">
                <a16:creationId xmlns:a16="http://schemas.microsoft.com/office/drawing/2014/main" id="{F99C1540-C298-4DF2-9CFB-CD1217E15C48}"/>
              </a:ext>
            </a:extLst>
          </p:cNvPr>
          <p:cNvSpPr txBox="1"/>
          <p:nvPr/>
        </p:nvSpPr>
        <p:spPr>
          <a:xfrm>
            <a:off x="603662" y="5785518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 err="1">
                <a:solidFill>
                  <a:srgbClr val="303942"/>
                </a:solidFill>
                <a:latin typeface="Tahoma"/>
                <a:cs typeface="Tahoma"/>
              </a:rPr>
              <a:t>Атм-ое</a:t>
            </a: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 давление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4491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</a:t>
            </a: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30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3">
            <a:extLst>
              <a:ext uri="{FF2B5EF4-FFF2-40B4-BE49-F238E27FC236}">
                <a16:creationId xmlns:a16="http://schemas.microsoft.com/office/drawing/2014/main" id="{2E1ACC6B-6856-4E2C-96CC-FA7D0C44DD32}"/>
              </a:ext>
            </a:extLst>
          </p:cNvPr>
          <p:cNvSpPr txBox="1"/>
          <p:nvPr/>
        </p:nvSpPr>
        <p:spPr>
          <a:xfrm>
            <a:off x="761048" y="1066800"/>
            <a:ext cx="6706552" cy="20140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 осадков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широтам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5631A37-3246-4EE6-B4C3-E22EB1E91730}"/>
              </a:ext>
            </a:extLst>
          </p:cNvPr>
          <p:cNvSpPr/>
          <p:nvPr/>
        </p:nvSpPr>
        <p:spPr>
          <a:xfrm rot="255468">
            <a:off x="6968211" y="1516210"/>
            <a:ext cx="6838322" cy="7070052"/>
          </a:xfrm>
          <a:prstGeom prst="roundRect">
            <a:avLst/>
          </a:prstGeom>
          <a:solidFill>
            <a:srgbClr val="30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3EAF3194-39BD-470F-9D58-1F9353170C60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r="14176"/>
          <a:stretch/>
        </p:blipFill>
        <p:spPr>
          <a:xfrm rot="310510">
            <a:off x="7207244" y="1706158"/>
            <a:ext cx="6360255" cy="5867252"/>
          </a:xfrm>
          <a:custGeom>
            <a:avLst/>
            <a:gdLst>
              <a:gd name="connsiteX0" fmla="*/ 518605 w 4050419"/>
              <a:gd name="connsiteY0" fmla="*/ 58108 h 5681413"/>
              <a:gd name="connsiteX1" fmla="*/ 651887 w 4050419"/>
              <a:gd name="connsiteY1" fmla="*/ 42513 h 5681413"/>
              <a:gd name="connsiteX2" fmla="*/ 3301439 w 4050419"/>
              <a:gd name="connsiteY2" fmla="*/ 87 h 5681413"/>
              <a:gd name="connsiteX3" fmla="*/ 3974453 w 4050419"/>
              <a:gd name="connsiteY3" fmla="*/ 651887 h 5681413"/>
              <a:gd name="connsiteX4" fmla="*/ 4050333 w 4050419"/>
              <a:gd name="connsiteY4" fmla="*/ 5390755 h 5681413"/>
              <a:gd name="connsiteX5" fmla="*/ 4002407 w 4050419"/>
              <a:gd name="connsiteY5" fmla="*/ 5649427 h 5681413"/>
              <a:gd name="connsiteX6" fmla="*/ 3985703 w 4050419"/>
              <a:gd name="connsiteY6" fmla="*/ 5681413 h 5681413"/>
              <a:gd name="connsiteX7" fmla="*/ 122315 w 4050419"/>
              <a:gd name="connsiteY7" fmla="*/ 5681413 h 5681413"/>
              <a:gd name="connsiteX8" fmla="*/ 91563 w 4050419"/>
              <a:gd name="connsiteY8" fmla="*/ 5587677 h 5681413"/>
              <a:gd name="connsiteX9" fmla="*/ 75968 w 4050419"/>
              <a:gd name="connsiteY9" fmla="*/ 5454394 h 5681413"/>
              <a:gd name="connsiteX10" fmla="*/ 87 w 4050419"/>
              <a:gd name="connsiteY10" fmla="*/ 715527 h 5681413"/>
              <a:gd name="connsiteX11" fmla="*/ 518605 w 4050419"/>
              <a:gd name="connsiteY11" fmla="*/ 58108 h 568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50419" h="5681413">
                <a:moveTo>
                  <a:pt x="518605" y="58108"/>
                </a:moveTo>
                <a:cubicBezTo>
                  <a:pt x="561585" y="48594"/>
                  <a:pt x="606158" y="43245"/>
                  <a:pt x="651887" y="42513"/>
                </a:cubicBezTo>
                <a:lnTo>
                  <a:pt x="3301439" y="87"/>
                </a:lnTo>
                <a:cubicBezTo>
                  <a:pt x="3667276" y="-5771"/>
                  <a:pt x="3968595" y="286050"/>
                  <a:pt x="3974453" y="651887"/>
                </a:cubicBezTo>
                <a:lnTo>
                  <a:pt x="4050333" y="5390755"/>
                </a:lnTo>
                <a:cubicBezTo>
                  <a:pt x="4051798" y="5482214"/>
                  <a:pt x="4034658" y="5569641"/>
                  <a:pt x="4002407" y="5649427"/>
                </a:cubicBezTo>
                <a:lnTo>
                  <a:pt x="3985703" y="5681413"/>
                </a:lnTo>
                <a:lnTo>
                  <a:pt x="122315" y="5681413"/>
                </a:lnTo>
                <a:lnTo>
                  <a:pt x="91563" y="5587677"/>
                </a:lnTo>
                <a:cubicBezTo>
                  <a:pt x="82049" y="5544697"/>
                  <a:pt x="76700" y="5500124"/>
                  <a:pt x="75968" y="5454394"/>
                </a:cubicBezTo>
                <a:lnTo>
                  <a:pt x="87" y="715527"/>
                </a:lnTo>
                <a:cubicBezTo>
                  <a:pt x="-5039" y="395419"/>
                  <a:pt x="217746" y="124708"/>
                  <a:pt x="518605" y="58108"/>
                </a:cubicBezTo>
                <a:close/>
              </a:path>
            </a:pathLst>
          </a:custGeom>
        </p:spPr>
      </p:pic>
      <p:sp>
        <p:nvSpPr>
          <p:cNvPr id="133" name="Google Shape;680;p52">
            <a:extLst>
              <a:ext uri="{FF2B5EF4-FFF2-40B4-BE49-F238E27FC236}">
                <a16:creationId xmlns:a16="http://schemas.microsoft.com/office/drawing/2014/main" id="{80097F6D-BE83-456B-9C8A-D6BE93919180}"/>
              </a:ext>
            </a:extLst>
          </p:cNvPr>
          <p:cNvSpPr txBox="1"/>
          <p:nvPr/>
        </p:nvSpPr>
        <p:spPr>
          <a:xfrm>
            <a:off x="735648" y="905058"/>
            <a:ext cx="5812623" cy="435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Экватор – здесь больше всего осадков (2000–3000 мм в год и более). </a:t>
            </a:r>
          </a:p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Тропики (20–30° </a:t>
            </a:r>
            <a:r>
              <a:rPr lang="ru-RU" dirty="0" err="1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с.ш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и </a:t>
            </a:r>
            <a:r>
              <a:rPr lang="ru-RU" dirty="0" err="1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ю.ш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.) – очень мало осадков. </a:t>
            </a:r>
          </a:p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Умеренные широты – количество осадков среднее и довольно равномерное. </a:t>
            </a:r>
          </a:p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Полярные области – тоже малое количество осадков (менее 250 мм в год). 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F98CAB3-2EBE-463B-9287-D93715AD64EB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40B99DB1-FD3D-42E6-B467-5C597AC3D350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37217F3-654A-4449-9004-6B1427162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  <p:sp>
        <p:nvSpPr>
          <p:cNvPr id="16" name="Google Shape;680;p52">
            <a:extLst>
              <a:ext uri="{FF2B5EF4-FFF2-40B4-BE49-F238E27FC236}">
                <a16:creationId xmlns:a16="http://schemas.microsoft.com/office/drawing/2014/main" id="{B4F491A3-A38B-491D-B957-A4E24DC9724A}"/>
              </a:ext>
            </a:extLst>
          </p:cNvPr>
          <p:cNvSpPr txBox="1"/>
          <p:nvPr/>
        </p:nvSpPr>
        <p:spPr>
          <a:xfrm>
            <a:off x="761048" y="5000490"/>
            <a:ext cx="5610897" cy="118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b="1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Главный фактор 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</a:t>
            </a:r>
            <a:r>
              <a:rPr lang="ru-RU" b="1" dirty="0">
                <a:solidFill>
                  <a:srgbClr val="429EE4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атмосферное давление:</a:t>
            </a:r>
          </a:p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низкое давление → много осадков</a:t>
            </a:r>
          </a:p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высокое давление → сухо и ясно.</a:t>
            </a:r>
          </a:p>
        </p:txBody>
      </p:sp>
    </p:spTree>
    <p:extLst>
      <p:ext uri="{BB962C8B-B14F-4D97-AF65-F5344CB8AC3E}">
        <p14:creationId xmlns:p14="http://schemas.microsoft.com/office/powerpoint/2010/main" val="126215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17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3">
            <a:extLst>
              <a:ext uri="{FF2B5EF4-FFF2-40B4-BE49-F238E27FC236}">
                <a16:creationId xmlns:a16="http://schemas.microsoft.com/office/drawing/2014/main" id="{2E1ACC6B-6856-4E2C-96CC-FA7D0C44DD32}"/>
              </a:ext>
            </a:extLst>
          </p:cNvPr>
          <p:cNvSpPr txBox="1"/>
          <p:nvPr/>
        </p:nvSpPr>
        <p:spPr>
          <a:xfrm>
            <a:off x="761048" y="1066800"/>
            <a:ext cx="5715952" cy="1347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Атмосферное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давление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5631A37-3246-4EE6-B4C3-E22EB1E91730}"/>
              </a:ext>
            </a:extLst>
          </p:cNvPr>
          <p:cNvSpPr/>
          <p:nvPr/>
        </p:nvSpPr>
        <p:spPr>
          <a:xfrm rot="255468">
            <a:off x="6240319" y="1444883"/>
            <a:ext cx="4633978" cy="7070052"/>
          </a:xfrm>
          <a:prstGeom prst="roundRect">
            <a:avLst/>
          </a:prstGeom>
          <a:solidFill>
            <a:srgbClr val="30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4B10DBFB-103A-494B-AA3B-0AA2FA38E102}"/>
              </a:ext>
            </a:extLst>
          </p:cNvPr>
          <p:cNvSpPr/>
          <p:nvPr/>
        </p:nvSpPr>
        <p:spPr>
          <a:xfrm>
            <a:off x="367691" y="1967802"/>
            <a:ext cx="510387" cy="3719575"/>
          </a:xfrm>
          <a:custGeom>
            <a:avLst/>
            <a:gdLst>
              <a:gd name="connsiteX0" fmla="*/ 202412 w 510387"/>
              <a:gd name="connsiteY0" fmla="*/ 3644899 h 3719575"/>
              <a:gd name="connsiteX1" fmla="*/ 291312 w 510387"/>
              <a:gd name="connsiteY1" fmla="*/ 3644899 h 3719575"/>
              <a:gd name="connsiteX2" fmla="*/ 291312 w 510387"/>
              <a:gd name="connsiteY2" fmla="*/ 3667124 h 3719575"/>
              <a:gd name="connsiteX3" fmla="*/ 202412 w 510387"/>
              <a:gd name="connsiteY3" fmla="*/ 3667124 h 3719575"/>
              <a:gd name="connsiteX4" fmla="*/ 26987 w 510387"/>
              <a:gd name="connsiteY4" fmla="*/ 3616324 h 3719575"/>
              <a:gd name="connsiteX5" fmla="*/ 49212 w 510387"/>
              <a:gd name="connsiteY5" fmla="*/ 3616324 h 3719575"/>
              <a:gd name="connsiteX6" fmla="*/ 49212 w 510387"/>
              <a:gd name="connsiteY6" fmla="*/ 3644899 h 3719575"/>
              <a:gd name="connsiteX7" fmla="*/ 135737 w 510387"/>
              <a:gd name="connsiteY7" fmla="*/ 3644899 h 3719575"/>
              <a:gd name="connsiteX8" fmla="*/ 135737 w 510387"/>
              <a:gd name="connsiteY8" fmla="*/ 3667124 h 3719575"/>
              <a:gd name="connsiteX9" fmla="*/ 49212 w 510387"/>
              <a:gd name="connsiteY9" fmla="*/ 3667124 h 3719575"/>
              <a:gd name="connsiteX10" fmla="*/ 49212 w 510387"/>
              <a:gd name="connsiteY10" fmla="*/ 3668521 h 3719575"/>
              <a:gd name="connsiteX11" fmla="*/ 26987 w 510387"/>
              <a:gd name="connsiteY11" fmla="*/ 3668521 h 3719575"/>
              <a:gd name="connsiteX12" fmla="*/ 446887 w 510387"/>
              <a:gd name="connsiteY12" fmla="*/ 3592575 h 3719575"/>
              <a:gd name="connsiteX13" fmla="*/ 471601 w 510387"/>
              <a:gd name="connsiteY13" fmla="*/ 3597578 h 3719575"/>
              <a:gd name="connsiteX14" fmla="*/ 491782 w 510387"/>
              <a:gd name="connsiteY14" fmla="*/ 3611180 h 3719575"/>
              <a:gd name="connsiteX15" fmla="*/ 505396 w 510387"/>
              <a:gd name="connsiteY15" fmla="*/ 3631373 h 3719575"/>
              <a:gd name="connsiteX16" fmla="*/ 508127 w 510387"/>
              <a:gd name="connsiteY16" fmla="*/ 3644899 h 3719575"/>
              <a:gd name="connsiteX17" fmla="*/ 510387 w 510387"/>
              <a:gd name="connsiteY17" fmla="*/ 3656075 h 3719575"/>
              <a:gd name="connsiteX18" fmla="*/ 508152 w 510387"/>
              <a:gd name="connsiteY18" fmla="*/ 3667124 h 3719575"/>
              <a:gd name="connsiteX19" fmla="*/ 505396 w 510387"/>
              <a:gd name="connsiteY19" fmla="*/ 3680789 h 3719575"/>
              <a:gd name="connsiteX20" fmla="*/ 491782 w 510387"/>
              <a:gd name="connsiteY20" fmla="*/ 3700969 h 3719575"/>
              <a:gd name="connsiteX21" fmla="*/ 471601 w 510387"/>
              <a:gd name="connsiteY21" fmla="*/ 3714584 h 3719575"/>
              <a:gd name="connsiteX22" fmla="*/ 446887 w 510387"/>
              <a:gd name="connsiteY22" fmla="*/ 3719575 h 3719575"/>
              <a:gd name="connsiteX23" fmla="*/ 422160 w 510387"/>
              <a:gd name="connsiteY23" fmla="*/ 3714584 h 3719575"/>
              <a:gd name="connsiteX24" fmla="*/ 401980 w 510387"/>
              <a:gd name="connsiteY24" fmla="*/ 3700969 h 3719575"/>
              <a:gd name="connsiteX25" fmla="*/ 388366 w 510387"/>
              <a:gd name="connsiteY25" fmla="*/ 3680789 h 3719575"/>
              <a:gd name="connsiteX26" fmla="*/ 385610 w 510387"/>
              <a:gd name="connsiteY26" fmla="*/ 3667124 h 3719575"/>
              <a:gd name="connsiteX27" fmla="*/ 357987 w 510387"/>
              <a:gd name="connsiteY27" fmla="*/ 3667124 h 3719575"/>
              <a:gd name="connsiteX28" fmla="*/ 357987 w 510387"/>
              <a:gd name="connsiteY28" fmla="*/ 3644899 h 3719575"/>
              <a:gd name="connsiteX29" fmla="*/ 385635 w 510387"/>
              <a:gd name="connsiteY29" fmla="*/ 3644899 h 3719575"/>
              <a:gd name="connsiteX30" fmla="*/ 388366 w 510387"/>
              <a:gd name="connsiteY30" fmla="*/ 3631373 h 3719575"/>
              <a:gd name="connsiteX31" fmla="*/ 401980 w 510387"/>
              <a:gd name="connsiteY31" fmla="*/ 3611180 h 3719575"/>
              <a:gd name="connsiteX32" fmla="*/ 422160 w 510387"/>
              <a:gd name="connsiteY32" fmla="*/ 3597578 h 3719575"/>
              <a:gd name="connsiteX33" fmla="*/ 26987 w 510387"/>
              <a:gd name="connsiteY33" fmla="*/ 3460749 h 3719575"/>
              <a:gd name="connsiteX34" fmla="*/ 49212 w 510387"/>
              <a:gd name="connsiteY34" fmla="*/ 3460749 h 3719575"/>
              <a:gd name="connsiteX35" fmla="*/ 49212 w 510387"/>
              <a:gd name="connsiteY35" fmla="*/ 3549649 h 3719575"/>
              <a:gd name="connsiteX36" fmla="*/ 26987 w 510387"/>
              <a:gd name="connsiteY36" fmla="*/ 3549649 h 3719575"/>
              <a:gd name="connsiteX37" fmla="*/ 26987 w 510387"/>
              <a:gd name="connsiteY37" fmla="*/ 3305174 h 3719575"/>
              <a:gd name="connsiteX38" fmla="*/ 49212 w 510387"/>
              <a:gd name="connsiteY38" fmla="*/ 3305174 h 3719575"/>
              <a:gd name="connsiteX39" fmla="*/ 49212 w 510387"/>
              <a:gd name="connsiteY39" fmla="*/ 3394074 h 3719575"/>
              <a:gd name="connsiteX40" fmla="*/ 26987 w 510387"/>
              <a:gd name="connsiteY40" fmla="*/ 3394074 h 3719575"/>
              <a:gd name="connsiteX41" fmla="*/ 26987 w 510387"/>
              <a:gd name="connsiteY41" fmla="*/ 3149599 h 3719575"/>
              <a:gd name="connsiteX42" fmla="*/ 49212 w 510387"/>
              <a:gd name="connsiteY42" fmla="*/ 3149599 h 3719575"/>
              <a:gd name="connsiteX43" fmla="*/ 49212 w 510387"/>
              <a:gd name="connsiteY43" fmla="*/ 3238499 h 3719575"/>
              <a:gd name="connsiteX44" fmla="*/ 26987 w 510387"/>
              <a:gd name="connsiteY44" fmla="*/ 3238499 h 3719575"/>
              <a:gd name="connsiteX45" fmla="*/ 26987 w 510387"/>
              <a:gd name="connsiteY45" fmla="*/ 2994024 h 3719575"/>
              <a:gd name="connsiteX46" fmla="*/ 48662 w 510387"/>
              <a:gd name="connsiteY46" fmla="*/ 2994024 h 3719575"/>
              <a:gd name="connsiteX47" fmla="*/ 48662 w 510387"/>
              <a:gd name="connsiteY47" fmla="*/ 3003628 h 3719575"/>
              <a:gd name="connsiteX48" fmla="*/ 49212 w 510387"/>
              <a:gd name="connsiteY48" fmla="*/ 3003628 h 3719575"/>
              <a:gd name="connsiteX49" fmla="*/ 49212 w 510387"/>
              <a:gd name="connsiteY49" fmla="*/ 3082924 h 3719575"/>
              <a:gd name="connsiteX50" fmla="*/ 26987 w 510387"/>
              <a:gd name="connsiteY50" fmla="*/ 3082924 h 3719575"/>
              <a:gd name="connsiteX51" fmla="*/ 26987 w 510387"/>
              <a:gd name="connsiteY51" fmla="*/ 2838449 h 3719575"/>
              <a:gd name="connsiteX52" fmla="*/ 48662 w 510387"/>
              <a:gd name="connsiteY52" fmla="*/ 2838449 h 3719575"/>
              <a:gd name="connsiteX53" fmla="*/ 48662 w 510387"/>
              <a:gd name="connsiteY53" fmla="*/ 2927349 h 3719575"/>
              <a:gd name="connsiteX54" fmla="*/ 26987 w 510387"/>
              <a:gd name="connsiteY54" fmla="*/ 2927349 h 3719575"/>
              <a:gd name="connsiteX55" fmla="*/ 26987 w 510387"/>
              <a:gd name="connsiteY55" fmla="*/ 2682874 h 3719575"/>
              <a:gd name="connsiteX56" fmla="*/ 48662 w 510387"/>
              <a:gd name="connsiteY56" fmla="*/ 2682874 h 3719575"/>
              <a:gd name="connsiteX57" fmla="*/ 48662 w 510387"/>
              <a:gd name="connsiteY57" fmla="*/ 2771774 h 3719575"/>
              <a:gd name="connsiteX58" fmla="*/ 26987 w 510387"/>
              <a:gd name="connsiteY58" fmla="*/ 2771774 h 3719575"/>
              <a:gd name="connsiteX59" fmla="*/ 26987 w 510387"/>
              <a:gd name="connsiteY59" fmla="*/ 2527299 h 3719575"/>
              <a:gd name="connsiteX60" fmla="*/ 48662 w 510387"/>
              <a:gd name="connsiteY60" fmla="*/ 2527299 h 3719575"/>
              <a:gd name="connsiteX61" fmla="*/ 48662 w 510387"/>
              <a:gd name="connsiteY61" fmla="*/ 2616199 h 3719575"/>
              <a:gd name="connsiteX62" fmla="*/ 26987 w 510387"/>
              <a:gd name="connsiteY62" fmla="*/ 2616199 h 3719575"/>
              <a:gd name="connsiteX63" fmla="*/ 26987 w 510387"/>
              <a:gd name="connsiteY63" fmla="*/ 2371724 h 3719575"/>
              <a:gd name="connsiteX64" fmla="*/ 48662 w 510387"/>
              <a:gd name="connsiteY64" fmla="*/ 2371724 h 3719575"/>
              <a:gd name="connsiteX65" fmla="*/ 48662 w 510387"/>
              <a:gd name="connsiteY65" fmla="*/ 2460624 h 3719575"/>
              <a:gd name="connsiteX66" fmla="*/ 26987 w 510387"/>
              <a:gd name="connsiteY66" fmla="*/ 2460624 h 3719575"/>
              <a:gd name="connsiteX67" fmla="*/ 26987 w 510387"/>
              <a:gd name="connsiteY67" fmla="*/ 2216149 h 3719575"/>
              <a:gd name="connsiteX68" fmla="*/ 48662 w 510387"/>
              <a:gd name="connsiteY68" fmla="*/ 2216149 h 3719575"/>
              <a:gd name="connsiteX69" fmla="*/ 48662 w 510387"/>
              <a:gd name="connsiteY69" fmla="*/ 2305061 h 3719575"/>
              <a:gd name="connsiteX70" fmla="*/ 26987 w 510387"/>
              <a:gd name="connsiteY70" fmla="*/ 2305061 h 3719575"/>
              <a:gd name="connsiteX71" fmla="*/ 26987 w 510387"/>
              <a:gd name="connsiteY71" fmla="*/ 2060574 h 3719575"/>
              <a:gd name="connsiteX72" fmla="*/ 48662 w 510387"/>
              <a:gd name="connsiteY72" fmla="*/ 2060574 h 3719575"/>
              <a:gd name="connsiteX73" fmla="*/ 48662 w 510387"/>
              <a:gd name="connsiteY73" fmla="*/ 2149474 h 3719575"/>
              <a:gd name="connsiteX74" fmla="*/ 26987 w 510387"/>
              <a:gd name="connsiteY74" fmla="*/ 2149474 h 3719575"/>
              <a:gd name="connsiteX75" fmla="*/ 26987 w 510387"/>
              <a:gd name="connsiteY75" fmla="*/ 1904999 h 3719575"/>
              <a:gd name="connsiteX76" fmla="*/ 48662 w 510387"/>
              <a:gd name="connsiteY76" fmla="*/ 1904999 h 3719575"/>
              <a:gd name="connsiteX77" fmla="*/ 48662 w 510387"/>
              <a:gd name="connsiteY77" fmla="*/ 1993899 h 3719575"/>
              <a:gd name="connsiteX78" fmla="*/ 26987 w 510387"/>
              <a:gd name="connsiteY78" fmla="*/ 1993899 h 3719575"/>
              <a:gd name="connsiteX79" fmla="*/ 26987 w 510387"/>
              <a:gd name="connsiteY79" fmla="*/ 1749425 h 3719575"/>
              <a:gd name="connsiteX80" fmla="*/ 49212 w 510387"/>
              <a:gd name="connsiteY80" fmla="*/ 1749425 h 3719575"/>
              <a:gd name="connsiteX81" fmla="*/ 49212 w 510387"/>
              <a:gd name="connsiteY81" fmla="*/ 1779220 h 3719575"/>
              <a:gd name="connsiteX82" fmla="*/ 48662 w 510387"/>
              <a:gd name="connsiteY82" fmla="*/ 1779220 h 3719575"/>
              <a:gd name="connsiteX83" fmla="*/ 48662 w 510387"/>
              <a:gd name="connsiteY83" fmla="*/ 1838324 h 3719575"/>
              <a:gd name="connsiteX84" fmla="*/ 26987 w 510387"/>
              <a:gd name="connsiteY84" fmla="*/ 1838324 h 3719575"/>
              <a:gd name="connsiteX85" fmla="*/ 26987 w 510387"/>
              <a:gd name="connsiteY85" fmla="*/ 1593850 h 3719575"/>
              <a:gd name="connsiteX86" fmla="*/ 49212 w 510387"/>
              <a:gd name="connsiteY86" fmla="*/ 1593850 h 3719575"/>
              <a:gd name="connsiteX87" fmla="*/ 49212 w 510387"/>
              <a:gd name="connsiteY87" fmla="*/ 1682750 h 3719575"/>
              <a:gd name="connsiteX88" fmla="*/ 26987 w 510387"/>
              <a:gd name="connsiteY88" fmla="*/ 1682750 h 3719575"/>
              <a:gd name="connsiteX89" fmla="*/ 26987 w 510387"/>
              <a:gd name="connsiteY89" fmla="*/ 1438275 h 3719575"/>
              <a:gd name="connsiteX90" fmla="*/ 49212 w 510387"/>
              <a:gd name="connsiteY90" fmla="*/ 1438275 h 3719575"/>
              <a:gd name="connsiteX91" fmla="*/ 49212 w 510387"/>
              <a:gd name="connsiteY91" fmla="*/ 1527175 h 3719575"/>
              <a:gd name="connsiteX92" fmla="*/ 26987 w 510387"/>
              <a:gd name="connsiteY92" fmla="*/ 1527175 h 3719575"/>
              <a:gd name="connsiteX93" fmla="*/ 26987 w 510387"/>
              <a:gd name="connsiteY93" fmla="*/ 1282700 h 3719575"/>
              <a:gd name="connsiteX94" fmla="*/ 49212 w 510387"/>
              <a:gd name="connsiteY94" fmla="*/ 1282700 h 3719575"/>
              <a:gd name="connsiteX95" fmla="*/ 49212 w 510387"/>
              <a:gd name="connsiteY95" fmla="*/ 1371600 h 3719575"/>
              <a:gd name="connsiteX96" fmla="*/ 26987 w 510387"/>
              <a:gd name="connsiteY96" fmla="*/ 1371600 h 3719575"/>
              <a:gd name="connsiteX97" fmla="*/ 26987 w 510387"/>
              <a:gd name="connsiteY97" fmla="*/ 1127125 h 3719575"/>
              <a:gd name="connsiteX98" fmla="*/ 49212 w 510387"/>
              <a:gd name="connsiteY98" fmla="*/ 1127125 h 3719575"/>
              <a:gd name="connsiteX99" fmla="*/ 49212 w 510387"/>
              <a:gd name="connsiteY99" fmla="*/ 1216025 h 3719575"/>
              <a:gd name="connsiteX100" fmla="*/ 26987 w 510387"/>
              <a:gd name="connsiteY100" fmla="*/ 1216025 h 3719575"/>
              <a:gd name="connsiteX101" fmla="*/ 26987 w 510387"/>
              <a:gd name="connsiteY101" fmla="*/ 971550 h 3719575"/>
              <a:gd name="connsiteX102" fmla="*/ 49212 w 510387"/>
              <a:gd name="connsiteY102" fmla="*/ 971550 h 3719575"/>
              <a:gd name="connsiteX103" fmla="*/ 49212 w 510387"/>
              <a:gd name="connsiteY103" fmla="*/ 1060450 h 3719575"/>
              <a:gd name="connsiteX104" fmla="*/ 26987 w 510387"/>
              <a:gd name="connsiteY104" fmla="*/ 1060450 h 3719575"/>
              <a:gd name="connsiteX105" fmla="*/ 26987 w 510387"/>
              <a:gd name="connsiteY105" fmla="*/ 815975 h 3719575"/>
              <a:gd name="connsiteX106" fmla="*/ 49212 w 510387"/>
              <a:gd name="connsiteY106" fmla="*/ 815975 h 3719575"/>
              <a:gd name="connsiteX107" fmla="*/ 49212 w 510387"/>
              <a:gd name="connsiteY107" fmla="*/ 904875 h 3719575"/>
              <a:gd name="connsiteX108" fmla="*/ 26987 w 510387"/>
              <a:gd name="connsiteY108" fmla="*/ 904875 h 3719575"/>
              <a:gd name="connsiteX109" fmla="*/ 26987 w 510387"/>
              <a:gd name="connsiteY109" fmla="*/ 660400 h 3719575"/>
              <a:gd name="connsiteX110" fmla="*/ 49212 w 510387"/>
              <a:gd name="connsiteY110" fmla="*/ 660400 h 3719575"/>
              <a:gd name="connsiteX111" fmla="*/ 49212 w 510387"/>
              <a:gd name="connsiteY111" fmla="*/ 749300 h 3719575"/>
              <a:gd name="connsiteX112" fmla="*/ 26987 w 510387"/>
              <a:gd name="connsiteY112" fmla="*/ 749300 h 3719575"/>
              <a:gd name="connsiteX113" fmla="*/ 26987 w 510387"/>
              <a:gd name="connsiteY113" fmla="*/ 504825 h 3719575"/>
              <a:gd name="connsiteX114" fmla="*/ 49212 w 510387"/>
              <a:gd name="connsiteY114" fmla="*/ 504825 h 3719575"/>
              <a:gd name="connsiteX115" fmla="*/ 49212 w 510387"/>
              <a:gd name="connsiteY115" fmla="*/ 593725 h 3719575"/>
              <a:gd name="connsiteX116" fmla="*/ 26987 w 510387"/>
              <a:gd name="connsiteY116" fmla="*/ 593725 h 3719575"/>
              <a:gd name="connsiteX117" fmla="*/ 26987 w 510387"/>
              <a:gd name="connsiteY117" fmla="*/ 349250 h 3719575"/>
              <a:gd name="connsiteX118" fmla="*/ 49212 w 510387"/>
              <a:gd name="connsiteY118" fmla="*/ 349250 h 3719575"/>
              <a:gd name="connsiteX119" fmla="*/ 49212 w 510387"/>
              <a:gd name="connsiteY119" fmla="*/ 438150 h 3719575"/>
              <a:gd name="connsiteX120" fmla="*/ 26987 w 510387"/>
              <a:gd name="connsiteY120" fmla="*/ 438150 h 3719575"/>
              <a:gd name="connsiteX121" fmla="*/ 26987 w 510387"/>
              <a:gd name="connsiteY121" fmla="*/ 193675 h 3719575"/>
              <a:gd name="connsiteX122" fmla="*/ 49212 w 510387"/>
              <a:gd name="connsiteY122" fmla="*/ 193675 h 3719575"/>
              <a:gd name="connsiteX123" fmla="*/ 49212 w 510387"/>
              <a:gd name="connsiteY123" fmla="*/ 282575 h 3719575"/>
              <a:gd name="connsiteX124" fmla="*/ 26987 w 510387"/>
              <a:gd name="connsiteY124" fmla="*/ 282575 h 3719575"/>
              <a:gd name="connsiteX125" fmla="*/ 38100 w 510387"/>
              <a:gd name="connsiteY125" fmla="*/ 0 h 3719575"/>
              <a:gd name="connsiteX126" fmla="*/ 52920 w 510387"/>
              <a:gd name="connsiteY126" fmla="*/ 2997 h 3719575"/>
              <a:gd name="connsiteX127" fmla="*/ 65036 w 510387"/>
              <a:gd name="connsiteY127" fmla="*/ 11150 h 3719575"/>
              <a:gd name="connsiteX128" fmla="*/ 73202 w 510387"/>
              <a:gd name="connsiteY128" fmla="*/ 23253 h 3719575"/>
              <a:gd name="connsiteX129" fmla="*/ 76200 w 510387"/>
              <a:gd name="connsiteY129" fmla="*/ 38100 h 3719575"/>
              <a:gd name="connsiteX130" fmla="*/ 73202 w 510387"/>
              <a:gd name="connsiteY130" fmla="*/ 52959 h 3719575"/>
              <a:gd name="connsiteX131" fmla="*/ 65036 w 510387"/>
              <a:gd name="connsiteY131" fmla="*/ 65062 h 3719575"/>
              <a:gd name="connsiteX132" fmla="*/ 52920 w 510387"/>
              <a:gd name="connsiteY132" fmla="*/ 73215 h 3719575"/>
              <a:gd name="connsiteX133" fmla="*/ 49212 w 510387"/>
              <a:gd name="connsiteY133" fmla="*/ 73964 h 3719575"/>
              <a:gd name="connsiteX134" fmla="*/ 49212 w 510387"/>
              <a:gd name="connsiteY134" fmla="*/ 76200 h 3719575"/>
              <a:gd name="connsiteX135" fmla="*/ 49212 w 510387"/>
              <a:gd name="connsiteY135" fmla="*/ 127000 h 3719575"/>
              <a:gd name="connsiteX136" fmla="*/ 26987 w 510387"/>
              <a:gd name="connsiteY136" fmla="*/ 127000 h 3719575"/>
              <a:gd name="connsiteX137" fmla="*/ 26987 w 510387"/>
              <a:gd name="connsiteY137" fmla="*/ 73964 h 3719575"/>
              <a:gd name="connsiteX138" fmla="*/ 23266 w 510387"/>
              <a:gd name="connsiteY138" fmla="*/ 73215 h 3719575"/>
              <a:gd name="connsiteX139" fmla="*/ 11150 w 510387"/>
              <a:gd name="connsiteY139" fmla="*/ 65062 h 3719575"/>
              <a:gd name="connsiteX140" fmla="*/ 2984 w 510387"/>
              <a:gd name="connsiteY140" fmla="*/ 52959 h 3719575"/>
              <a:gd name="connsiteX141" fmla="*/ 0 w 510387"/>
              <a:gd name="connsiteY141" fmla="*/ 38100 h 3719575"/>
              <a:gd name="connsiteX142" fmla="*/ 2984 w 510387"/>
              <a:gd name="connsiteY142" fmla="*/ 23253 h 3719575"/>
              <a:gd name="connsiteX143" fmla="*/ 11150 w 510387"/>
              <a:gd name="connsiteY143" fmla="*/ 11150 h 3719575"/>
              <a:gd name="connsiteX144" fmla="*/ 23266 w 510387"/>
              <a:gd name="connsiteY144" fmla="*/ 2997 h 371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510387" h="3719575">
                <a:moveTo>
                  <a:pt x="202412" y="3644899"/>
                </a:moveTo>
                <a:lnTo>
                  <a:pt x="291312" y="3644899"/>
                </a:lnTo>
                <a:lnTo>
                  <a:pt x="291312" y="3667124"/>
                </a:lnTo>
                <a:lnTo>
                  <a:pt x="202412" y="3667124"/>
                </a:lnTo>
                <a:close/>
                <a:moveTo>
                  <a:pt x="26987" y="3616324"/>
                </a:moveTo>
                <a:lnTo>
                  <a:pt x="49212" y="3616324"/>
                </a:lnTo>
                <a:lnTo>
                  <a:pt x="49212" y="3644899"/>
                </a:lnTo>
                <a:lnTo>
                  <a:pt x="135737" y="3644899"/>
                </a:lnTo>
                <a:lnTo>
                  <a:pt x="135737" y="3667124"/>
                </a:lnTo>
                <a:lnTo>
                  <a:pt x="49212" y="3667124"/>
                </a:lnTo>
                <a:lnTo>
                  <a:pt x="49212" y="3668521"/>
                </a:lnTo>
                <a:lnTo>
                  <a:pt x="26987" y="3668521"/>
                </a:lnTo>
                <a:close/>
                <a:moveTo>
                  <a:pt x="446887" y="3592575"/>
                </a:moveTo>
                <a:lnTo>
                  <a:pt x="471601" y="3597578"/>
                </a:lnTo>
                <a:lnTo>
                  <a:pt x="491782" y="3611180"/>
                </a:lnTo>
                <a:lnTo>
                  <a:pt x="505396" y="3631373"/>
                </a:lnTo>
                <a:lnTo>
                  <a:pt x="508127" y="3644899"/>
                </a:lnTo>
                <a:lnTo>
                  <a:pt x="510387" y="3656075"/>
                </a:lnTo>
                <a:lnTo>
                  <a:pt x="508152" y="3667124"/>
                </a:lnTo>
                <a:lnTo>
                  <a:pt x="505396" y="3680789"/>
                </a:lnTo>
                <a:lnTo>
                  <a:pt x="491782" y="3700969"/>
                </a:lnTo>
                <a:lnTo>
                  <a:pt x="471601" y="3714584"/>
                </a:lnTo>
                <a:lnTo>
                  <a:pt x="446887" y="3719575"/>
                </a:lnTo>
                <a:lnTo>
                  <a:pt x="422160" y="3714584"/>
                </a:lnTo>
                <a:lnTo>
                  <a:pt x="401980" y="3700969"/>
                </a:lnTo>
                <a:lnTo>
                  <a:pt x="388366" y="3680789"/>
                </a:lnTo>
                <a:lnTo>
                  <a:pt x="385610" y="3667124"/>
                </a:lnTo>
                <a:lnTo>
                  <a:pt x="357987" y="3667124"/>
                </a:lnTo>
                <a:lnTo>
                  <a:pt x="357987" y="3644899"/>
                </a:lnTo>
                <a:lnTo>
                  <a:pt x="385635" y="3644899"/>
                </a:lnTo>
                <a:lnTo>
                  <a:pt x="388366" y="3631373"/>
                </a:lnTo>
                <a:lnTo>
                  <a:pt x="401980" y="3611180"/>
                </a:lnTo>
                <a:lnTo>
                  <a:pt x="422160" y="3597578"/>
                </a:lnTo>
                <a:close/>
                <a:moveTo>
                  <a:pt x="26987" y="3460749"/>
                </a:moveTo>
                <a:lnTo>
                  <a:pt x="49212" y="3460749"/>
                </a:lnTo>
                <a:lnTo>
                  <a:pt x="49212" y="3549649"/>
                </a:lnTo>
                <a:lnTo>
                  <a:pt x="26987" y="3549649"/>
                </a:lnTo>
                <a:close/>
                <a:moveTo>
                  <a:pt x="26987" y="3305174"/>
                </a:moveTo>
                <a:lnTo>
                  <a:pt x="49212" y="3305174"/>
                </a:lnTo>
                <a:lnTo>
                  <a:pt x="49212" y="3394074"/>
                </a:lnTo>
                <a:lnTo>
                  <a:pt x="26987" y="3394074"/>
                </a:lnTo>
                <a:close/>
                <a:moveTo>
                  <a:pt x="26987" y="3149599"/>
                </a:moveTo>
                <a:lnTo>
                  <a:pt x="49212" y="3149599"/>
                </a:lnTo>
                <a:lnTo>
                  <a:pt x="49212" y="3238499"/>
                </a:lnTo>
                <a:lnTo>
                  <a:pt x="26987" y="3238499"/>
                </a:lnTo>
                <a:close/>
                <a:moveTo>
                  <a:pt x="26987" y="2994024"/>
                </a:moveTo>
                <a:lnTo>
                  <a:pt x="48662" y="2994024"/>
                </a:lnTo>
                <a:lnTo>
                  <a:pt x="48662" y="3003628"/>
                </a:lnTo>
                <a:lnTo>
                  <a:pt x="49212" y="3003628"/>
                </a:lnTo>
                <a:lnTo>
                  <a:pt x="49212" y="3082924"/>
                </a:lnTo>
                <a:lnTo>
                  <a:pt x="26987" y="3082924"/>
                </a:lnTo>
                <a:close/>
                <a:moveTo>
                  <a:pt x="26987" y="2838449"/>
                </a:moveTo>
                <a:lnTo>
                  <a:pt x="48662" y="2838449"/>
                </a:lnTo>
                <a:lnTo>
                  <a:pt x="48662" y="2927349"/>
                </a:lnTo>
                <a:lnTo>
                  <a:pt x="26987" y="2927349"/>
                </a:lnTo>
                <a:close/>
                <a:moveTo>
                  <a:pt x="26987" y="2682874"/>
                </a:moveTo>
                <a:lnTo>
                  <a:pt x="48662" y="2682874"/>
                </a:lnTo>
                <a:lnTo>
                  <a:pt x="48662" y="2771774"/>
                </a:lnTo>
                <a:lnTo>
                  <a:pt x="26987" y="2771774"/>
                </a:lnTo>
                <a:close/>
                <a:moveTo>
                  <a:pt x="26987" y="2527299"/>
                </a:moveTo>
                <a:lnTo>
                  <a:pt x="48662" y="2527299"/>
                </a:lnTo>
                <a:lnTo>
                  <a:pt x="48662" y="2616199"/>
                </a:lnTo>
                <a:lnTo>
                  <a:pt x="26987" y="2616199"/>
                </a:lnTo>
                <a:close/>
                <a:moveTo>
                  <a:pt x="26987" y="2371724"/>
                </a:moveTo>
                <a:lnTo>
                  <a:pt x="48662" y="2371724"/>
                </a:lnTo>
                <a:lnTo>
                  <a:pt x="48662" y="2460624"/>
                </a:lnTo>
                <a:lnTo>
                  <a:pt x="26987" y="2460624"/>
                </a:lnTo>
                <a:close/>
                <a:moveTo>
                  <a:pt x="26987" y="2216149"/>
                </a:moveTo>
                <a:lnTo>
                  <a:pt x="48662" y="2216149"/>
                </a:lnTo>
                <a:lnTo>
                  <a:pt x="48662" y="2305061"/>
                </a:lnTo>
                <a:lnTo>
                  <a:pt x="26987" y="2305061"/>
                </a:lnTo>
                <a:close/>
                <a:moveTo>
                  <a:pt x="26987" y="2060574"/>
                </a:moveTo>
                <a:lnTo>
                  <a:pt x="48662" y="2060574"/>
                </a:lnTo>
                <a:lnTo>
                  <a:pt x="48662" y="2149474"/>
                </a:lnTo>
                <a:lnTo>
                  <a:pt x="26987" y="2149474"/>
                </a:lnTo>
                <a:close/>
                <a:moveTo>
                  <a:pt x="26987" y="1904999"/>
                </a:moveTo>
                <a:lnTo>
                  <a:pt x="48662" y="1904999"/>
                </a:lnTo>
                <a:lnTo>
                  <a:pt x="48662" y="1993899"/>
                </a:lnTo>
                <a:lnTo>
                  <a:pt x="26987" y="1993899"/>
                </a:lnTo>
                <a:close/>
                <a:moveTo>
                  <a:pt x="26987" y="1749425"/>
                </a:moveTo>
                <a:lnTo>
                  <a:pt x="49212" y="1749425"/>
                </a:lnTo>
                <a:lnTo>
                  <a:pt x="49212" y="1779220"/>
                </a:lnTo>
                <a:lnTo>
                  <a:pt x="48662" y="1779220"/>
                </a:lnTo>
                <a:lnTo>
                  <a:pt x="48662" y="1838324"/>
                </a:lnTo>
                <a:lnTo>
                  <a:pt x="26987" y="1838324"/>
                </a:lnTo>
                <a:close/>
                <a:moveTo>
                  <a:pt x="26987" y="1593850"/>
                </a:moveTo>
                <a:lnTo>
                  <a:pt x="49212" y="1593850"/>
                </a:lnTo>
                <a:lnTo>
                  <a:pt x="49212" y="1682750"/>
                </a:lnTo>
                <a:lnTo>
                  <a:pt x="26987" y="1682750"/>
                </a:lnTo>
                <a:close/>
                <a:moveTo>
                  <a:pt x="26987" y="1438275"/>
                </a:moveTo>
                <a:lnTo>
                  <a:pt x="49212" y="1438275"/>
                </a:lnTo>
                <a:lnTo>
                  <a:pt x="49212" y="1527175"/>
                </a:lnTo>
                <a:lnTo>
                  <a:pt x="26987" y="1527175"/>
                </a:lnTo>
                <a:close/>
                <a:moveTo>
                  <a:pt x="26987" y="1282700"/>
                </a:moveTo>
                <a:lnTo>
                  <a:pt x="49212" y="1282700"/>
                </a:lnTo>
                <a:lnTo>
                  <a:pt x="49212" y="1371600"/>
                </a:lnTo>
                <a:lnTo>
                  <a:pt x="26987" y="1371600"/>
                </a:lnTo>
                <a:close/>
                <a:moveTo>
                  <a:pt x="26987" y="1127125"/>
                </a:moveTo>
                <a:lnTo>
                  <a:pt x="49212" y="1127125"/>
                </a:lnTo>
                <a:lnTo>
                  <a:pt x="49212" y="1216025"/>
                </a:lnTo>
                <a:lnTo>
                  <a:pt x="26987" y="1216025"/>
                </a:lnTo>
                <a:close/>
                <a:moveTo>
                  <a:pt x="26987" y="971550"/>
                </a:moveTo>
                <a:lnTo>
                  <a:pt x="49212" y="971550"/>
                </a:lnTo>
                <a:lnTo>
                  <a:pt x="49212" y="1060450"/>
                </a:lnTo>
                <a:lnTo>
                  <a:pt x="26987" y="1060450"/>
                </a:lnTo>
                <a:close/>
                <a:moveTo>
                  <a:pt x="26987" y="815975"/>
                </a:moveTo>
                <a:lnTo>
                  <a:pt x="49212" y="815975"/>
                </a:lnTo>
                <a:lnTo>
                  <a:pt x="49212" y="904875"/>
                </a:lnTo>
                <a:lnTo>
                  <a:pt x="26987" y="904875"/>
                </a:lnTo>
                <a:close/>
                <a:moveTo>
                  <a:pt x="26987" y="660400"/>
                </a:moveTo>
                <a:lnTo>
                  <a:pt x="49212" y="660400"/>
                </a:lnTo>
                <a:lnTo>
                  <a:pt x="49212" y="749300"/>
                </a:lnTo>
                <a:lnTo>
                  <a:pt x="26987" y="749300"/>
                </a:lnTo>
                <a:close/>
                <a:moveTo>
                  <a:pt x="26987" y="504825"/>
                </a:moveTo>
                <a:lnTo>
                  <a:pt x="49212" y="504825"/>
                </a:lnTo>
                <a:lnTo>
                  <a:pt x="49212" y="593725"/>
                </a:lnTo>
                <a:lnTo>
                  <a:pt x="26987" y="593725"/>
                </a:lnTo>
                <a:close/>
                <a:moveTo>
                  <a:pt x="26987" y="349250"/>
                </a:moveTo>
                <a:lnTo>
                  <a:pt x="49212" y="349250"/>
                </a:lnTo>
                <a:lnTo>
                  <a:pt x="49212" y="438150"/>
                </a:lnTo>
                <a:lnTo>
                  <a:pt x="26987" y="438150"/>
                </a:lnTo>
                <a:close/>
                <a:moveTo>
                  <a:pt x="26987" y="193675"/>
                </a:moveTo>
                <a:lnTo>
                  <a:pt x="49212" y="193675"/>
                </a:lnTo>
                <a:lnTo>
                  <a:pt x="49212" y="282575"/>
                </a:lnTo>
                <a:lnTo>
                  <a:pt x="26987" y="282575"/>
                </a:lnTo>
                <a:close/>
                <a:moveTo>
                  <a:pt x="38100" y="0"/>
                </a:moveTo>
                <a:lnTo>
                  <a:pt x="52920" y="2997"/>
                </a:lnTo>
                <a:lnTo>
                  <a:pt x="65036" y="11150"/>
                </a:lnTo>
                <a:lnTo>
                  <a:pt x="73202" y="23253"/>
                </a:lnTo>
                <a:lnTo>
                  <a:pt x="76200" y="38100"/>
                </a:lnTo>
                <a:lnTo>
                  <a:pt x="73202" y="52959"/>
                </a:lnTo>
                <a:lnTo>
                  <a:pt x="65036" y="65062"/>
                </a:lnTo>
                <a:lnTo>
                  <a:pt x="52920" y="73215"/>
                </a:lnTo>
                <a:lnTo>
                  <a:pt x="49212" y="73964"/>
                </a:lnTo>
                <a:lnTo>
                  <a:pt x="49212" y="76200"/>
                </a:lnTo>
                <a:lnTo>
                  <a:pt x="49212" y="127000"/>
                </a:lnTo>
                <a:lnTo>
                  <a:pt x="26987" y="127000"/>
                </a:lnTo>
                <a:lnTo>
                  <a:pt x="26987" y="73964"/>
                </a:lnTo>
                <a:lnTo>
                  <a:pt x="23266" y="73215"/>
                </a:lnTo>
                <a:lnTo>
                  <a:pt x="11150" y="65062"/>
                </a:lnTo>
                <a:lnTo>
                  <a:pt x="2984" y="52959"/>
                </a:lnTo>
                <a:lnTo>
                  <a:pt x="0" y="38100"/>
                </a:lnTo>
                <a:lnTo>
                  <a:pt x="2984" y="23253"/>
                </a:lnTo>
                <a:lnTo>
                  <a:pt x="11150" y="11150"/>
                </a:lnTo>
                <a:lnTo>
                  <a:pt x="23266" y="2997"/>
                </a:lnTo>
                <a:close/>
              </a:path>
            </a:pathLst>
          </a:custGeom>
          <a:solidFill>
            <a:srgbClr val="429EE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6" name="Google Shape;680;p52">
            <a:extLst>
              <a:ext uri="{FF2B5EF4-FFF2-40B4-BE49-F238E27FC236}">
                <a16:creationId xmlns:a16="http://schemas.microsoft.com/office/drawing/2014/main" id="{CFEE0700-2D89-40BF-8C37-1590E5BED089}"/>
              </a:ext>
            </a:extLst>
          </p:cNvPr>
          <p:cNvSpPr txBox="1"/>
          <p:nvPr/>
        </p:nvSpPr>
        <p:spPr>
          <a:xfrm>
            <a:off x="1171040" y="5194338"/>
            <a:ext cx="409109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Единица измерения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27" name="Google Shape;680;p52">
            <a:extLst>
              <a:ext uri="{FF2B5EF4-FFF2-40B4-BE49-F238E27FC236}">
                <a16:creationId xmlns:a16="http://schemas.microsoft.com/office/drawing/2014/main" id="{9377C693-AC6F-4AA3-8281-DCC532222DC9}"/>
              </a:ext>
            </a:extLst>
          </p:cNvPr>
          <p:cNvSpPr txBox="1"/>
          <p:nvPr/>
        </p:nvSpPr>
        <p:spPr>
          <a:xfrm>
            <a:off x="1171040" y="5788730"/>
            <a:ext cx="545836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Миллиметры ртутного столба (мм рт. ст.) или гектопаскали (гПа).</a:t>
            </a:r>
            <a:endParaRPr lang="ru-RU" dirty="0">
              <a:solidFill>
                <a:srgbClr val="30394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9" name="Google Shape;680;p52">
            <a:extLst>
              <a:ext uri="{FF2B5EF4-FFF2-40B4-BE49-F238E27FC236}">
                <a16:creationId xmlns:a16="http://schemas.microsoft.com/office/drawing/2014/main" id="{F925D0CB-F74F-44DB-9BD5-B9800B71E65B}"/>
              </a:ext>
            </a:extLst>
          </p:cNvPr>
          <p:cNvSpPr txBox="1"/>
          <p:nvPr/>
        </p:nvSpPr>
        <p:spPr>
          <a:xfrm>
            <a:off x="1171040" y="3907669"/>
            <a:ext cx="409109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Прибор для измерения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30" name="Google Shape;680;p52">
            <a:extLst>
              <a:ext uri="{FF2B5EF4-FFF2-40B4-BE49-F238E27FC236}">
                <a16:creationId xmlns:a16="http://schemas.microsoft.com/office/drawing/2014/main" id="{D593D577-A041-4BD5-8F5E-53CCC9A079FD}"/>
              </a:ext>
            </a:extLst>
          </p:cNvPr>
          <p:cNvSpPr txBox="1"/>
          <p:nvPr/>
        </p:nvSpPr>
        <p:spPr>
          <a:xfrm>
            <a:off x="1171040" y="4502061"/>
            <a:ext cx="462016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Барометр (от греческого барос — «тяжесть», метрон — «мера»).</a:t>
            </a:r>
            <a:endParaRPr lang="ru-RU" dirty="0">
              <a:solidFill>
                <a:srgbClr val="30394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32" name="Google Shape;680;p52">
            <a:extLst>
              <a:ext uri="{FF2B5EF4-FFF2-40B4-BE49-F238E27FC236}">
                <a16:creationId xmlns:a16="http://schemas.microsoft.com/office/drawing/2014/main" id="{FBBEF105-79E4-49FF-A86B-B86A9A3D4BB5}"/>
              </a:ext>
            </a:extLst>
          </p:cNvPr>
          <p:cNvSpPr txBox="1"/>
          <p:nvPr/>
        </p:nvSpPr>
        <p:spPr>
          <a:xfrm>
            <a:off x="1171040" y="2621000"/>
            <a:ext cx="3062994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Что это такое?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33" name="Google Shape;680;p52">
            <a:extLst>
              <a:ext uri="{FF2B5EF4-FFF2-40B4-BE49-F238E27FC236}">
                <a16:creationId xmlns:a16="http://schemas.microsoft.com/office/drawing/2014/main" id="{80097F6D-BE83-456B-9C8A-D6BE93919180}"/>
              </a:ext>
            </a:extLst>
          </p:cNvPr>
          <p:cNvSpPr txBox="1"/>
          <p:nvPr/>
        </p:nvSpPr>
        <p:spPr>
          <a:xfrm>
            <a:off x="1171040" y="3215392"/>
            <a:ext cx="431536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Сила, с которой воздух давит на земную поверхность.</a:t>
            </a:r>
            <a:endParaRPr lang="ru-RU" dirty="0">
              <a:solidFill>
                <a:srgbClr val="30394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44" name="Полилиния: фигура 143">
            <a:extLst>
              <a:ext uri="{FF2B5EF4-FFF2-40B4-BE49-F238E27FC236}">
                <a16:creationId xmlns:a16="http://schemas.microsoft.com/office/drawing/2014/main" id="{7A58DFC2-3ECF-4E62-BFEC-402462E049A3}"/>
              </a:ext>
            </a:extLst>
          </p:cNvPr>
          <p:cNvSpPr/>
          <p:nvPr/>
        </p:nvSpPr>
        <p:spPr>
          <a:xfrm>
            <a:off x="408874" y="4181116"/>
            <a:ext cx="466297" cy="525841"/>
          </a:xfrm>
          <a:custGeom>
            <a:avLst/>
            <a:gdLst>
              <a:gd name="connsiteX0" fmla="*/ 0 w 466297"/>
              <a:gd name="connsiteY0" fmla="*/ 436929 h 525841"/>
              <a:gd name="connsiteX1" fmla="*/ 550 w 466297"/>
              <a:gd name="connsiteY1" fmla="*/ 436929 h 525841"/>
              <a:gd name="connsiteX2" fmla="*/ 550 w 466297"/>
              <a:gd name="connsiteY2" fmla="*/ 525841 h 525841"/>
              <a:gd name="connsiteX3" fmla="*/ 0 w 466297"/>
              <a:gd name="connsiteY3" fmla="*/ 525841 h 525841"/>
              <a:gd name="connsiteX4" fmla="*/ 0 w 466297"/>
              <a:gd name="connsiteY4" fmla="*/ 281354 h 525841"/>
              <a:gd name="connsiteX5" fmla="*/ 550 w 466297"/>
              <a:gd name="connsiteY5" fmla="*/ 281354 h 525841"/>
              <a:gd name="connsiteX6" fmla="*/ 550 w 466297"/>
              <a:gd name="connsiteY6" fmla="*/ 370254 h 525841"/>
              <a:gd name="connsiteX7" fmla="*/ 0 w 466297"/>
              <a:gd name="connsiteY7" fmla="*/ 370254 h 525841"/>
              <a:gd name="connsiteX8" fmla="*/ 158322 w 466297"/>
              <a:gd name="connsiteY8" fmla="*/ 169467 h 525841"/>
              <a:gd name="connsiteX9" fmla="*/ 247222 w 466297"/>
              <a:gd name="connsiteY9" fmla="*/ 169467 h 525841"/>
              <a:gd name="connsiteX10" fmla="*/ 247222 w 466297"/>
              <a:gd name="connsiteY10" fmla="*/ 191692 h 525841"/>
              <a:gd name="connsiteX11" fmla="*/ 158322 w 466297"/>
              <a:gd name="connsiteY11" fmla="*/ 191692 h 525841"/>
              <a:gd name="connsiteX12" fmla="*/ 2747 w 466297"/>
              <a:gd name="connsiteY12" fmla="*/ 169467 h 525841"/>
              <a:gd name="connsiteX13" fmla="*/ 91647 w 466297"/>
              <a:gd name="connsiteY13" fmla="*/ 169467 h 525841"/>
              <a:gd name="connsiteX14" fmla="*/ 91647 w 466297"/>
              <a:gd name="connsiteY14" fmla="*/ 191692 h 525841"/>
              <a:gd name="connsiteX15" fmla="*/ 2747 w 466297"/>
              <a:gd name="connsiteY15" fmla="*/ 191692 h 525841"/>
              <a:gd name="connsiteX16" fmla="*/ 0 w 466297"/>
              <a:gd name="connsiteY16" fmla="*/ 125779 h 525841"/>
              <a:gd name="connsiteX17" fmla="*/ 550 w 466297"/>
              <a:gd name="connsiteY17" fmla="*/ 125779 h 525841"/>
              <a:gd name="connsiteX18" fmla="*/ 550 w 466297"/>
              <a:gd name="connsiteY18" fmla="*/ 214679 h 525841"/>
              <a:gd name="connsiteX19" fmla="*/ 0 w 466297"/>
              <a:gd name="connsiteY19" fmla="*/ 214679 h 525841"/>
              <a:gd name="connsiteX20" fmla="*/ 402797 w 466297"/>
              <a:gd name="connsiteY20" fmla="*/ 117143 h 525841"/>
              <a:gd name="connsiteX21" fmla="*/ 427511 w 466297"/>
              <a:gd name="connsiteY21" fmla="*/ 122146 h 525841"/>
              <a:gd name="connsiteX22" fmla="*/ 447692 w 466297"/>
              <a:gd name="connsiteY22" fmla="*/ 135748 h 525841"/>
              <a:gd name="connsiteX23" fmla="*/ 461306 w 466297"/>
              <a:gd name="connsiteY23" fmla="*/ 155941 h 525841"/>
              <a:gd name="connsiteX24" fmla="*/ 464037 w 466297"/>
              <a:gd name="connsiteY24" fmla="*/ 169467 h 525841"/>
              <a:gd name="connsiteX25" fmla="*/ 466297 w 466297"/>
              <a:gd name="connsiteY25" fmla="*/ 180643 h 525841"/>
              <a:gd name="connsiteX26" fmla="*/ 464062 w 466297"/>
              <a:gd name="connsiteY26" fmla="*/ 191692 h 525841"/>
              <a:gd name="connsiteX27" fmla="*/ 461306 w 466297"/>
              <a:gd name="connsiteY27" fmla="*/ 205357 h 525841"/>
              <a:gd name="connsiteX28" fmla="*/ 447692 w 466297"/>
              <a:gd name="connsiteY28" fmla="*/ 225550 h 525841"/>
              <a:gd name="connsiteX29" fmla="*/ 427511 w 466297"/>
              <a:gd name="connsiteY29" fmla="*/ 239151 h 525841"/>
              <a:gd name="connsiteX30" fmla="*/ 402797 w 466297"/>
              <a:gd name="connsiteY30" fmla="*/ 244143 h 525841"/>
              <a:gd name="connsiteX31" fmla="*/ 378070 w 466297"/>
              <a:gd name="connsiteY31" fmla="*/ 239151 h 525841"/>
              <a:gd name="connsiteX32" fmla="*/ 357890 w 466297"/>
              <a:gd name="connsiteY32" fmla="*/ 225550 h 525841"/>
              <a:gd name="connsiteX33" fmla="*/ 344276 w 466297"/>
              <a:gd name="connsiteY33" fmla="*/ 205357 h 525841"/>
              <a:gd name="connsiteX34" fmla="*/ 341520 w 466297"/>
              <a:gd name="connsiteY34" fmla="*/ 191692 h 525841"/>
              <a:gd name="connsiteX35" fmla="*/ 313897 w 466297"/>
              <a:gd name="connsiteY35" fmla="*/ 191692 h 525841"/>
              <a:gd name="connsiteX36" fmla="*/ 313897 w 466297"/>
              <a:gd name="connsiteY36" fmla="*/ 169467 h 525841"/>
              <a:gd name="connsiteX37" fmla="*/ 341545 w 466297"/>
              <a:gd name="connsiteY37" fmla="*/ 169467 h 525841"/>
              <a:gd name="connsiteX38" fmla="*/ 344276 w 466297"/>
              <a:gd name="connsiteY38" fmla="*/ 155941 h 525841"/>
              <a:gd name="connsiteX39" fmla="*/ 357890 w 466297"/>
              <a:gd name="connsiteY39" fmla="*/ 135748 h 525841"/>
              <a:gd name="connsiteX40" fmla="*/ 378070 w 466297"/>
              <a:gd name="connsiteY40" fmla="*/ 122146 h 525841"/>
              <a:gd name="connsiteX41" fmla="*/ 0 w 466297"/>
              <a:gd name="connsiteY41" fmla="*/ 0 h 525841"/>
              <a:gd name="connsiteX42" fmla="*/ 550 w 466297"/>
              <a:gd name="connsiteY42" fmla="*/ 0 h 525841"/>
              <a:gd name="connsiteX43" fmla="*/ 550 w 466297"/>
              <a:gd name="connsiteY43" fmla="*/ 59104 h 525841"/>
              <a:gd name="connsiteX44" fmla="*/ 0 w 466297"/>
              <a:gd name="connsiteY44" fmla="*/ 59104 h 52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66297" h="525841">
                <a:moveTo>
                  <a:pt x="0" y="436929"/>
                </a:moveTo>
                <a:lnTo>
                  <a:pt x="550" y="436929"/>
                </a:lnTo>
                <a:lnTo>
                  <a:pt x="550" y="525841"/>
                </a:lnTo>
                <a:lnTo>
                  <a:pt x="0" y="525841"/>
                </a:lnTo>
                <a:close/>
                <a:moveTo>
                  <a:pt x="0" y="281354"/>
                </a:moveTo>
                <a:lnTo>
                  <a:pt x="550" y="281354"/>
                </a:lnTo>
                <a:lnTo>
                  <a:pt x="550" y="370254"/>
                </a:lnTo>
                <a:lnTo>
                  <a:pt x="0" y="370254"/>
                </a:lnTo>
                <a:close/>
                <a:moveTo>
                  <a:pt x="158322" y="169467"/>
                </a:moveTo>
                <a:lnTo>
                  <a:pt x="247222" y="169467"/>
                </a:lnTo>
                <a:lnTo>
                  <a:pt x="247222" y="191692"/>
                </a:lnTo>
                <a:lnTo>
                  <a:pt x="158322" y="191692"/>
                </a:lnTo>
                <a:close/>
                <a:moveTo>
                  <a:pt x="2747" y="169467"/>
                </a:moveTo>
                <a:lnTo>
                  <a:pt x="91647" y="169467"/>
                </a:lnTo>
                <a:lnTo>
                  <a:pt x="91647" y="191692"/>
                </a:lnTo>
                <a:lnTo>
                  <a:pt x="2747" y="191692"/>
                </a:lnTo>
                <a:close/>
                <a:moveTo>
                  <a:pt x="0" y="125779"/>
                </a:moveTo>
                <a:lnTo>
                  <a:pt x="550" y="125779"/>
                </a:lnTo>
                <a:lnTo>
                  <a:pt x="550" y="214679"/>
                </a:lnTo>
                <a:lnTo>
                  <a:pt x="0" y="214679"/>
                </a:lnTo>
                <a:close/>
                <a:moveTo>
                  <a:pt x="402797" y="117143"/>
                </a:moveTo>
                <a:lnTo>
                  <a:pt x="427511" y="122146"/>
                </a:lnTo>
                <a:lnTo>
                  <a:pt x="447692" y="135748"/>
                </a:lnTo>
                <a:lnTo>
                  <a:pt x="461306" y="155941"/>
                </a:lnTo>
                <a:lnTo>
                  <a:pt x="464037" y="169467"/>
                </a:lnTo>
                <a:lnTo>
                  <a:pt x="466297" y="180643"/>
                </a:lnTo>
                <a:lnTo>
                  <a:pt x="464062" y="191692"/>
                </a:lnTo>
                <a:lnTo>
                  <a:pt x="461306" y="205357"/>
                </a:lnTo>
                <a:lnTo>
                  <a:pt x="447692" y="225550"/>
                </a:lnTo>
                <a:lnTo>
                  <a:pt x="427511" y="239151"/>
                </a:lnTo>
                <a:lnTo>
                  <a:pt x="402797" y="244143"/>
                </a:lnTo>
                <a:lnTo>
                  <a:pt x="378070" y="239151"/>
                </a:lnTo>
                <a:lnTo>
                  <a:pt x="357890" y="225550"/>
                </a:lnTo>
                <a:lnTo>
                  <a:pt x="344276" y="205357"/>
                </a:lnTo>
                <a:lnTo>
                  <a:pt x="341520" y="191692"/>
                </a:lnTo>
                <a:lnTo>
                  <a:pt x="313897" y="191692"/>
                </a:lnTo>
                <a:lnTo>
                  <a:pt x="313897" y="169467"/>
                </a:lnTo>
                <a:lnTo>
                  <a:pt x="341545" y="169467"/>
                </a:lnTo>
                <a:lnTo>
                  <a:pt x="344276" y="155941"/>
                </a:lnTo>
                <a:lnTo>
                  <a:pt x="357890" y="135748"/>
                </a:lnTo>
                <a:lnTo>
                  <a:pt x="378070" y="122146"/>
                </a:lnTo>
                <a:close/>
                <a:moveTo>
                  <a:pt x="0" y="0"/>
                </a:moveTo>
                <a:lnTo>
                  <a:pt x="550" y="0"/>
                </a:lnTo>
                <a:lnTo>
                  <a:pt x="550" y="59104"/>
                </a:lnTo>
                <a:lnTo>
                  <a:pt x="0" y="59104"/>
                </a:lnTo>
                <a:close/>
              </a:path>
            </a:pathLst>
          </a:custGeom>
          <a:solidFill>
            <a:srgbClr val="42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7" name="Полилиния: фигура 146">
            <a:extLst>
              <a:ext uri="{FF2B5EF4-FFF2-40B4-BE49-F238E27FC236}">
                <a16:creationId xmlns:a16="http://schemas.microsoft.com/office/drawing/2014/main" id="{34AB7115-32C2-4D3F-AC4C-097CE0D0C53F}"/>
              </a:ext>
            </a:extLst>
          </p:cNvPr>
          <p:cNvSpPr/>
          <p:nvPr/>
        </p:nvSpPr>
        <p:spPr>
          <a:xfrm>
            <a:off x="421197" y="2962569"/>
            <a:ext cx="466297" cy="525841"/>
          </a:xfrm>
          <a:custGeom>
            <a:avLst/>
            <a:gdLst>
              <a:gd name="connsiteX0" fmla="*/ 0 w 466297"/>
              <a:gd name="connsiteY0" fmla="*/ 436929 h 525841"/>
              <a:gd name="connsiteX1" fmla="*/ 550 w 466297"/>
              <a:gd name="connsiteY1" fmla="*/ 436929 h 525841"/>
              <a:gd name="connsiteX2" fmla="*/ 550 w 466297"/>
              <a:gd name="connsiteY2" fmla="*/ 525841 h 525841"/>
              <a:gd name="connsiteX3" fmla="*/ 0 w 466297"/>
              <a:gd name="connsiteY3" fmla="*/ 525841 h 525841"/>
              <a:gd name="connsiteX4" fmla="*/ 0 w 466297"/>
              <a:gd name="connsiteY4" fmla="*/ 281354 h 525841"/>
              <a:gd name="connsiteX5" fmla="*/ 550 w 466297"/>
              <a:gd name="connsiteY5" fmla="*/ 281354 h 525841"/>
              <a:gd name="connsiteX6" fmla="*/ 550 w 466297"/>
              <a:gd name="connsiteY6" fmla="*/ 370254 h 525841"/>
              <a:gd name="connsiteX7" fmla="*/ 0 w 466297"/>
              <a:gd name="connsiteY7" fmla="*/ 370254 h 525841"/>
              <a:gd name="connsiteX8" fmla="*/ 158322 w 466297"/>
              <a:gd name="connsiteY8" fmla="*/ 169467 h 525841"/>
              <a:gd name="connsiteX9" fmla="*/ 247222 w 466297"/>
              <a:gd name="connsiteY9" fmla="*/ 169467 h 525841"/>
              <a:gd name="connsiteX10" fmla="*/ 247222 w 466297"/>
              <a:gd name="connsiteY10" fmla="*/ 191692 h 525841"/>
              <a:gd name="connsiteX11" fmla="*/ 158322 w 466297"/>
              <a:gd name="connsiteY11" fmla="*/ 191692 h 525841"/>
              <a:gd name="connsiteX12" fmla="*/ 2747 w 466297"/>
              <a:gd name="connsiteY12" fmla="*/ 169467 h 525841"/>
              <a:gd name="connsiteX13" fmla="*/ 91647 w 466297"/>
              <a:gd name="connsiteY13" fmla="*/ 169467 h 525841"/>
              <a:gd name="connsiteX14" fmla="*/ 91647 w 466297"/>
              <a:gd name="connsiteY14" fmla="*/ 191692 h 525841"/>
              <a:gd name="connsiteX15" fmla="*/ 2747 w 466297"/>
              <a:gd name="connsiteY15" fmla="*/ 191692 h 525841"/>
              <a:gd name="connsiteX16" fmla="*/ 0 w 466297"/>
              <a:gd name="connsiteY16" fmla="*/ 125779 h 525841"/>
              <a:gd name="connsiteX17" fmla="*/ 550 w 466297"/>
              <a:gd name="connsiteY17" fmla="*/ 125779 h 525841"/>
              <a:gd name="connsiteX18" fmla="*/ 550 w 466297"/>
              <a:gd name="connsiteY18" fmla="*/ 214679 h 525841"/>
              <a:gd name="connsiteX19" fmla="*/ 0 w 466297"/>
              <a:gd name="connsiteY19" fmla="*/ 214679 h 525841"/>
              <a:gd name="connsiteX20" fmla="*/ 402797 w 466297"/>
              <a:gd name="connsiteY20" fmla="*/ 117143 h 525841"/>
              <a:gd name="connsiteX21" fmla="*/ 427511 w 466297"/>
              <a:gd name="connsiteY21" fmla="*/ 122146 h 525841"/>
              <a:gd name="connsiteX22" fmla="*/ 447692 w 466297"/>
              <a:gd name="connsiteY22" fmla="*/ 135748 h 525841"/>
              <a:gd name="connsiteX23" fmla="*/ 461306 w 466297"/>
              <a:gd name="connsiteY23" fmla="*/ 155941 h 525841"/>
              <a:gd name="connsiteX24" fmla="*/ 464037 w 466297"/>
              <a:gd name="connsiteY24" fmla="*/ 169467 h 525841"/>
              <a:gd name="connsiteX25" fmla="*/ 466297 w 466297"/>
              <a:gd name="connsiteY25" fmla="*/ 180643 h 525841"/>
              <a:gd name="connsiteX26" fmla="*/ 464062 w 466297"/>
              <a:gd name="connsiteY26" fmla="*/ 191692 h 525841"/>
              <a:gd name="connsiteX27" fmla="*/ 461306 w 466297"/>
              <a:gd name="connsiteY27" fmla="*/ 205357 h 525841"/>
              <a:gd name="connsiteX28" fmla="*/ 447692 w 466297"/>
              <a:gd name="connsiteY28" fmla="*/ 225550 h 525841"/>
              <a:gd name="connsiteX29" fmla="*/ 427511 w 466297"/>
              <a:gd name="connsiteY29" fmla="*/ 239151 h 525841"/>
              <a:gd name="connsiteX30" fmla="*/ 402797 w 466297"/>
              <a:gd name="connsiteY30" fmla="*/ 244143 h 525841"/>
              <a:gd name="connsiteX31" fmla="*/ 378070 w 466297"/>
              <a:gd name="connsiteY31" fmla="*/ 239151 h 525841"/>
              <a:gd name="connsiteX32" fmla="*/ 357890 w 466297"/>
              <a:gd name="connsiteY32" fmla="*/ 225550 h 525841"/>
              <a:gd name="connsiteX33" fmla="*/ 344276 w 466297"/>
              <a:gd name="connsiteY33" fmla="*/ 205357 h 525841"/>
              <a:gd name="connsiteX34" fmla="*/ 341520 w 466297"/>
              <a:gd name="connsiteY34" fmla="*/ 191692 h 525841"/>
              <a:gd name="connsiteX35" fmla="*/ 313897 w 466297"/>
              <a:gd name="connsiteY35" fmla="*/ 191692 h 525841"/>
              <a:gd name="connsiteX36" fmla="*/ 313897 w 466297"/>
              <a:gd name="connsiteY36" fmla="*/ 169467 h 525841"/>
              <a:gd name="connsiteX37" fmla="*/ 341545 w 466297"/>
              <a:gd name="connsiteY37" fmla="*/ 169467 h 525841"/>
              <a:gd name="connsiteX38" fmla="*/ 344276 w 466297"/>
              <a:gd name="connsiteY38" fmla="*/ 155941 h 525841"/>
              <a:gd name="connsiteX39" fmla="*/ 357890 w 466297"/>
              <a:gd name="connsiteY39" fmla="*/ 135748 h 525841"/>
              <a:gd name="connsiteX40" fmla="*/ 378070 w 466297"/>
              <a:gd name="connsiteY40" fmla="*/ 122146 h 525841"/>
              <a:gd name="connsiteX41" fmla="*/ 0 w 466297"/>
              <a:gd name="connsiteY41" fmla="*/ 0 h 525841"/>
              <a:gd name="connsiteX42" fmla="*/ 550 w 466297"/>
              <a:gd name="connsiteY42" fmla="*/ 0 h 525841"/>
              <a:gd name="connsiteX43" fmla="*/ 550 w 466297"/>
              <a:gd name="connsiteY43" fmla="*/ 59104 h 525841"/>
              <a:gd name="connsiteX44" fmla="*/ 0 w 466297"/>
              <a:gd name="connsiteY44" fmla="*/ 59104 h 52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66297" h="525841">
                <a:moveTo>
                  <a:pt x="0" y="436929"/>
                </a:moveTo>
                <a:lnTo>
                  <a:pt x="550" y="436929"/>
                </a:lnTo>
                <a:lnTo>
                  <a:pt x="550" y="525841"/>
                </a:lnTo>
                <a:lnTo>
                  <a:pt x="0" y="525841"/>
                </a:lnTo>
                <a:close/>
                <a:moveTo>
                  <a:pt x="0" y="281354"/>
                </a:moveTo>
                <a:lnTo>
                  <a:pt x="550" y="281354"/>
                </a:lnTo>
                <a:lnTo>
                  <a:pt x="550" y="370254"/>
                </a:lnTo>
                <a:lnTo>
                  <a:pt x="0" y="370254"/>
                </a:lnTo>
                <a:close/>
                <a:moveTo>
                  <a:pt x="158322" y="169467"/>
                </a:moveTo>
                <a:lnTo>
                  <a:pt x="247222" y="169467"/>
                </a:lnTo>
                <a:lnTo>
                  <a:pt x="247222" y="191692"/>
                </a:lnTo>
                <a:lnTo>
                  <a:pt x="158322" y="191692"/>
                </a:lnTo>
                <a:close/>
                <a:moveTo>
                  <a:pt x="2747" y="169467"/>
                </a:moveTo>
                <a:lnTo>
                  <a:pt x="91647" y="169467"/>
                </a:lnTo>
                <a:lnTo>
                  <a:pt x="91647" y="191692"/>
                </a:lnTo>
                <a:lnTo>
                  <a:pt x="2747" y="191692"/>
                </a:lnTo>
                <a:close/>
                <a:moveTo>
                  <a:pt x="0" y="125779"/>
                </a:moveTo>
                <a:lnTo>
                  <a:pt x="550" y="125779"/>
                </a:lnTo>
                <a:lnTo>
                  <a:pt x="550" y="214679"/>
                </a:lnTo>
                <a:lnTo>
                  <a:pt x="0" y="214679"/>
                </a:lnTo>
                <a:close/>
                <a:moveTo>
                  <a:pt x="402797" y="117143"/>
                </a:moveTo>
                <a:lnTo>
                  <a:pt x="427511" y="122146"/>
                </a:lnTo>
                <a:lnTo>
                  <a:pt x="447692" y="135748"/>
                </a:lnTo>
                <a:lnTo>
                  <a:pt x="461306" y="155941"/>
                </a:lnTo>
                <a:lnTo>
                  <a:pt x="464037" y="169467"/>
                </a:lnTo>
                <a:lnTo>
                  <a:pt x="466297" y="180643"/>
                </a:lnTo>
                <a:lnTo>
                  <a:pt x="464062" y="191692"/>
                </a:lnTo>
                <a:lnTo>
                  <a:pt x="461306" y="205357"/>
                </a:lnTo>
                <a:lnTo>
                  <a:pt x="447692" y="225550"/>
                </a:lnTo>
                <a:lnTo>
                  <a:pt x="427511" y="239151"/>
                </a:lnTo>
                <a:lnTo>
                  <a:pt x="402797" y="244143"/>
                </a:lnTo>
                <a:lnTo>
                  <a:pt x="378070" y="239151"/>
                </a:lnTo>
                <a:lnTo>
                  <a:pt x="357890" y="225550"/>
                </a:lnTo>
                <a:lnTo>
                  <a:pt x="344276" y="205357"/>
                </a:lnTo>
                <a:lnTo>
                  <a:pt x="341520" y="191692"/>
                </a:lnTo>
                <a:lnTo>
                  <a:pt x="313897" y="191692"/>
                </a:lnTo>
                <a:lnTo>
                  <a:pt x="313897" y="169467"/>
                </a:lnTo>
                <a:lnTo>
                  <a:pt x="341545" y="169467"/>
                </a:lnTo>
                <a:lnTo>
                  <a:pt x="344276" y="155941"/>
                </a:lnTo>
                <a:lnTo>
                  <a:pt x="357890" y="135748"/>
                </a:lnTo>
                <a:lnTo>
                  <a:pt x="378070" y="122146"/>
                </a:lnTo>
                <a:close/>
                <a:moveTo>
                  <a:pt x="0" y="0"/>
                </a:moveTo>
                <a:lnTo>
                  <a:pt x="550" y="0"/>
                </a:lnTo>
                <a:lnTo>
                  <a:pt x="550" y="59104"/>
                </a:lnTo>
                <a:lnTo>
                  <a:pt x="0" y="59104"/>
                </a:lnTo>
                <a:close/>
              </a:path>
            </a:pathLst>
          </a:custGeom>
          <a:solidFill>
            <a:srgbClr val="42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31788F9E-A211-4A8E-A01E-E54C9666A56D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 r="26191"/>
          <a:stretch/>
        </p:blipFill>
        <p:spPr>
          <a:xfrm rot="310510">
            <a:off x="6477395" y="1663834"/>
            <a:ext cx="4182908" cy="5867252"/>
          </a:xfrm>
          <a:custGeom>
            <a:avLst/>
            <a:gdLst>
              <a:gd name="connsiteX0" fmla="*/ 518605 w 4050419"/>
              <a:gd name="connsiteY0" fmla="*/ 58108 h 5681413"/>
              <a:gd name="connsiteX1" fmla="*/ 651887 w 4050419"/>
              <a:gd name="connsiteY1" fmla="*/ 42513 h 5681413"/>
              <a:gd name="connsiteX2" fmla="*/ 3301439 w 4050419"/>
              <a:gd name="connsiteY2" fmla="*/ 87 h 5681413"/>
              <a:gd name="connsiteX3" fmla="*/ 3974453 w 4050419"/>
              <a:gd name="connsiteY3" fmla="*/ 651887 h 5681413"/>
              <a:gd name="connsiteX4" fmla="*/ 4050333 w 4050419"/>
              <a:gd name="connsiteY4" fmla="*/ 5390755 h 5681413"/>
              <a:gd name="connsiteX5" fmla="*/ 4002407 w 4050419"/>
              <a:gd name="connsiteY5" fmla="*/ 5649427 h 5681413"/>
              <a:gd name="connsiteX6" fmla="*/ 3985703 w 4050419"/>
              <a:gd name="connsiteY6" fmla="*/ 5681413 h 5681413"/>
              <a:gd name="connsiteX7" fmla="*/ 122315 w 4050419"/>
              <a:gd name="connsiteY7" fmla="*/ 5681413 h 5681413"/>
              <a:gd name="connsiteX8" fmla="*/ 91563 w 4050419"/>
              <a:gd name="connsiteY8" fmla="*/ 5587677 h 5681413"/>
              <a:gd name="connsiteX9" fmla="*/ 75968 w 4050419"/>
              <a:gd name="connsiteY9" fmla="*/ 5454394 h 5681413"/>
              <a:gd name="connsiteX10" fmla="*/ 87 w 4050419"/>
              <a:gd name="connsiteY10" fmla="*/ 715527 h 5681413"/>
              <a:gd name="connsiteX11" fmla="*/ 518605 w 4050419"/>
              <a:gd name="connsiteY11" fmla="*/ 58108 h 568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50419" h="5681413">
                <a:moveTo>
                  <a:pt x="518605" y="58108"/>
                </a:moveTo>
                <a:cubicBezTo>
                  <a:pt x="561585" y="48594"/>
                  <a:pt x="606158" y="43245"/>
                  <a:pt x="651887" y="42513"/>
                </a:cubicBezTo>
                <a:lnTo>
                  <a:pt x="3301439" y="87"/>
                </a:lnTo>
                <a:cubicBezTo>
                  <a:pt x="3667276" y="-5771"/>
                  <a:pt x="3968595" y="286050"/>
                  <a:pt x="3974453" y="651887"/>
                </a:cubicBezTo>
                <a:lnTo>
                  <a:pt x="4050333" y="5390755"/>
                </a:lnTo>
                <a:cubicBezTo>
                  <a:pt x="4051798" y="5482214"/>
                  <a:pt x="4034658" y="5569641"/>
                  <a:pt x="4002407" y="5649427"/>
                </a:cubicBezTo>
                <a:lnTo>
                  <a:pt x="3985703" y="5681413"/>
                </a:lnTo>
                <a:lnTo>
                  <a:pt x="122315" y="5681413"/>
                </a:lnTo>
                <a:lnTo>
                  <a:pt x="91563" y="5587677"/>
                </a:lnTo>
                <a:cubicBezTo>
                  <a:pt x="82049" y="5544697"/>
                  <a:pt x="76700" y="5500124"/>
                  <a:pt x="75968" y="5454394"/>
                </a:cubicBezTo>
                <a:lnTo>
                  <a:pt x="87" y="715527"/>
                </a:lnTo>
                <a:cubicBezTo>
                  <a:pt x="-5039" y="395419"/>
                  <a:pt x="217746" y="124708"/>
                  <a:pt x="518605" y="58108"/>
                </a:cubicBezTo>
                <a:close/>
              </a:path>
            </a:pathLst>
          </a:custGeom>
        </p:spPr>
      </p:pic>
      <p:sp>
        <p:nvSpPr>
          <p:cNvPr id="22" name="object 3">
            <a:extLst>
              <a:ext uri="{FF2B5EF4-FFF2-40B4-BE49-F238E27FC236}">
                <a16:creationId xmlns:a16="http://schemas.microsoft.com/office/drawing/2014/main" id="{FBC564E7-B299-48F2-A791-7B2CCC317802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Атмосферные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осадки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813D3E-B68E-4B96-928E-5BA977155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colorTemperature colorTemp="2147"/>
                    </a14:imgEffect>
                    <a14:imgEffect>
                      <a14:saturation sat="0"/>
                    </a14:imgEffect>
                    <a14:imgEffect>
                      <a14:brightnessContrast bright="-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9800" y="323929"/>
            <a:ext cx="539733" cy="53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30" grpId="0"/>
      <p:bldP spid="1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3">
            <a:extLst>
              <a:ext uri="{FF2B5EF4-FFF2-40B4-BE49-F238E27FC236}">
                <a16:creationId xmlns:a16="http://schemas.microsoft.com/office/drawing/2014/main" id="{2E1ACC6B-6856-4E2C-96CC-FA7D0C44DD32}"/>
              </a:ext>
            </a:extLst>
          </p:cNvPr>
          <p:cNvSpPr txBox="1"/>
          <p:nvPr/>
        </p:nvSpPr>
        <p:spPr>
          <a:xfrm>
            <a:off x="761048" y="1066800"/>
            <a:ext cx="5715952" cy="1347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Атмосферное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давление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5631A37-3246-4EE6-B4C3-E22EB1E91730}"/>
              </a:ext>
            </a:extLst>
          </p:cNvPr>
          <p:cNvSpPr/>
          <p:nvPr/>
        </p:nvSpPr>
        <p:spPr>
          <a:xfrm rot="255468">
            <a:off x="6240319" y="1444883"/>
            <a:ext cx="4633978" cy="7070052"/>
          </a:xfrm>
          <a:prstGeom prst="roundRect">
            <a:avLst/>
          </a:prstGeom>
          <a:solidFill>
            <a:srgbClr val="30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4B10DBFB-103A-494B-AA3B-0AA2FA38E102}"/>
              </a:ext>
            </a:extLst>
          </p:cNvPr>
          <p:cNvSpPr/>
          <p:nvPr/>
        </p:nvSpPr>
        <p:spPr>
          <a:xfrm>
            <a:off x="367691" y="1967802"/>
            <a:ext cx="510387" cy="3719575"/>
          </a:xfrm>
          <a:custGeom>
            <a:avLst/>
            <a:gdLst>
              <a:gd name="connsiteX0" fmla="*/ 202412 w 510387"/>
              <a:gd name="connsiteY0" fmla="*/ 3644899 h 3719575"/>
              <a:gd name="connsiteX1" fmla="*/ 291312 w 510387"/>
              <a:gd name="connsiteY1" fmla="*/ 3644899 h 3719575"/>
              <a:gd name="connsiteX2" fmla="*/ 291312 w 510387"/>
              <a:gd name="connsiteY2" fmla="*/ 3667124 h 3719575"/>
              <a:gd name="connsiteX3" fmla="*/ 202412 w 510387"/>
              <a:gd name="connsiteY3" fmla="*/ 3667124 h 3719575"/>
              <a:gd name="connsiteX4" fmla="*/ 26987 w 510387"/>
              <a:gd name="connsiteY4" fmla="*/ 3616324 h 3719575"/>
              <a:gd name="connsiteX5" fmla="*/ 49212 w 510387"/>
              <a:gd name="connsiteY5" fmla="*/ 3616324 h 3719575"/>
              <a:gd name="connsiteX6" fmla="*/ 49212 w 510387"/>
              <a:gd name="connsiteY6" fmla="*/ 3644899 h 3719575"/>
              <a:gd name="connsiteX7" fmla="*/ 135737 w 510387"/>
              <a:gd name="connsiteY7" fmla="*/ 3644899 h 3719575"/>
              <a:gd name="connsiteX8" fmla="*/ 135737 w 510387"/>
              <a:gd name="connsiteY8" fmla="*/ 3667124 h 3719575"/>
              <a:gd name="connsiteX9" fmla="*/ 49212 w 510387"/>
              <a:gd name="connsiteY9" fmla="*/ 3667124 h 3719575"/>
              <a:gd name="connsiteX10" fmla="*/ 49212 w 510387"/>
              <a:gd name="connsiteY10" fmla="*/ 3668521 h 3719575"/>
              <a:gd name="connsiteX11" fmla="*/ 26987 w 510387"/>
              <a:gd name="connsiteY11" fmla="*/ 3668521 h 3719575"/>
              <a:gd name="connsiteX12" fmla="*/ 446887 w 510387"/>
              <a:gd name="connsiteY12" fmla="*/ 3592575 h 3719575"/>
              <a:gd name="connsiteX13" fmla="*/ 471601 w 510387"/>
              <a:gd name="connsiteY13" fmla="*/ 3597578 h 3719575"/>
              <a:gd name="connsiteX14" fmla="*/ 491782 w 510387"/>
              <a:gd name="connsiteY14" fmla="*/ 3611180 h 3719575"/>
              <a:gd name="connsiteX15" fmla="*/ 505396 w 510387"/>
              <a:gd name="connsiteY15" fmla="*/ 3631373 h 3719575"/>
              <a:gd name="connsiteX16" fmla="*/ 508127 w 510387"/>
              <a:gd name="connsiteY16" fmla="*/ 3644899 h 3719575"/>
              <a:gd name="connsiteX17" fmla="*/ 510387 w 510387"/>
              <a:gd name="connsiteY17" fmla="*/ 3656075 h 3719575"/>
              <a:gd name="connsiteX18" fmla="*/ 508152 w 510387"/>
              <a:gd name="connsiteY18" fmla="*/ 3667124 h 3719575"/>
              <a:gd name="connsiteX19" fmla="*/ 505396 w 510387"/>
              <a:gd name="connsiteY19" fmla="*/ 3680789 h 3719575"/>
              <a:gd name="connsiteX20" fmla="*/ 491782 w 510387"/>
              <a:gd name="connsiteY20" fmla="*/ 3700969 h 3719575"/>
              <a:gd name="connsiteX21" fmla="*/ 471601 w 510387"/>
              <a:gd name="connsiteY21" fmla="*/ 3714584 h 3719575"/>
              <a:gd name="connsiteX22" fmla="*/ 446887 w 510387"/>
              <a:gd name="connsiteY22" fmla="*/ 3719575 h 3719575"/>
              <a:gd name="connsiteX23" fmla="*/ 422160 w 510387"/>
              <a:gd name="connsiteY23" fmla="*/ 3714584 h 3719575"/>
              <a:gd name="connsiteX24" fmla="*/ 401980 w 510387"/>
              <a:gd name="connsiteY24" fmla="*/ 3700969 h 3719575"/>
              <a:gd name="connsiteX25" fmla="*/ 388366 w 510387"/>
              <a:gd name="connsiteY25" fmla="*/ 3680789 h 3719575"/>
              <a:gd name="connsiteX26" fmla="*/ 385610 w 510387"/>
              <a:gd name="connsiteY26" fmla="*/ 3667124 h 3719575"/>
              <a:gd name="connsiteX27" fmla="*/ 357987 w 510387"/>
              <a:gd name="connsiteY27" fmla="*/ 3667124 h 3719575"/>
              <a:gd name="connsiteX28" fmla="*/ 357987 w 510387"/>
              <a:gd name="connsiteY28" fmla="*/ 3644899 h 3719575"/>
              <a:gd name="connsiteX29" fmla="*/ 385635 w 510387"/>
              <a:gd name="connsiteY29" fmla="*/ 3644899 h 3719575"/>
              <a:gd name="connsiteX30" fmla="*/ 388366 w 510387"/>
              <a:gd name="connsiteY30" fmla="*/ 3631373 h 3719575"/>
              <a:gd name="connsiteX31" fmla="*/ 401980 w 510387"/>
              <a:gd name="connsiteY31" fmla="*/ 3611180 h 3719575"/>
              <a:gd name="connsiteX32" fmla="*/ 422160 w 510387"/>
              <a:gd name="connsiteY32" fmla="*/ 3597578 h 3719575"/>
              <a:gd name="connsiteX33" fmla="*/ 26987 w 510387"/>
              <a:gd name="connsiteY33" fmla="*/ 3460749 h 3719575"/>
              <a:gd name="connsiteX34" fmla="*/ 49212 w 510387"/>
              <a:gd name="connsiteY34" fmla="*/ 3460749 h 3719575"/>
              <a:gd name="connsiteX35" fmla="*/ 49212 w 510387"/>
              <a:gd name="connsiteY35" fmla="*/ 3549649 h 3719575"/>
              <a:gd name="connsiteX36" fmla="*/ 26987 w 510387"/>
              <a:gd name="connsiteY36" fmla="*/ 3549649 h 3719575"/>
              <a:gd name="connsiteX37" fmla="*/ 26987 w 510387"/>
              <a:gd name="connsiteY37" fmla="*/ 3305174 h 3719575"/>
              <a:gd name="connsiteX38" fmla="*/ 49212 w 510387"/>
              <a:gd name="connsiteY38" fmla="*/ 3305174 h 3719575"/>
              <a:gd name="connsiteX39" fmla="*/ 49212 w 510387"/>
              <a:gd name="connsiteY39" fmla="*/ 3394074 h 3719575"/>
              <a:gd name="connsiteX40" fmla="*/ 26987 w 510387"/>
              <a:gd name="connsiteY40" fmla="*/ 3394074 h 3719575"/>
              <a:gd name="connsiteX41" fmla="*/ 26987 w 510387"/>
              <a:gd name="connsiteY41" fmla="*/ 3149599 h 3719575"/>
              <a:gd name="connsiteX42" fmla="*/ 49212 w 510387"/>
              <a:gd name="connsiteY42" fmla="*/ 3149599 h 3719575"/>
              <a:gd name="connsiteX43" fmla="*/ 49212 w 510387"/>
              <a:gd name="connsiteY43" fmla="*/ 3238499 h 3719575"/>
              <a:gd name="connsiteX44" fmla="*/ 26987 w 510387"/>
              <a:gd name="connsiteY44" fmla="*/ 3238499 h 3719575"/>
              <a:gd name="connsiteX45" fmla="*/ 26987 w 510387"/>
              <a:gd name="connsiteY45" fmla="*/ 2994024 h 3719575"/>
              <a:gd name="connsiteX46" fmla="*/ 48662 w 510387"/>
              <a:gd name="connsiteY46" fmla="*/ 2994024 h 3719575"/>
              <a:gd name="connsiteX47" fmla="*/ 48662 w 510387"/>
              <a:gd name="connsiteY47" fmla="*/ 3003628 h 3719575"/>
              <a:gd name="connsiteX48" fmla="*/ 49212 w 510387"/>
              <a:gd name="connsiteY48" fmla="*/ 3003628 h 3719575"/>
              <a:gd name="connsiteX49" fmla="*/ 49212 w 510387"/>
              <a:gd name="connsiteY49" fmla="*/ 3082924 h 3719575"/>
              <a:gd name="connsiteX50" fmla="*/ 26987 w 510387"/>
              <a:gd name="connsiteY50" fmla="*/ 3082924 h 3719575"/>
              <a:gd name="connsiteX51" fmla="*/ 26987 w 510387"/>
              <a:gd name="connsiteY51" fmla="*/ 2838449 h 3719575"/>
              <a:gd name="connsiteX52" fmla="*/ 48662 w 510387"/>
              <a:gd name="connsiteY52" fmla="*/ 2838449 h 3719575"/>
              <a:gd name="connsiteX53" fmla="*/ 48662 w 510387"/>
              <a:gd name="connsiteY53" fmla="*/ 2927349 h 3719575"/>
              <a:gd name="connsiteX54" fmla="*/ 26987 w 510387"/>
              <a:gd name="connsiteY54" fmla="*/ 2927349 h 3719575"/>
              <a:gd name="connsiteX55" fmla="*/ 26987 w 510387"/>
              <a:gd name="connsiteY55" fmla="*/ 2682874 h 3719575"/>
              <a:gd name="connsiteX56" fmla="*/ 48662 w 510387"/>
              <a:gd name="connsiteY56" fmla="*/ 2682874 h 3719575"/>
              <a:gd name="connsiteX57" fmla="*/ 48662 w 510387"/>
              <a:gd name="connsiteY57" fmla="*/ 2771774 h 3719575"/>
              <a:gd name="connsiteX58" fmla="*/ 26987 w 510387"/>
              <a:gd name="connsiteY58" fmla="*/ 2771774 h 3719575"/>
              <a:gd name="connsiteX59" fmla="*/ 26987 w 510387"/>
              <a:gd name="connsiteY59" fmla="*/ 2527299 h 3719575"/>
              <a:gd name="connsiteX60" fmla="*/ 48662 w 510387"/>
              <a:gd name="connsiteY60" fmla="*/ 2527299 h 3719575"/>
              <a:gd name="connsiteX61" fmla="*/ 48662 w 510387"/>
              <a:gd name="connsiteY61" fmla="*/ 2616199 h 3719575"/>
              <a:gd name="connsiteX62" fmla="*/ 26987 w 510387"/>
              <a:gd name="connsiteY62" fmla="*/ 2616199 h 3719575"/>
              <a:gd name="connsiteX63" fmla="*/ 26987 w 510387"/>
              <a:gd name="connsiteY63" fmla="*/ 2371724 h 3719575"/>
              <a:gd name="connsiteX64" fmla="*/ 48662 w 510387"/>
              <a:gd name="connsiteY64" fmla="*/ 2371724 h 3719575"/>
              <a:gd name="connsiteX65" fmla="*/ 48662 w 510387"/>
              <a:gd name="connsiteY65" fmla="*/ 2460624 h 3719575"/>
              <a:gd name="connsiteX66" fmla="*/ 26987 w 510387"/>
              <a:gd name="connsiteY66" fmla="*/ 2460624 h 3719575"/>
              <a:gd name="connsiteX67" fmla="*/ 26987 w 510387"/>
              <a:gd name="connsiteY67" fmla="*/ 2216149 h 3719575"/>
              <a:gd name="connsiteX68" fmla="*/ 48662 w 510387"/>
              <a:gd name="connsiteY68" fmla="*/ 2216149 h 3719575"/>
              <a:gd name="connsiteX69" fmla="*/ 48662 w 510387"/>
              <a:gd name="connsiteY69" fmla="*/ 2305061 h 3719575"/>
              <a:gd name="connsiteX70" fmla="*/ 26987 w 510387"/>
              <a:gd name="connsiteY70" fmla="*/ 2305061 h 3719575"/>
              <a:gd name="connsiteX71" fmla="*/ 26987 w 510387"/>
              <a:gd name="connsiteY71" fmla="*/ 2060574 h 3719575"/>
              <a:gd name="connsiteX72" fmla="*/ 48662 w 510387"/>
              <a:gd name="connsiteY72" fmla="*/ 2060574 h 3719575"/>
              <a:gd name="connsiteX73" fmla="*/ 48662 w 510387"/>
              <a:gd name="connsiteY73" fmla="*/ 2149474 h 3719575"/>
              <a:gd name="connsiteX74" fmla="*/ 26987 w 510387"/>
              <a:gd name="connsiteY74" fmla="*/ 2149474 h 3719575"/>
              <a:gd name="connsiteX75" fmla="*/ 26987 w 510387"/>
              <a:gd name="connsiteY75" fmla="*/ 1904999 h 3719575"/>
              <a:gd name="connsiteX76" fmla="*/ 48662 w 510387"/>
              <a:gd name="connsiteY76" fmla="*/ 1904999 h 3719575"/>
              <a:gd name="connsiteX77" fmla="*/ 48662 w 510387"/>
              <a:gd name="connsiteY77" fmla="*/ 1993899 h 3719575"/>
              <a:gd name="connsiteX78" fmla="*/ 26987 w 510387"/>
              <a:gd name="connsiteY78" fmla="*/ 1993899 h 3719575"/>
              <a:gd name="connsiteX79" fmla="*/ 26987 w 510387"/>
              <a:gd name="connsiteY79" fmla="*/ 1749425 h 3719575"/>
              <a:gd name="connsiteX80" fmla="*/ 49212 w 510387"/>
              <a:gd name="connsiteY80" fmla="*/ 1749425 h 3719575"/>
              <a:gd name="connsiteX81" fmla="*/ 49212 w 510387"/>
              <a:gd name="connsiteY81" fmla="*/ 1779220 h 3719575"/>
              <a:gd name="connsiteX82" fmla="*/ 48662 w 510387"/>
              <a:gd name="connsiteY82" fmla="*/ 1779220 h 3719575"/>
              <a:gd name="connsiteX83" fmla="*/ 48662 w 510387"/>
              <a:gd name="connsiteY83" fmla="*/ 1838324 h 3719575"/>
              <a:gd name="connsiteX84" fmla="*/ 26987 w 510387"/>
              <a:gd name="connsiteY84" fmla="*/ 1838324 h 3719575"/>
              <a:gd name="connsiteX85" fmla="*/ 26987 w 510387"/>
              <a:gd name="connsiteY85" fmla="*/ 1593850 h 3719575"/>
              <a:gd name="connsiteX86" fmla="*/ 49212 w 510387"/>
              <a:gd name="connsiteY86" fmla="*/ 1593850 h 3719575"/>
              <a:gd name="connsiteX87" fmla="*/ 49212 w 510387"/>
              <a:gd name="connsiteY87" fmla="*/ 1682750 h 3719575"/>
              <a:gd name="connsiteX88" fmla="*/ 26987 w 510387"/>
              <a:gd name="connsiteY88" fmla="*/ 1682750 h 3719575"/>
              <a:gd name="connsiteX89" fmla="*/ 26987 w 510387"/>
              <a:gd name="connsiteY89" fmla="*/ 1438275 h 3719575"/>
              <a:gd name="connsiteX90" fmla="*/ 49212 w 510387"/>
              <a:gd name="connsiteY90" fmla="*/ 1438275 h 3719575"/>
              <a:gd name="connsiteX91" fmla="*/ 49212 w 510387"/>
              <a:gd name="connsiteY91" fmla="*/ 1527175 h 3719575"/>
              <a:gd name="connsiteX92" fmla="*/ 26987 w 510387"/>
              <a:gd name="connsiteY92" fmla="*/ 1527175 h 3719575"/>
              <a:gd name="connsiteX93" fmla="*/ 26987 w 510387"/>
              <a:gd name="connsiteY93" fmla="*/ 1282700 h 3719575"/>
              <a:gd name="connsiteX94" fmla="*/ 49212 w 510387"/>
              <a:gd name="connsiteY94" fmla="*/ 1282700 h 3719575"/>
              <a:gd name="connsiteX95" fmla="*/ 49212 w 510387"/>
              <a:gd name="connsiteY95" fmla="*/ 1371600 h 3719575"/>
              <a:gd name="connsiteX96" fmla="*/ 26987 w 510387"/>
              <a:gd name="connsiteY96" fmla="*/ 1371600 h 3719575"/>
              <a:gd name="connsiteX97" fmla="*/ 26987 w 510387"/>
              <a:gd name="connsiteY97" fmla="*/ 1127125 h 3719575"/>
              <a:gd name="connsiteX98" fmla="*/ 49212 w 510387"/>
              <a:gd name="connsiteY98" fmla="*/ 1127125 h 3719575"/>
              <a:gd name="connsiteX99" fmla="*/ 49212 w 510387"/>
              <a:gd name="connsiteY99" fmla="*/ 1216025 h 3719575"/>
              <a:gd name="connsiteX100" fmla="*/ 26987 w 510387"/>
              <a:gd name="connsiteY100" fmla="*/ 1216025 h 3719575"/>
              <a:gd name="connsiteX101" fmla="*/ 26987 w 510387"/>
              <a:gd name="connsiteY101" fmla="*/ 971550 h 3719575"/>
              <a:gd name="connsiteX102" fmla="*/ 49212 w 510387"/>
              <a:gd name="connsiteY102" fmla="*/ 971550 h 3719575"/>
              <a:gd name="connsiteX103" fmla="*/ 49212 w 510387"/>
              <a:gd name="connsiteY103" fmla="*/ 1060450 h 3719575"/>
              <a:gd name="connsiteX104" fmla="*/ 26987 w 510387"/>
              <a:gd name="connsiteY104" fmla="*/ 1060450 h 3719575"/>
              <a:gd name="connsiteX105" fmla="*/ 26987 w 510387"/>
              <a:gd name="connsiteY105" fmla="*/ 815975 h 3719575"/>
              <a:gd name="connsiteX106" fmla="*/ 49212 w 510387"/>
              <a:gd name="connsiteY106" fmla="*/ 815975 h 3719575"/>
              <a:gd name="connsiteX107" fmla="*/ 49212 w 510387"/>
              <a:gd name="connsiteY107" fmla="*/ 904875 h 3719575"/>
              <a:gd name="connsiteX108" fmla="*/ 26987 w 510387"/>
              <a:gd name="connsiteY108" fmla="*/ 904875 h 3719575"/>
              <a:gd name="connsiteX109" fmla="*/ 26987 w 510387"/>
              <a:gd name="connsiteY109" fmla="*/ 660400 h 3719575"/>
              <a:gd name="connsiteX110" fmla="*/ 49212 w 510387"/>
              <a:gd name="connsiteY110" fmla="*/ 660400 h 3719575"/>
              <a:gd name="connsiteX111" fmla="*/ 49212 w 510387"/>
              <a:gd name="connsiteY111" fmla="*/ 749300 h 3719575"/>
              <a:gd name="connsiteX112" fmla="*/ 26987 w 510387"/>
              <a:gd name="connsiteY112" fmla="*/ 749300 h 3719575"/>
              <a:gd name="connsiteX113" fmla="*/ 26987 w 510387"/>
              <a:gd name="connsiteY113" fmla="*/ 504825 h 3719575"/>
              <a:gd name="connsiteX114" fmla="*/ 49212 w 510387"/>
              <a:gd name="connsiteY114" fmla="*/ 504825 h 3719575"/>
              <a:gd name="connsiteX115" fmla="*/ 49212 w 510387"/>
              <a:gd name="connsiteY115" fmla="*/ 593725 h 3719575"/>
              <a:gd name="connsiteX116" fmla="*/ 26987 w 510387"/>
              <a:gd name="connsiteY116" fmla="*/ 593725 h 3719575"/>
              <a:gd name="connsiteX117" fmla="*/ 26987 w 510387"/>
              <a:gd name="connsiteY117" fmla="*/ 349250 h 3719575"/>
              <a:gd name="connsiteX118" fmla="*/ 49212 w 510387"/>
              <a:gd name="connsiteY118" fmla="*/ 349250 h 3719575"/>
              <a:gd name="connsiteX119" fmla="*/ 49212 w 510387"/>
              <a:gd name="connsiteY119" fmla="*/ 438150 h 3719575"/>
              <a:gd name="connsiteX120" fmla="*/ 26987 w 510387"/>
              <a:gd name="connsiteY120" fmla="*/ 438150 h 3719575"/>
              <a:gd name="connsiteX121" fmla="*/ 26987 w 510387"/>
              <a:gd name="connsiteY121" fmla="*/ 193675 h 3719575"/>
              <a:gd name="connsiteX122" fmla="*/ 49212 w 510387"/>
              <a:gd name="connsiteY122" fmla="*/ 193675 h 3719575"/>
              <a:gd name="connsiteX123" fmla="*/ 49212 w 510387"/>
              <a:gd name="connsiteY123" fmla="*/ 282575 h 3719575"/>
              <a:gd name="connsiteX124" fmla="*/ 26987 w 510387"/>
              <a:gd name="connsiteY124" fmla="*/ 282575 h 3719575"/>
              <a:gd name="connsiteX125" fmla="*/ 38100 w 510387"/>
              <a:gd name="connsiteY125" fmla="*/ 0 h 3719575"/>
              <a:gd name="connsiteX126" fmla="*/ 52920 w 510387"/>
              <a:gd name="connsiteY126" fmla="*/ 2997 h 3719575"/>
              <a:gd name="connsiteX127" fmla="*/ 65036 w 510387"/>
              <a:gd name="connsiteY127" fmla="*/ 11150 h 3719575"/>
              <a:gd name="connsiteX128" fmla="*/ 73202 w 510387"/>
              <a:gd name="connsiteY128" fmla="*/ 23253 h 3719575"/>
              <a:gd name="connsiteX129" fmla="*/ 76200 w 510387"/>
              <a:gd name="connsiteY129" fmla="*/ 38100 h 3719575"/>
              <a:gd name="connsiteX130" fmla="*/ 73202 w 510387"/>
              <a:gd name="connsiteY130" fmla="*/ 52959 h 3719575"/>
              <a:gd name="connsiteX131" fmla="*/ 65036 w 510387"/>
              <a:gd name="connsiteY131" fmla="*/ 65062 h 3719575"/>
              <a:gd name="connsiteX132" fmla="*/ 52920 w 510387"/>
              <a:gd name="connsiteY132" fmla="*/ 73215 h 3719575"/>
              <a:gd name="connsiteX133" fmla="*/ 49212 w 510387"/>
              <a:gd name="connsiteY133" fmla="*/ 73964 h 3719575"/>
              <a:gd name="connsiteX134" fmla="*/ 49212 w 510387"/>
              <a:gd name="connsiteY134" fmla="*/ 76200 h 3719575"/>
              <a:gd name="connsiteX135" fmla="*/ 49212 w 510387"/>
              <a:gd name="connsiteY135" fmla="*/ 127000 h 3719575"/>
              <a:gd name="connsiteX136" fmla="*/ 26987 w 510387"/>
              <a:gd name="connsiteY136" fmla="*/ 127000 h 3719575"/>
              <a:gd name="connsiteX137" fmla="*/ 26987 w 510387"/>
              <a:gd name="connsiteY137" fmla="*/ 73964 h 3719575"/>
              <a:gd name="connsiteX138" fmla="*/ 23266 w 510387"/>
              <a:gd name="connsiteY138" fmla="*/ 73215 h 3719575"/>
              <a:gd name="connsiteX139" fmla="*/ 11150 w 510387"/>
              <a:gd name="connsiteY139" fmla="*/ 65062 h 3719575"/>
              <a:gd name="connsiteX140" fmla="*/ 2984 w 510387"/>
              <a:gd name="connsiteY140" fmla="*/ 52959 h 3719575"/>
              <a:gd name="connsiteX141" fmla="*/ 0 w 510387"/>
              <a:gd name="connsiteY141" fmla="*/ 38100 h 3719575"/>
              <a:gd name="connsiteX142" fmla="*/ 2984 w 510387"/>
              <a:gd name="connsiteY142" fmla="*/ 23253 h 3719575"/>
              <a:gd name="connsiteX143" fmla="*/ 11150 w 510387"/>
              <a:gd name="connsiteY143" fmla="*/ 11150 h 3719575"/>
              <a:gd name="connsiteX144" fmla="*/ 23266 w 510387"/>
              <a:gd name="connsiteY144" fmla="*/ 2997 h 371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510387" h="3719575">
                <a:moveTo>
                  <a:pt x="202412" y="3644899"/>
                </a:moveTo>
                <a:lnTo>
                  <a:pt x="291312" y="3644899"/>
                </a:lnTo>
                <a:lnTo>
                  <a:pt x="291312" y="3667124"/>
                </a:lnTo>
                <a:lnTo>
                  <a:pt x="202412" y="3667124"/>
                </a:lnTo>
                <a:close/>
                <a:moveTo>
                  <a:pt x="26987" y="3616324"/>
                </a:moveTo>
                <a:lnTo>
                  <a:pt x="49212" y="3616324"/>
                </a:lnTo>
                <a:lnTo>
                  <a:pt x="49212" y="3644899"/>
                </a:lnTo>
                <a:lnTo>
                  <a:pt x="135737" y="3644899"/>
                </a:lnTo>
                <a:lnTo>
                  <a:pt x="135737" y="3667124"/>
                </a:lnTo>
                <a:lnTo>
                  <a:pt x="49212" y="3667124"/>
                </a:lnTo>
                <a:lnTo>
                  <a:pt x="49212" y="3668521"/>
                </a:lnTo>
                <a:lnTo>
                  <a:pt x="26987" y="3668521"/>
                </a:lnTo>
                <a:close/>
                <a:moveTo>
                  <a:pt x="446887" y="3592575"/>
                </a:moveTo>
                <a:lnTo>
                  <a:pt x="471601" y="3597578"/>
                </a:lnTo>
                <a:lnTo>
                  <a:pt x="491782" y="3611180"/>
                </a:lnTo>
                <a:lnTo>
                  <a:pt x="505396" y="3631373"/>
                </a:lnTo>
                <a:lnTo>
                  <a:pt x="508127" y="3644899"/>
                </a:lnTo>
                <a:lnTo>
                  <a:pt x="510387" y="3656075"/>
                </a:lnTo>
                <a:lnTo>
                  <a:pt x="508152" y="3667124"/>
                </a:lnTo>
                <a:lnTo>
                  <a:pt x="505396" y="3680789"/>
                </a:lnTo>
                <a:lnTo>
                  <a:pt x="491782" y="3700969"/>
                </a:lnTo>
                <a:lnTo>
                  <a:pt x="471601" y="3714584"/>
                </a:lnTo>
                <a:lnTo>
                  <a:pt x="446887" y="3719575"/>
                </a:lnTo>
                <a:lnTo>
                  <a:pt x="422160" y="3714584"/>
                </a:lnTo>
                <a:lnTo>
                  <a:pt x="401980" y="3700969"/>
                </a:lnTo>
                <a:lnTo>
                  <a:pt x="388366" y="3680789"/>
                </a:lnTo>
                <a:lnTo>
                  <a:pt x="385610" y="3667124"/>
                </a:lnTo>
                <a:lnTo>
                  <a:pt x="357987" y="3667124"/>
                </a:lnTo>
                <a:lnTo>
                  <a:pt x="357987" y="3644899"/>
                </a:lnTo>
                <a:lnTo>
                  <a:pt x="385635" y="3644899"/>
                </a:lnTo>
                <a:lnTo>
                  <a:pt x="388366" y="3631373"/>
                </a:lnTo>
                <a:lnTo>
                  <a:pt x="401980" y="3611180"/>
                </a:lnTo>
                <a:lnTo>
                  <a:pt x="422160" y="3597578"/>
                </a:lnTo>
                <a:close/>
                <a:moveTo>
                  <a:pt x="26987" y="3460749"/>
                </a:moveTo>
                <a:lnTo>
                  <a:pt x="49212" y="3460749"/>
                </a:lnTo>
                <a:lnTo>
                  <a:pt x="49212" y="3549649"/>
                </a:lnTo>
                <a:lnTo>
                  <a:pt x="26987" y="3549649"/>
                </a:lnTo>
                <a:close/>
                <a:moveTo>
                  <a:pt x="26987" y="3305174"/>
                </a:moveTo>
                <a:lnTo>
                  <a:pt x="49212" y="3305174"/>
                </a:lnTo>
                <a:lnTo>
                  <a:pt x="49212" y="3394074"/>
                </a:lnTo>
                <a:lnTo>
                  <a:pt x="26987" y="3394074"/>
                </a:lnTo>
                <a:close/>
                <a:moveTo>
                  <a:pt x="26987" y="3149599"/>
                </a:moveTo>
                <a:lnTo>
                  <a:pt x="49212" y="3149599"/>
                </a:lnTo>
                <a:lnTo>
                  <a:pt x="49212" y="3238499"/>
                </a:lnTo>
                <a:lnTo>
                  <a:pt x="26987" y="3238499"/>
                </a:lnTo>
                <a:close/>
                <a:moveTo>
                  <a:pt x="26987" y="2994024"/>
                </a:moveTo>
                <a:lnTo>
                  <a:pt x="48662" y="2994024"/>
                </a:lnTo>
                <a:lnTo>
                  <a:pt x="48662" y="3003628"/>
                </a:lnTo>
                <a:lnTo>
                  <a:pt x="49212" y="3003628"/>
                </a:lnTo>
                <a:lnTo>
                  <a:pt x="49212" y="3082924"/>
                </a:lnTo>
                <a:lnTo>
                  <a:pt x="26987" y="3082924"/>
                </a:lnTo>
                <a:close/>
                <a:moveTo>
                  <a:pt x="26987" y="2838449"/>
                </a:moveTo>
                <a:lnTo>
                  <a:pt x="48662" y="2838449"/>
                </a:lnTo>
                <a:lnTo>
                  <a:pt x="48662" y="2927349"/>
                </a:lnTo>
                <a:lnTo>
                  <a:pt x="26987" y="2927349"/>
                </a:lnTo>
                <a:close/>
                <a:moveTo>
                  <a:pt x="26987" y="2682874"/>
                </a:moveTo>
                <a:lnTo>
                  <a:pt x="48662" y="2682874"/>
                </a:lnTo>
                <a:lnTo>
                  <a:pt x="48662" y="2771774"/>
                </a:lnTo>
                <a:lnTo>
                  <a:pt x="26987" y="2771774"/>
                </a:lnTo>
                <a:close/>
                <a:moveTo>
                  <a:pt x="26987" y="2527299"/>
                </a:moveTo>
                <a:lnTo>
                  <a:pt x="48662" y="2527299"/>
                </a:lnTo>
                <a:lnTo>
                  <a:pt x="48662" y="2616199"/>
                </a:lnTo>
                <a:lnTo>
                  <a:pt x="26987" y="2616199"/>
                </a:lnTo>
                <a:close/>
                <a:moveTo>
                  <a:pt x="26987" y="2371724"/>
                </a:moveTo>
                <a:lnTo>
                  <a:pt x="48662" y="2371724"/>
                </a:lnTo>
                <a:lnTo>
                  <a:pt x="48662" y="2460624"/>
                </a:lnTo>
                <a:lnTo>
                  <a:pt x="26987" y="2460624"/>
                </a:lnTo>
                <a:close/>
                <a:moveTo>
                  <a:pt x="26987" y="2216149"/>
                </a:moveTo>
                <a:lnTo>
                  <a:pt x="48662" y="2216149"/>
                </a:lnTo>
                <a:lnTo>
                  <a:pt x="48662" y="2305061"/>
                </a:lnTo>
                <a:lnTo>
                  <a:pt x="26987" y="2305061"/>
                </a:lnTo>
                <a:close/>
                <a:moveTo>
                  <a:pt x="26987" y="2060574"/>
                </a:moveTo>
                <a:lnTo>
                  <a:pt x="48662" y="2060574"/>
                </a:lnTo>
                <a:lnTo>
                  <a:pt x="48662" y="2149474"/>
                </a:lnTo>
                <a:lnTo>
                  <a:pt x="26987" y="2149474"/>
                </a:lnTo>
                <a:close/>
                <a:moveTo>
                  <a:pt x="26987" y="1904999"/>
                </a:moveTo>
                <a:lnTo>
                  <a:pt x="48662" y="1904999"/>
                </a:lnTo>
                <a:lnTo>
                  <a:pt x="48662" y="1993899"/>
                </a:lnTo>
                <a:lnTo>
                  <a:pt x="26987" y="1993899"/>
                </a:lnTo>
                <a:close/>
                <a:moveTo>
                  <a:pt x="26987" y="1749425"/>
                </a:moveTo>
                <a:lnTo>
                  <a:pt x="49212" y="1749425"/>
                </a:lnTo>
                <a:lnTo>
                  <a:pt x="49212" y="1779220"/>
                </a:lnTo>
                <a:lnTo>
                  <a:pt x="48662" y="1779220"/>
                </a:lnTo>
                <a:lnTo>
                  <a:pt x="48662" y="1838324"/>
                </a:lnTo>
                <a:lnTo>
                  <a:pt x="26987" y="1838324"/>
                </a:lnTo>
                <a:close/>
                <a:moveTo>
                  <a:pt x="26987" y="1593850"/>
                </a:moveTo>
                <a:lnTo>
                  <a:pt x="49212" y="1593850"/>
                </a:lnTo>
                <a:lnTo>
                  <a:pt x="49212" y="1682750"/>
                </a:lnTo>
                <a:lnTo>
                  <a:pt x="26987" y="1682750"/>
                </a:lnTo>
                <a:close/>
                <a:moveTo>
                  <a:pt x="26987" y="1438275"/>
                </a:moveTo>
                <a:lnTo>
                  <a:pt x="49212" y="1438275"/>
                </a:lnTo>
                <a:lnTo>
                  <a:pt x="49212" y="1527175"/>
                </a:lnTo>
                <a:lnTo>
                  <a:pt x="26987" y="1527175"/>
                </a:lnTo>
                <a:close/>
                <a:moveTo>
                  <a:pt x="26987" y="1282700"/>
                </a:moveTo>
                <a:lnTo>
                  <a:pt x="49212" y="1282700"/>
                </a:lnTo>
                <a:lnTo>
                  <a:pt x="49212" y="1371600"/>
                </a:lnTo>
                <a:lnTo>
                  <a:pt x="26987" y="1371600"/>
                </a:lnTo>
                <a:close/>
                <a:moveTo>
                  <a:pt x="26987" y="1127125"/>
                </a:moveTo>
                <a:lnTo>
                  <a:pt x="49212" y="1127125"/>
                </a:lnTo>
                <a:lnTo>
                  <a:pt x="49212" y="1216025"/>
                </a:lnTo>
                <a:lnTo>
                  <a:pt x="26987" y="1216025"/>
                </a:lnTo>
                <a:close/>
                <a:moveTo>
                  <a:pt x="26987" y="971550"/>
                </a:moveTo>
                <a:lnTo>
                  <a:pt x="49212" y="971550"/>
                </a:lnTo>
                <a:lnTo>
                  <a:pt x="49212" y="1060450"/>
                </a:lnTo>
                <a:lnTo>
                  <a:pt x="26987" y="1060450"/>
                </a:lnTo>
                <a:close/>
                <a:moveTo>
                  <a:pt x="26987" y="815975"/>
                </a:moveTo>
                <a:lnTo>
                  <a:pt x="49212" y="815975"/>
                </a:lnTo>
                <a:lnTo>
                  <a:pt x="49212" y="904875"/>
                </a:lnTo>
                <a:lnTo>
                  <a:pt x="26987" y="904875"/>
                </a:lnTo>
                <a:close/>
                <a:moveTo>
                  <a:pt x="26987" y="660400"/>
                </a:moveTo>
                <a:lnTo>
                  <a:pt x="49212" y="660400"/>
                </a:lnTo>
                <a:lnTo>
                  <a:pt x="49212" y="749300"/>
                </a:lnTo>
                <a:lnTo>
                  <a:pt x="26987" y="749300"/>
                </a:lnTo>
                <a:close/>
                <a:moveTo>
                  <a:pt x="26987" y="504825"/>
                </a:moveTo>
                <a:lnTo>
                  <a:pt x="49212" y="504825"/>
                </a:lnTo>
                <a:lnTo>
                  <a:pt x="49212" y="593725"/>
                </a:lnTo>
                <a:lnTo>
                  <a:pt x="26987" y="593725"/>
                </a:lnTo>
                <a:close/>
                <a:moveTo>
                  <a:pt x="26987" y="349250"/>
                </a:moveTo>
                <a:lnTo>
                  <a:pt x="49212" y="349250"/>
                </a:lnTo>
                <a:lnTo>
                  <a:pt x="49212" y="438150"/>
                </a:lnTo>
                <a:lnTo>
                  <a:pt x="26987" y="438150"/>
                </a:lnTo>
                <a:close/>
                <a:moveTo>
                  <a:pt x="26987" y="193675"/>
                </a:moveTo>
                <a:lnTo>
                  <a:pt x="49212" y="193675"/>
                </a:lnTo>
                <a:lnTo>
                  <a:pt x="49212" y="282575"/>
                </a:lnTo>
                <a:lnTo>
                  <a:pt x="26987" y="282575"/>
                </a:lnTo>
                <a:close/>
                <a:moveTo>
                  <a:pt x="38100" y="0"/>
                </a:moveTo>
                <a:lnTo>
                  <a:pt x="52920" y="2997"/>
                </a:lnTo>
                <a:lnTo>
                  <a:pt x="65036" y="11150"/>
                </a:lnTo>
                <a:lnTo>
                  <a:pt x="73202" y="23253"/>
                </a:lnTo>
                <a:lnTo>
                  <a:pt x="76200" y="38100"/>
                </a:lnTo>
                <a:lnTo>
                  <a:pt x="73202" y="52959"/>
                </a:lnTo>
                <a:lnTo>
                  <a:pt x="65036" y="65062"/>
                </a:lnTo>
                <a:lnTo>
                  <a:pt x="52920" y="73215"/>
                </a:lnTo>
                <a:lnTo>
                  <a:pt x="49212" y="73964"/>
                </a:lnTo>
                <a:lnTo>
                  <a:pt x="49212" y="76200"/>
                </a:lnTo>
                <a:lnTo>
                  <a:pt x="49212" y="127000"/>
                </a:lnTo>
                <a:lnTo>
                  <a:pt x="26987" y="127000"/>
                </a:lnTo>
                <a:lnTo>
                  <a:pt x="26987" y="73964"/>
                </a:lnTo>
                <a:lnTo>
                  <a:pt x="23266" y="73215"/>
                </a:lnTo>
                <a:lnTo>
                  <a:pt x="11150" y="65062"/>
                </a:lnTo>
                <a:lnTo>
                  <a:pt x="2984" y="52959"/>
                </a:lnTo>
                <a:lnTo>
                  <a:pt x="0" y="38100"/>
                </a:lnTo>
                <a:lnTo>
                  <a:pt x="2984" y="23253"/>
                </a:lnTo>
                <a:lnTo>
                  <a:pt x="11150" y="11150"/>
                </a:lnTo>
                <a:lnTo>
                  <a:pt x="23266" y="2997"/>
                </a:lnTo>
                <a:close/>
              </a:path>
            </a:pathLst>
          </a:custGeom>
          <a:solidFill>
            <a:srgbClr val="429EE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6" name="Google Shape;680;p52">
            <a:extLst>
              <a:ext uri="{FF2B5EF4-FFF2-40B4-BE49-F238E27FC236}">
                <a16:creationId xmlns:a16="http://schemas.microsoft.com/office/drawing/2014/main" id="{CFEE0700-2D89-40BF-8C37-1590E5BED089}"/>
              </a:ext>
            </a:extLst>
          </p:cNvPr>
          <p:cNvSpPr txBox="1"/>
          <p:nvPr/>
        </p:nvSpPr>
        <p:spPr>
          <a:xfrm>
            <a:off x="1171040" y="5194338"/>
            <a:ext cx="409109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Виды давления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27" name="Google Shape;680;p52">
            <a:extLst>
              <a:ext uri="{FF2B5EF4-FFF2-40B4-BE49-F238E27FC236}">
                <a16:creationId xmlns:a16="http://schemas.microsoft.com/office/drawing/2014/main" id="{9377C693-AC6F-4AA3-8281-DCC532222DC9}"/>
              </a:ext>
            </a:extLst>
          </p:cNvPr>
          <p:cNvSpPr txBox="1"/>
          <p:nvPr/>
        </p:nvSpPr>
        <p:spPr>
          <a:xfrm>
            <a:off x="1171040" y="5788730"/>
            <a:ext cx="462016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Давление ниже 760 мм рт. ст. — пониженное, выше — повышенное.</a:t>
            </a:r>
            <a:endParaRPr lang="ru-RU" dirty="0">
              <a:solidFill>
                <a:srgbClr val="30394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9" name="Google Shape;680;p52">
            <a:extLst>
              <a:ext uri="{FF2B5EF4-FFF2-40B4-BE49-F238E27FC236}">
                <a16:creationId xmlns:a16="http://schemas.microsoft.com/office/drawing/2014/main" id="{F925D0CB-F74F-44DB-9BD5-B9800B71E65B}"/>
              </a:ext>
            </a:extLst>
          </p:cNvPr>
          <p:cNvSpPr txBox="1"/>
          <p:nvPr/>
        </p:nvSpPr>
        <p:spPr>
          <a:xfrm>
            <a:off x="1171040" y="3907669"/>
            <a:ext cx="409109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Нормальное давление</a:t>
            </a:r>
            <a:endParaRPr lang="ru-RU"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30" name="Google Shape;680;p52">
            <a:extLst>
              <a:ext uri="{FF2B5EF4-FFF2-40B4-BE49-F238E27FC236}">
                <a16:creationId xmlns:a16="http://schemas.microsoft.com/office/drawing/2014/main" id="{D593D577-A041-4BD5-8F5E-53CCC9A079FD}"/>
              </a:ext>
            </a:extLst>
          </p:cNvPr>
          <p:cNvSpPr txBox="1"/>
          <p:nvPr/>
        </p:nvSpPr>
        <p:spPr>
          <a:xfrm>
            <a:off x="1171040" y="4502061"/>
            <a:ext cx="462016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Нормальным считается давление, равное 760 мм рт. ст. (1013 гПа).</a:t>
            </a:r>
            <a:endParaRPr lang="ru-RU" dirty="0">
              <a:solidFill>
                <a:srgbClr val="30394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32" name="Google Shape;680;p52">
            <a:extLst>
              <a:ext uri="{FF2B5EF4-FFF2-40B4-BE49-F238E27FC236}">
                <a16:creationId xmlns:a16="http://schemas.microsoft.com/office/drawing/2014/main" id="{FBBEF105-79E4-49FF-A86B-B86A9A3D4BB5}"/>
              </a:ext>
            </a:extLst>
          </p:cNvPr>
          <p:cNvSpPr txBox="1"/>
          <p:nvPr/>
        </p:nvSpPr>
        <p:spPr>
          <a:xfrm>
            <a:off x="1171040" y="2621000"/>
            <a:ext cx="5050264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Воздействие на человека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33" name="Google Shape;680;p52">
            <a:extLst>
              <a:ext uri="{FF2B5EF4-FFF2-40B4-BE49-F238E27FC236}">
                <a16:creationId xmlns:a16="http://schemas.microsoft.com/office/drawing/2014/main" id="{80097F6D-BE83-456B-9C8A-D6BE93919180}"/>
              </a:ext>
            </a:extLst>
          </p:cNvPr>
          <p:cNvSpPr txBox="1"/>
          <p:nvPr/>
        </p:nvSpPr>
        <p:spPr>
          <a:xfrm>
            <a:off x="1171040" y="3215392"/>
            <a:ext cx="485720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Человек не чувствует атмосферное давление из-за равновесия с внутренним.</a:t>
            </a:r>
          </a:p>
        </p:txBody>
      </p:sp>
      <p:sp>
        <p:nvSpPr>
          <p:cNvPr id="144" name="Полилиния: фигура 143">
            <a:extLst>
              <a:ext uri="{FF2B5EF4-FFF2-40B4-BE49-F238E27FC236}">
                <a16:creationId xmlns:a16="http://schemas.microsoft.com/office/drawing/2014/main" id="{7A58DFC2-3ECF-4E62-BFEC-402462E049A3}"/>
              </a:ext>
            </a:extLst>
          </p:cNvPr>
          <p:cNvSpPr/>
          <p:nvPr/>
        </p:nvSpPr>
        <p:spPr>
          <a:xfrm>
            <a:off x="408874" y="4181116"/>
            <a:ext cx="466297" cy="525841"/>
          </a:xfrm>
          <a:custGeom>
            <a:avLst/>
            <a:gdLst>
              <a:gd name="connsiteX0" fmla="*/ 0 w 466297"/>
              <a:gd name="connsiteY0" fmla="*/ 436929 h 525841"/>
              <a:gd name="connsiteX1" fmla="*/ 550 w 466297"/>
              <a:gd name="connsiteY1" fmla="*/ 436929 h 525841"/>
              <a:gd name="connsiteX2" fmla="*/ 550 w 466297"/>
              <a:gd name="connsiteY2" fmla="*/ 525841 h 525841"/>
              <a:gd name="connsiteX3" fmla="*/ 0 w 466297"/>
              <a:gd name="connsiteY3" fmla="*/ 525841 h 525841"/>
              <a:gd name="connsiteX4" fmla="*/ 0 w 466297"/>
              <a:gd name="connsiteY4" fmla="*/ 281354 h 525841"/>
              <a:gd name="connsiteX5" fmla="*/ 550 w 466297"/>
              <a:gd name="connsiteY5" fmla="*/ 281354 h 525841"/>
              <a:gd name="connsiteX6" fmla="*/ 550 w 466297"/>
              <a:gd name="connsiteY6" fmla="*/ 370254 h 525841"/>
              <a:gd name="connsiteX7" fmla="*/ 0 w 466297"/>
              <a:gd name="connsiteY7" fmla="*/ 370254 h 525841"/>
              <a:gd name="connsiteX8" fmla="*/ 158322 w 466297"/>
              <a:gd name="connsiteY8" fmla="*/ 169467 h 525841"/>
              <a:gd name="connsiteX9" fmla="*/ 247222 w 466297"/>
              <a:gd name="connsiteY9" fmla="*/ 169467 h 525841"/>
              <a:gd name="connsiteX10" fmla="*/ 247222 w 466297"/>
              <a:gd name="connsiteY10" fmla="*/ 191692 h 525841"/>
              <a:gd name="connsiteX11" fmla="*/ 158322 w 466297"/>
              <a:gd name="connsiteY11" fmla="*/ 191692 h 525841"/>
              <a:gd name="connsiteX12" fmla="*/ 2747 w 466297"/>
              <a:gd name="connsiteY12" fmla="*/ 169467 h 525841"/>
              <a:gd name="connsiteX13" fmla="*/ 91647 w 466297"/>
              <a:gd name="connsiteY13" fmla="*/ 169467 h 525841"/>
              <a:gd name="connsiteX14" fmla="*/ 91647 w 466297"/>
              <a:gd name="connsiteY14" fmla="*/ 191692 h 525841"/>
              <a:gd name="connsiteX15" fmla="*/ 2747 w 466297"/>
              <a:gd name="connsiteY15" fmla="*/ 191692 h 525841"/>
              <a:gd name="connsiteX16" fmla="*/ 0 w 466297"/>
              <a:gd name="connsiteY16" fmla="*/ 125779 h 525841"/>
              <a:gd name="connsiteX17" fmla="*/ 550 w 466297"/>
              <a:gd name="connsiteY17" fmla="*/ 125779 h 525841"/>
              <a:gd name="connsiteX18" fmla="*/ 550 w 466297"/>
              <a:gd name="connsiteY18" fmla="*/ 214679 h 525841"/>
              <a:gd name="connsiteX19" fmla="*/ 0 w 466297"/>
              <a:gd name="connsiteY19" fmla="*/ 214679 h 525841"/>
              <a:gd name="connsiteX20" fmla="*/ 402797 w 466297"/>
              <a:gd name="connsiteY20" fmla="*/ 117143 h 525841"/>
              <a:gd name="connsiteX21" fmla="*/ 427511 w 466297"/>
              <a:gd name="connsiteY21" fmla="*/ 122146 h 525841"/>
              <a:gd name="connsiteX22" fmla="*/ 447692 w 466297"/>
              <a:gd name="connsiteY22" fmla="*/ 135748 h 525841"/>
              <a:gd name="connsiteX23" fmla="*/ 461306 w 466297"/>
              <a:gd name="connsiteY23" fmla="*/ 155941 h 525841"/>
              <a:gd name="connsiteX24" fmla="*/ 464037 w 466297"/>
              <a:gd name="connsiteY24" fmla="*/ 169467 h 525841"/>
              <a:gd name="connsiteX25" fmla="*/ 466297 w 466297"/>
              <a:gd name="connsiteY25" fmla="*/ 180643 h 525841"/>
              <a:gd name="connsiteX26" fmla="*/ 464062 w 466297"/>
              <a:gd name="connsiteY26" fmla="*/ 191692 h 525841"/>
              <a:gd name="connsiteX27" fmla="*/ 461306 w 466297"/>
              <a:gd name="connsiteY27" fmla="*/ 205357 h 525841"/>
              <a:gd name="connsiteX28" fmla="*/ 447692 w 466297"/>
              <a:gd name="connsiteY28" fmla="*/ 225550 h 525841"/>
              <a:gd name="connsiteX29" fmla="*/ 427511 w 466297"/>
              <a:gd name="connsiteY29" fmla="*/ 239151 h 525841"/>
              <a:gd name="connsiteX30" fmla="*/ 402797 w 466297"/>
              <a:gd name="connsiteY30" fmla="*/ 244143 h 525841"/>
              <a:gd name="connsiteX31" fmla="*/ 378070 w 466297"/>
              <a:gd name="connsiteY31" fmla="*/ 239151 h 525841"/>
              <a:gd name="connsiteX32" fmla="*/ 357890 w 466297"/>
              <a:gd name="connsiteY32" fmla="*/ 225550 h 525841"/>
              <a:gd name="connsiteX33" fmla="*/ 344276 w 466297"/>
              <a:gd name="connsiteY33" fmla="*/ 205357 h 525841"/>
              <a:gd name="connsiteX34" fmla="*/ 341520 w 466297"/>
              <a:gd name="connsiteY34" fmla="*/ 191692 h 525841"/>
              <a:gd name="connsiteX35" fmla="*/ 313897 w 466297"/>
              <a:gd name="connsiteY35" fmla="*/ 191692 h 525841"/>
              <a:gd name="connsiteX36" fmla="*/ 313897 w 466297"/>
              <a:gd name="connsiteY36" fmla="*/ 169467 h 525841"/>
              <a:gd name="connsiteX37" fmla="*/ 341545 w 466297"/>
              <a:gd name="connsiteY37" fmla="*/ 169467 h 525841"/>
              <a:gd name="connsiteX38" fmla="*/ 344276 w 466297"/>
              <a:gd name="connsiteY38" fmla="*/ 155941 h 525841"/>
              <a:gd name="connsiteX39" fmla="*/ 357890 w 466297"/>
              <a:gd name="connsiteY39" fmla="*/ 135748 h 525841"/>
              <a:gd name="connsiteX40" fmla="*/ 378070 w 466297"/>
              <a:gd name="connsiteY40" fmla="*/ 122146 h 525841"/>
              <a:gd name="connsiteX41" fmla="*/ 0 w 466297"/>
              <a:gd name="connsiteY41" fmla="*/ 0 h 525841"/>
              <a:gd name="connsiteX42" fmla="*/ 550 w 466297"/>
              <a:gd name="connsiteY42" fmla="*/ 0 h 525841"/>
              <a:gd name="connsiteX43" fmla="*/ 550 w 466297"/>
              <a:gd name="connsiteY43" fmla="*/ 59104 h 525841"/>
              <a:gd name="connsiteX44" fmla="*/ 0 w 466297"/>
              <a:gd name="connsiteY44" fmla="*/ 59104 h 52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66297" h="525841">
                <a:moveTo>
                  <a:pt x="0" y="436929"/>
                </a:moveTo>
                <a:lnTo>
                  <a:pt x="550" y="436929"/>
                </a:lnTo>
                <a:lnTo>
                  <a:pt x="550" y="525841"/>
                </a:lnTo>
                <a:lnTo>
                  <a:pt x="0" y="525841"/>
                </a:lnTo>
                <a:close/>
                <a:moveTo>
                  <a:pt x="0" y="281354"/>
                </a:moveTo>
                <a:lnTo>
                  <a:pt x="550" y="281354"/>
                </a:lnTo>
                <a:lnTo>
                  <a:pt x="550" y="370254"/>
                </a:lnTo>
                <a:lnTo>
                  <a:pt x="0" y="370254"/>
                </a:lnTo>
                <a:close/>
                <a:moveTo>
                  <a:pt x="158322" y="169467"/>
                </a:moveTo>
                <a:lnTo>
                  <a:pt x="247222" y="169467"/>
                </a:lnTo>
                <a:lnTo>
                  <a:pt x="247222" y="191692"/>
                </a:lnTo>
                <a:lnTo>
                  <a:pt x="158322" y="191692"/>
                </a:lnTo>
                <a:close/>
                <a:moveTo>
                  <a:pt x="2747" y="169467"/>
                </a:moveTo>
                <a:lnTo>
                  <a:pt x="91647" y="169467"/>
                </a:lnTo>
                <a:lnTo>
                  <a:pt x="91647" y="191692"/>
                </a:lnTo>
                <a:lnTo>
                  <a:pt x="2747" y="191692"/>
                </a:lnTo>
                <a:close/>
                <a:moveTo>
                  <a:pt x="0" y="125779"/>
                </a:moveTo>
                <a:lnTo>
                  <a:pt x="550" y="125779"/>
                </a:lnTo>
                <a:lnTo>
                  <a:pt x="550" y="214679"/>
                </a:lnTo>
                <a:lnTo>
                  <a:pt x="0" y="214679"/>
                </a:lnTo>
                <a:close/>
                <a:moveTo>
                  <a:pt x="402797" y="117143"/>
                </a:moveTo>
                <a:lnTo>
                  <a:pt x="427511" y="122146"/>
                </a:lnTo>
                <a:lnTo>
                  <a:pt x="447692" y="135748"/>
                </a:lnTo>
                <a:lnTo>
                  <a:pt x="461306" y="155941"/>
                </a:lnTo>
                <a:lnTo>
                  <a:pt x="464037" y="169467"/>
                </a:lnTo>
                <a:lnTo>
                  <a:pt x="466297" y="180643"/>
                </a:lnTo>
                <a:lnTo>
                  <a:pt x="464062" y="191692"/>
                </a:lnTo>
                <a:lnTo>
                  <a:pt x="461306" y="205357"/>
                </a:lnTo>
                <a:lnTo>
                  <a:pt x="447692" y="225550"/>
                </a:lnTo>
                <a:lnTo>
                  <a:pt x="427511" y="239151"/>
                </a:lnTo>
                <a:lnTo>
                  <a:pt x="402797" y="244143"/>
                </a:lnTo>
                <a:lnTo>
                  <a:pt x="378070" y="239151"/>
                </a:lnTo>
                <a:lnTo>
                  <a:pt x="357890" y="225550"/>
                </a:lnTo>
                <a:lnTo>
                  <a:pt x="344276" y="205357"/>
                </a:lnTo>
                <a:lnTo>
                  <a:pt x="341520" y="191692"/>
                </a:lnTo>
                <a:lnTo>
                  <a:pt x="313897" y="191692"/>
                </a:lnTo>
                <a:lnTo>
                  <a:pt x="313897" y="169467"/>
                </a:lnTo>
                <a:lnTo>
                  <a:pt x="341545" y="169467"/>
                </a:lnTo>
                <a:lnTo>
                  <a:pt x="344276" y="155941"/>
                </a:lnTo>
                <a:lnTo>
                  <a:pt x="357890" y="135748"/>
                </a:lnTo>
                <a:lnTo>
                  <a:pt x="378070" y="122146"/>
                </a:lnTo>
                <a:close/>
                <a:moveTo>
                  <a:pt x="0" y="0"/>
                </a:moveTo>
                <a:lnTo>
                  <a:pt x="550" y="0"/>
                </a:lnTo>
                <a:lnTo>
                  <a:pt x="550" y="59104"/>
                </a:lnTo>
                <a:lnTo>
                  <a:pt x="0" y="59104"/>
                </a:lnTo>
                <a:close/>
              </a:path>
            </a:pathLst>
          </a:custGeom>
          <a:solidFill>
            <a:srgbClr val="42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7" name="Полилиния: фигура 146">
            <a:extLst>
              <a:ext uri="{FF2B5EF4-FFF2-40B4-BE49-F238E27FC236}">
                <a16:creationId xmlns:a16="http://schemas.microsoft.com/office/drawing/2014/main" id="{34AB7115-32C2-4D3F-AC4C-097CE0D0C53F}"/>
              </a:ext>
            </a:extLst>
          </p:cNvPr>
          <p:cNvSpPr/>
          <p:nvPr/>
        </p:nvSpPr>
        <p:spPr>
          <a:xfrm>
            <a:off x="421197" y="2962569"/>
            <a:ext cx="466297" cy="525841"/>
          </a:xfrm>
          <a:custGeom>
            <a:avLst/>
            <a:gdLst>
              <a:gd name="connsiteX0" fmla="*/ 0 w 466297"/>
              <a:gd name="connsiteY0" fmla="*/ 436929 h 525841"/>
              <a:gd name="connsiteX1" fmla="*/ 550 w 466297"/>
              <a:gd name="connsiteY1" fmla="*/ 436929 h 525841"/>
              <a:gd name="connsiteX2" fmla="*/ 550 w 466297"/>
              <a:gd name="connsiteY2" fmla="*/ 525841 h 525841"/>
              <a:gd name="connsiteX3" fmla="*/ 0 w 466297"/>
              <a:gd name="connsiteY3" fmla="*/ 525841 h 525841"/>
              <a:gd name="connsiteX4" fmla="*/ 0 w 466297"/>
              <a:gd name="connsiteY4" fmla="*/ 281354 h 525841"/>
              <a:gd name="connsiteX5" fmla="*/ 550 w 466297"/>
              <a:gd name="connsiteY5" fmla="*/ 281354 h 525841"/>
              <a:gd name="connsiteX6" fmla="*/ 550 w 466297"/>
              <a:gd name="connsiteY6" fmla="*/ 370254 h 525841"/>
              <a:gd name="connsiteX7" fmla="*/ 0 w 466297"/>
              <a:gd name="connsiteY7" fmla="*/ 370254 h 525841"/>
              <a:gd name="connsiteX8" fmla="*/ 158322 w 466297"/>
              <a:gd name="connsiteY8" fmla="*/ 169467 h 525841"/>
              <a:gd name="connsiteX9" fmla="*/ 247222 w 466297"/>
              <a:gd name="connsiteY9" fmla="*/ 169467 h 525841"/>
              <a:gd name="connsiteX10" fmla="*/ 247222 w 466297"/>
              <a:gd name="connsiteY10" fmla="*/ 191692 h 525841"/>
              <a:gd name="connsiteX11" fmla="*/ 158322 w 466297"/>
              <a:gd name="connsiteY11" fmla="*/ 191692 h 525841"/>
              <a:gd name="connsiteX12" fmla="*/ 2747 w 466297"/>
              <a:gd name="connsiteY12" fmla="*/ 169467 h 525841"/>
              <a:gd name="connsiteX13" fmla="*/ 91647 w 466297"/>
              <a:gd name="connsiteY13" fmla="*/ 169467 h 525841"/>
              <a:gd name="connsiteX14" fmla="*/ 91647 w 466297"/>
              <a:gd name="connsiteY14" fmla="*/ 191692 h 525841"/>
              <a:gd name="connsiteX15" fmla="*/ 2747 w 466297"/>
              <a:gd name="connsiteY15" fmla="*/ 191692 h 525841"/>
              <a:gd name="connsiteX16" fmla="*/ 0 w 466297"/>
              <a:gd name="connsiteY16" fmla="*/ 125779 h 525841"/>
              <a:gd name="connsiteX17" fmla="*/ 550 w 466297"/>
              <a:gd name="connsiteY17" fmla="*/ 125779 h 525841"/>
              <a:gd name="connsiteX18" fmla="*/ 550 w 466297"/>
              <a:gd name="connsiteY18" fmla="*/ 214679 h 525841"/>
              <a:gd name="connsiteX19" fmla="*/ 0 w 466297"/>
              <a:gd name="connsiteY19" fmla="*/ 214679 h 525841"/>
              <a:gd name="connsiteX20" fmla="*/ 402797 w 466297"/>
              <a:gd name="connsiteY20" fmla="*/ 117143 h 525841"/>
              <a:gd name="connsiteX21" fmla="*/ 427511 w 466297"/>
              <a:gd name="connsiteY21" fmla="*/ 122146 h 525841"/>
              <a:gd name="connsiteX22" fmla="*/ 447692 w 466297"/>
              <a:gd name="connsiteY22" fmla="*/ 135748 h 525841"/>
              <a:gd name="connsiteX23" fmla="*/ 461306 w 466297"/>
              <a:gd name="connsiteY23" fmla="*/ 155941 h 525841"/>
              <a:gd name="connsiteX24" fmla="*/ 464037 w 466297"/>
              <a:gd name="connsiteY24" fmla="*/ 169467 h 525841"/>
              <a:gd name="connsiteX25" fmla="*/ 466297 w 466297"/>
              <a:gd name="connsiteY25" fmla="*/ 180643 h 525841"/>
              <a:gd name="connsiteX26" fmla="*/ 464062 w 466297"/>
              <a:gd name="connsiteY26" fmla="*/ 191692 h 525841"/>
              <a:gd name="connsiteX27" fmla="*/ 461306 w 466297"/>
              <a:gd name="connsiteY27" fmla="*/ 205357 h 525841"/>
              <a:gd name="connsiteX28" fmla="*/ 447692 w 466297"/>
              <a:gd name="connsiteY28" fmla="*/ 225550 h 525841"/>
              <a:gd name="connsiteX29" fmla="*/ 427511 w 466297"/>
              <a:gd name="connsiteY29" fmla="*/ 239151 h 525841"/>
              <a:gd name="connsiteX30" fmla="*/ 402797 w 466297"/>
              <a:gd name="connsiteY30" fmla="*/ 244143 h 525841"/>
              <a:gd name="connsiteX31" fmla="*/ 378070 w 466297"/>
              <a:gd name="connsiteY31" fmla="*/ 239151 h 525841"/>
              <a:gd name="connsiteX32" fmla="*/ 357890 w 466297"/>
              <a:gd name="connsiteY32" fmla="*/ 225550 h 525841"/>
              <a:gd name="connsiteX33" fmla="*/ 344276 w 466297"/>
              <a:gd name="connsiteY33" fmla="*/ 205357 h 525841"/>
              <a:gd name="connsiteX34" fmla="*/ 341520 w 466297"/>
              <a:gd name="connsiteY34" fmla="*/ 191692 h 525841"/>
              <a:gd name="connsiteX35" fmla="*/ 313897 w 466297"/>
              <a:gd name="connsiteY35" fmla="*/ 191692 h 525841"/>
              <a:gd name="connsiteX36" fmla="*/ 313897 w 466297"/>
              <a:gd name="connsiteY36" fmla="*/ 169467 h 525841"/>
              <a:gd name="connsiteX37" fmla="*/ 341545 w 466297"/>
              <a:gd name="connsiteY37" fmla="*/ 169467 h 525841"/>
              <a:gd name="connsiteX38" fmla="*/ 344276 w 466297"/>
              <a:gd name="connsiteY38" fmla="*/ 155941 h 525841"/>
              <a:gd name="connsiteX39" fmla="*/ 357890 w 466297"/>
              <a:gd name="connsiteY39" fmla="*/ 135748 h 525841"/>
              <a:gd name="connsiteX40" fmla="*/ 378070 w 466297"/>
              <a:gd name="connsiteY40" fmla="*/ 122146 h 525841"/>
              <a:gd name="connsiteX41" fmla="*/ 0 w 466297"/>
              <a:gd name="connsiteY41" fmla="*/ 0 h 525841"/>
              <a:gd name="connsiteX42" fmla="*/ 550 w 466297"/>
              <a:gd name="connsiteY42" fmla="*/ 0 h 525841"/>
              <a:gd name="connsiteX43" fmla="*/ 550 w 466297"/>
              <a:gd name="connsiteY43" fmla="*/ 59104 h 525841"/>
              <a:gd name="connsiteX44" fmla="*/ 0 w 466297"/>
              <a:gd name="connsiteY44" fmla="*/ 59104 h 52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66297" h="525841">
                <a:moveTo>
                  <a:pt x="0" y="436929"/>
                </a:moveTo>
                <a:lnTo>
                  <a:pt x="550" y="436929"/>
                </a:lnTo>
                <a:lnTo>
                  <a:pt x="550" y="525841"/>
                </a:lnTo>
                <a:lnTo>
                  <a:pt x="0" y="525841"/>
                </a:lnTo>
                <a:close/>
                <a:moveTo>
                  <a:pt x="0" y="281354"/>
                </a:moveTo>
                <a:lnTo>
                  <a:pt x="550" y="281354"/>
                </a:lnTo>
                <a:lnTo>
                  <a:pt x="550" y="370254"/>
                </a:lnTo>
                <a:lnTo>
                  <a:pt x="0" y="370254"/>
                </a:lnTo>
                <a:close/>
                <a:moveTo>
                  <a:pt x="158322" y="169467"/>
                </a:moveTo>
                <a:lnTo>
                  <a:pt x="247222" y="169467"/>
                </a:lnTo>
                <a:lnTo>
                  <a:pt x="247222" y="191692"/>
                </a:lnTo>
                <a:lnTo>
                  <a:pt x="158322" y="191692"/>
                </a:lnTo>
                <a:close/>
                <a:moveTo>
                  <a:pt x="2747" y="169467"/>
                </a:moveTo>
                <a:lnTo>
                  <a:pt x="91647" y="169467"/>
                </a:lnTo>
                <a:lnTo>
                  <a:pt x="91647" y="191692"/>
                </a:lnTo>
                <a:lnTo>
                  <a:pt x="2747" y="191692"/>
                </a:lnTo>
                <a:close/>
                <a:moveTo>
                  <a:pt x="0" y="125779"/>
                </a:moveTo>
                <a:lnTo>
                  <a:pt x="550" y="125779"/>
                </a:lnTo>
                <a:lnTo>
                  <a:pt x="550" y="214679"/>
                </a:lnTo>
                <a:lnTo>
                  <a:pt x="0" y="214679"/>
                </a:lnTo>
                <a:close/>
                <a:moveTo>
                  <a:pt x="402797" y="117143"/>
                </a:moveTo>
                <a:lnTo>
                  <a:pt x="427511" y="122146"/>
                </a:lnTo>
                <a:lnTo>
                  <a:pt x="447692" y="135748"/>
                </a:lnTo>
                <a:lnTo>
                  <a:pt x="461306" y="155941"/>
                </a:lnTo>
                <a:lnTo>
                  <a:pt x="464037" y="169467"/>
                </a:lnTo>
                <a:lnTo>
                  <a:pt x="466297" y="180643"/>
                </a:lnTo>
                <a:lnTo>
                  <a:pt x="464062" y="191692"/>
                </a:lnTo>
                <a:lnTo>
                  <a:pt x="461306" y="205357"/>
                </a:lnTo>
                <a:lnTo>
                  <a:pt x="447692" y="225550"/>
                </a:lnTo>
                <a:lnTo>
                  <a:pt x="427511" y="239151"/>
                </a:lnTo>
                <a:lnTo>
                  <a:pt x="402797" y="244143"/>
                </a:lnTo>
                <a:lnTo>
                  <a:pt x="378070" y="239151"/>
                </a:lnTo>
                <a:lnTo>
                  <a:pt x="357890" y="225550"/>
                </a:lnTo>
                <a:lnTo>
                  <a:pt x="344276" y="205357"/>
                </a:lnTo>
                <a:lnTo>
                  <a:pt x="341520" y="191692"/>
                </a:lnTo>
                <a:lnTo>
                  <a:pt x="313897" y="191692"/>
                </a:lnTo>
                <a:lnTo>
                  <a:pt x="313897" y="169467"/>
                </a:lnTo>
                <a:lnTo>
                  <a:pt x="341545" y="169467"/>
                </a:lnTo>
                <a:lnTo>
                  <a:pt x="344276" y="155941"/>
                </a:lnTo>
                <a:lnTo>
                  <a:pt x="357890" y="135748"/>
                </a:lnTo>
                <a:lnTo>
                  <a:pt x="378070" y="122146"/>
                </a:lnTo>
                <a:close/>
                <a:moveTo>
                  <a:pt x="0" y="0"/>
                </a:moveTo>
                <a:lnTo>
                  <a:pt x="550" y="0"/>
                </a:lnTo>
                <a:lnTo>
                  <a:pt x="550" y="59104"/>
                </a:lnTo>
                <a:lnTo>
                  <a:pt x="0" y="59104"/>
                </a:lnTo>
                <a:close/>
              </a:path>
            </a:pathLst>
          </a:custGeom>
          <a:solidFill>
            <a:srgbClr val="42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31788F9E-A211-4A8E-A01E-E54C9666A56D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9" r="29949"/>
          <a:stretch/>
        </p:blipFill>
        <p:spPr>
          <a:xfrm rot="310510">
            <a:off x="6477395" y="1663834"/>
            <a:ext cx="4182908" cy="5867252"/>
          </a:xfrm>
          <a:custGeom>
            <a:avLst/>
            <a:gdLst>
              <a:gd name="connsiteX0" fmla="*/ 518605 w 4050419"/>
              <a:gd name="connsiteY0" fmla="*/ 58108 h 5681413"/>
              <a:gd name="connsiteX1" fmla="*/ 651887 w 4050419"/>
              <a:gd name="connsiteY1" fmla="*/ 42513 h 5681413"/>
              <a:gd name="connsiteX2" fmla="*/ 3301439 w 4050419"/>
              <a:gd name="connsiteY2" fmla="*/ 87 h 5681413"/>
              <a:gd name="connsiteX3" fmla="*/ 3974453 w 4050419"/>
              <a:gd name="connsiteY3" fmla="*/ 651887 h 5681413"/>
              <a:gd name="connsiteX4" fmla="*/ 4050333 w 4050419"/>
              <a:gd name="connsiteY4" fmla="*/ 5390755 h 5681413"/>
              <a:gd name="connsiteX5" fmla="*/ 4002407 w 4050419"/>
              <a:gd name="connsiteY5" fmla="*/ 5649427 h 5681413"/>
              <a:gd name="connsiteX6" fmla="*/ 3985703 w 4050419"/>
              <a:gd name="connsiteY6" fmla="*/ 5681413 h 5681413"/>
              <a:gd name="connsiteX7" fmla="*/ 122315 w 4050419"/>
              <a:gd name="connsiteY7" fmla="*/ 5681413 h 5681413"/>
              <a:gd name="connsiteX8" fmla="*/ 91563 w 4050419"/>
              <a:gd name="connsiteY8" fmla="*/ 5587677 h 5681413"/>
              <a:gd name="connsiteX9" fmla="*/ 75968 w 4050419"/>
              <a:gd name="connsiteY9" fmla="*/ 5454394 h 5681413"/>
              <a:gd name="connsiteX10" fmla="*/ 87 w 4050419"/>
              <a:gd name="connsiteY10" fmla="*/ 715527 h 5681413"/>
              <a:gd name="connsiteX11" fmla="*/ 518605 w 4050419"/>
              <a:gd name="connsiteY11" fmla="*/ 58108 h 568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50419" h="5681413">
                <a:moveTo>
                  <a:pt x="518605" y="58108"/>
                </a:moveTo>
                <a:cubicBezTo>
                  <a:pt x="561585" y="48594"/>
                  <a:pt x="606158" y="43245"/>
                  <a:pt x="651887" y="42513"/>
                </a:cubicBezTo>
                <a:lnTo>
                  <a:pt x="3301439" y="87"/>
                </a:lnTo>
                <a:cubicBezTo>
                  <a:pt x="3667276" y="-5771"/>
                  <a:pt x="3968595" y="286050"/>
                  <a:pt x="3974453" y="651887"/>
                </a:cubicBezTo>
                <a:lnTo>
                  <a:pt x="4050333" y="5390755"/>
                </a:lnTo>
                <a:cubicBezTo>
                  <a:pt x="4051798" y="5482214"/>
                  <a:pt x="4034658" y="5569641"/>
                  <a:pt x="4002407" y="5649427"/>
                </a:cubicBezTo>
                <a:lnTo>
                  <a:pt x="3985703" y="5681413"/>
                </a:lnTo>
                <a:lnTo>
                  <a:pt x="122315" y="5681413"/>
                </a:lnTo>
                <a:lnTo>
                  <a:pt x="91563" y="5587677"/>
                </a:lnTo>
                <a:cubicBezTo>
                  <a:pt x="82049" y="5544697"/>
                  <a:pt x="76700" y="5500124"/>
                  <a:pt x="75968" y="5454394"/>
                </a:cubicBezTo>
                <a:lnTo>
                  <a:pt x="87" y="715527"/>
                </a:lnTo>
                <a:cubicBezTo>
                  <a:pt x="-5039" y="395419"/>
                  <a:pt x="217746" y="124708"/>
                  <a:pt x="518605" y="58108"/>
                </a:cubicBezTo>
                <a:close/>
              </a:path>
            </a:pathLst>
          </a:custGeom>
        </p:spPr>
      </p:pic>
      <p:sp>
        <p:nvSpPr>
          <p:cNvPr id="22" name="object 21">
            <a:extLst>
              <a:ext uri="{FF2B5EF4-FFF2-40B4-BE49-F238E27FC236}">
                <a16:creationId xmlns:a16="http://schemas.microsoft.com/office/drawing/2014/main" id="{5A5B006B-70FC-4EC1-9934-F007926B11A8}"/>
              </a:ext>
            </a:extLst>
          </p:cNvPr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18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E42B4CE-3D6C-4086-B6C5-F4D6698652E6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2D5F3065-58B7-4939-B664-775C51D1DAD8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B2914D6-4E24-48A9-95A0-98446C93D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81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30" grpId="0"/>
      <p:bldP spid="1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D0308347-7B55-4AF6-A74A-A339666062F6}"/>
              </a:ext>
            </a:extLst>
          </p:cNvPr>
          <p:cNvSpPr/>
          <p:nvPr/>
        </p:nvSpPr>
        <p:spPr>
          <a:xfrm>
            <a:off x="3821544" y="1691122"/>
            <a:ext cx="7532256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 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lang="ru-RU"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9AD03DB-F273-4655-B591-12C2752149F1}"/>
              </a:ext>
            </a:extLst>
          </p:cNvPr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Google Shape;680;p52">
            <a:extLst>
              <a:ext uri="{FF2B5EF4-FFF2-40B4-BE49-F238E27FC236}">
                <a16:creationId xmlns:a16="http://schemas.microsoft.com/office/drawing/2014/main" id="{F36FF1FA-8EEC-49A4-925D-29772F8B67DA}"/>
              </a:ext>
            </a:extLst>
          </p:cNvPr>
          <p:cNvSpPr txBox="1"/>
          <p:nvPr/>
        </p:nvSpPr>
        <p:spPr>
          <a:xfrm>
            <a:off x="286121" y="1915699"/>
            <a:ext cx="3505200" cy="403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 экваториальных и умеренных широтах формируются пояса пониженного давления, в тропических и полярных — высокого давления.</a:t>
            </a:r>
          </a:p>
          <a:p>
            <a:pPr algn="l" defTabSz="1219170" rtl="0">
              <a:buClr>
                <a:srgbClr val="000000"/>
              </a:buClr>
            </a:pPr>
            <a:endParaRPr lang="ru-RU" dirty="0">
              <a:solidFill>
                <a:srgbClr val="30394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algn="l" defTabSz="1219170" rtl="0">
              <a:buClr>
                <a:srgbClr val="000000"/>
              </a:buClr>
            </a:pPr>
            <a:r>
              <a:rPr lang="ru-RU" b="1" dirty="0">
                <a:solidFill>
                  <a:srgbClr val="429EE4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Основная причина 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образования поясов атмосферного давления — неодинаковое поступление солнечного тепла на разных широтах.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096DE0-D4F5-4782-B939-577AAA14B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3242" r="-1281" b="1638"/>
          <a:stretch/>
        </p:blipFill>
        <p:spPr>
          <a:xfrm>
            <a:off x="4109976" y="1838804"/>
            <a:ext cx="8196295" cy="4332286"/>
          </a:xfrm>
          <a:custGeom>
            <a:avLst/>
            <a:gdLst>
              <a:gd name="connsiteX0" fmla="*/ 343508 w 8077200"/>
              <a:gd name="connsiteY0" fmla="*/ 0 h 4269336"/>
              <a:gd name="connsiteX1" fmla="*/ 8077200 w 8077200"/>
              <a:gd name="connsiteY1" fmla="*/ 0 h 4269336"/>
              <a:gd name="connsiteX2" fmla="*/ 8077200 w 8077200"/>
              <a:gd name="connsiteY2" fmla="*/ 4269336 h 4269336"/>
              <a:gd name="connsiteX3" fmla="*/ 343524 w 8077200"/>
              <a:gd name="connsiteY3" fmla="*/ 4269336 h 4269336"/>
              <a:gd name="connsiteX4" fmla="*/ 292761 w 8077200"/>
              <a:gd name="connsiteY4" fmla="*/ 4266119 h 4269336"/>
              <a:gd name="connsiteX5" fmla="*/ 244310 w 8077200"/>
              <a:gd name="connsiteY5" fmla="*/ 4256775 h 4269336"/>
              <a:gd name="connsiteX6" fmla="*/ 198704 w 8077200"/>
              <a:gd name="connsiteY6" fmla="*/ 4241761 h 4269336"/>
              <a:gd name="connsiteX7" fmla="*/ 156472 w 8077200"/>
              <a:gd name="connsiteY7" fmla="*/ 4221539 h 4269336"/>
              <a:gd name="connsiteX8" fmla="*/ 118148 w 8077200"/>
              <a:gd name="connsiteY8" fmla="*/ 4196566 h 4269336"/>
              <a:gd name="connsiteX9" fmla="*/ 84261 w 8077200"/>
              <a:gd name="connsiteY9" fmla="*/ 4167301 h 4269336"/>
              <a:gd name="connsiteX10" fmla="*/ 55343 w 8077200"/>
              <a:gd name="connsiteY10" fmla="*/ 4134202 h 4269336"/>
              <a:gd name="connsiteX11" fmla="*/ 31927 w 8077200"/>
              <a:gd name="connsiteY11" fmla="*/ 4097731 h 4269336"/>
              <a:gd name="connsiteX12" fmla="*/ 14544 w 8077200"/>
              <a:gd name="connsiteY12" fmla="*/ 4058343 h 4269336"/>
              <a:gd name="connsiteX13" fmla="*/ 3723 w 8077200"/>
              <a:gd name="connsiteY13" fmla="*/ 4016500 h 4269336"/>
              <a:gd name="connsiteX14" fmla="*/ 0 w 8077200"/>
              <a:gd name="connsiteY14" fmla="*/ 3972673 h 4269336"/>
              <a:gd name="connsiteX15" fmla="*/ 0 w 8077200"/>
              <a:gd name="connsiteY15" fmla="*/ 296686 h 4269336"/>
              <a:gd name="connsiteX16" fmla="*/ 3723 w 8077200"/>
              <a:gd name="connsiteY16" fmla="*/ 252854 h 4269336"/>
              <a:gd name="connsiteX17" fmla="*/ 14544 w 8077200"/>
              <a:gd name="connsiteY17" fmla="*/ 211008 h 4269336"/>
              <a:gd name="connsiteX18" fmla="*/ 31927 w 8077200"/>
              <a:gd name="connsiteY18" fmla="*/ 171618 h 4269336"/>
              <a:gd name="connsiteX19" fmla="*/ 55343 w 8077200"/>
              <a:gd name="connsiteY19" fmla="*/ 135143 h 4269336"/>
              <a:gd name="connsiteX20" fmla="*/ 84261 w 8077200"/>
              <a:gd name="connsiteY20" fmla="*/ 102043 h 4269336"/>
              <a:gd name="connsiteX21" fmla="*/ 118148 w 8077200"/>
              <a:gd name="connsiteY21" fmla="*/ 72775 h 4269336"/>
              <a:gd name="connsiteX22" fmla="*/ 156472 w 8077200"/>
              <a:gd name="connsiteY22" fmla="*/ 47799 h 4269336"/>
              <a:gd name="connsiteX23" fmla="*/ 198704 w 8077200"/>
              <a:gd name="connsiteY23" fmla="*/ 27575 h 4269336"/>
              <a:gd name="connsiteX24" fmla="*/ 244310 w 8077200"/>
              <a:gd name="connsiteY24" fmla="*/ 12561 h 4269336"/>
              <a:gd name="connsiteX25" fmla="*/ 292761 w 8077200"/>
              <a:gd name="connsiteY25" fmla="*/ 3215 h 426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077200" h="4269336">
                <a:moveTo>
                  <a:pt x="343508" y="0"/>
                </a:moveTo>
                <a:lnTo>
                  <a:pt x="8077200" y="0"/>
                </a:lnTo>
                <a:lnTo>
                  <a:pt x="8077200" y="4269336"/>
                </a:lnTo>
                <a:lnTo>
                  <a:pt x="343524" y="4269336"/>
                </a:lnTo>
                <a:lnTo>
                  <a:pt x="292761" y="4266119"/>
                </a:lnTo>
                <a:lnTo>
                  <a:pt x="244310" y="4256775"/>
                </a:lnTo>
                <a:lnTo>
                  <a:pt x="198704" y="4241761"/>
                </a:lnTo>
                <a:lnTo>
                  <a:pt x="156472" y="4221539"/>
                </a:lnTo>
                <a:lnTo>
                  <a:pt x="118148" y="4196566"/>
                </a:lnTo>
                <a:lnTo>
                  <a:pt x="84261" y="4167301"/>
                </a:lnTo>
                <a:lnTo>
                  <a:pt x="55343" y="4134202"/>
                </a:lnTo>
                <a:lnTo>
                  <a:pt x="31927" y="4097731"/>
                </a:lnTo>
                <a:lnTo>
                  <a:pt x="14544" y="4058343"/>
                </a:lnTo>
                <a:lnTo>
                  <a:pt x="3723" y="4016500"/>
                </a:lnTo>
                <a:lnTo>
                  <a:pt x="0" y="3972673"/>
                </a:lnTo>
                <a:lnTo>
                  <a:pt x="0" y="296686"/>
                </a:lnTo>
                <a:lnTo>
                  <a:pt x="3723" y="252854"/>
                </a:lnTo>
                <a:lnTo>
                  <a:pt x="14544" y="211008"/>
                </a:lnTo>
                <a:lnTo>
                  <a:pt x="31927" y="171618"/>
                </a:lnTo>
                <a:lnTo>
                  <a:pt x="55343" y="135143"/>
                </a:lnTo>
                <a:lnTo>
                  <a:pt x="84261" y="102043"/>
                </a:lnTo>
                <a:lnTo>
                  <a:pt x="118148" y="72775"/>
                </a:lnTo>
                <a:lnTo>
                  <a:pt x="156472" y="47799"/>
                </a:lnTo>
                <a:lnTo>
                  <a:pt x="198704" y="27575"/>
                </a:lnTo>
                <a:lnTo>
                  <a:pt x="244310" y="12561"/>
                </a:lnTo>
                <a:lnTo>
                  <a:pt x="292761" y="3215"/>
                </a:lnTo>
                <a:close/>
              </a:path>
            </a:pathLst>
          </a:cu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264885" y="851474"/>
            <a:ext cx="10875047" cy="680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Пояса </a:t>
            </a:r>
            <a:r>
              <a:rPr lang="ru-RU" sz="36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атмосферного </a:t>
            </a:r>
            <a:r>
              <a:rPr lang="ru-RU" sz="36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давления</a:t>
            </a:r>
            <a:endParaRPr lang="ru-RU" sz="6000" b="1" dirty="0">
              <a:solidFill>
                <a:srgbClr val="429EE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308E484-67C4-4C44-A302-80F18D58B90D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0A864E63-04CA-4C9A-81DD-E408E41D035E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03251E6-157D-4C9A-B1DC-E34A1950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169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ADFAB5-72F2-4300-A36E-46E69FFCF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808130" cy="7204573"/>
          </a:xfrm>
          <a:prstGeom prst="rect">
            <a:avLst/>
          </a:prstGeom>
        </p:spPr>
      </p:pic>
      <p:sp>
        <p:nvSpPr>
          <p:cNvPr id="576" name="Google Shape;576;p45"/>
          <p:cNvSpPr/>
          <p:nvPr/>
        </p:nvSpPr>
        <p:spPr>
          <a:xfrm>
            <a:off x="3686400" y="2178667"/>
            <a:ext cx="5155201" cy="2601200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157163" dist="114300" dir="456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81" name="Google Shape;581;p45"/>
          <p:cNvSpPr txBox="1">
            <a:spLocks noGrp="1"/>
          </p:cNvSpPr>
          <p:nvPr>
            <p:ph type="title"/>
          </p:nvPr>
        </p:nvSpPr>
        <p:spPr>
          <a:xfrm>
            <a:off x="2404395" y="2416867"/>
            <a:ext cx="7766800" cy="13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rtl="0"/>
            <a:r>
              <a:rPr lang="ru-RU" b="1" dirty="0">
                <a:solidFill>
                  <a:srgbClr val="202020"/>
                </a:solidFill>
                <a:latin typeface="Tahoma"/>
                <a:ea typeface="+mn-ea"/>
                <a:cs typeface="Tahoma"/>
              </a:rPr>
              <a:t>1-2 </a:t>
            </a:r>
            <a:r>
              <a:rPr lang="ru-RU" sz="3600" b="1" dirty="0">
                <a:solidFill>
                  <a:srgbClr val="202020"/>
                </a:solidFill>
                <a:latin typeface="Tahoma"/>
                <a:ea typeface="+mn-ea"/>
                <a:cs typeface="Tahoma"/>
              </a:rPr>
              <a:t>мм</a:t>
            </a:r>
            <a:endParaRPr lang="ru-RU" b="1" dirty="0">
              <a:solidFill>
                <a:srgbClr val="202020"/>
              </a:solidFill>
              <a:latin typeface="Tahoma"/>
              <a:ea typeface="+mn-ea"/>
              <a:cs typeface="Tahoma"/>
            </a:endParaRPr>
          </a:p>
        </p:txBody>
      </p:sp>
      <p:sp>
        <p:nvSpPr>
          <p:cNvPr id="582" name="Google Shape;582;p45"/>
          <p:cNvSpPr txBox="1">
            <a:spLocks noGrp="1"/>
          </p:cNvSpPr>
          <p:nvPr>
            <p:ph type="subTitle" idx="1"/>
          </p:nvPr>
        </p:nvSpPr>
        <p:spPr>
          <a:xfrm>
            <a:off x="2265433" y="3955583"/>
            <a:ext cx="7766800" cy="5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dirty="0"/>
              <a:t>Атакама (Чили) 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F2960A2B-9272-4756-9D78-64FFDE926A8C}"/>
              </a:ext>
            </a:extLst>
          </p:cNvPr>
          <p:cNvSpPr/>
          <p:nvPr/>
        </p:nvSpPr>
        <p:spPr>
          <a:xfrm>
            <a:off x="4038600" y="3793267"/>
            <a:ext cx="4498391" cy="45719"/>
          </a:xfrm>
          <a:custGeom>
            <a:avLst/>
            <a:gdLst>
              <a:gd name="connsiteX0" fmla="*/ 1418461 w 4954626"/>
              <a:gd name="connsiteY0" fmla="*/ 0 h 29969"/>
              <a:gd name="connsiteX1" fmla="*/ 1438440 w 4954626"/>
              <a:gd name="connsiteY1" fmla="*/ 0 h 29969"/>
              <a:gd name="connsiteX2" fmla="*/ 1438440 w 4954626"/>
              <a:gd name="connsiteY2" fmla="*/ 29969 h 29969"/>
              <a:gd name="connsiteX3" fmla="*/ 1418461 w 4954626"/>
              <a:gd name="connsiteY3" fmla="*/ 29969 h 29969"/>
              <a:gd name="connsiteX4" fmla="*/ 1198700 w 4954626"/>
              <a:gd name="connsiteY4" fmla="*/ 0 h 29969"/>
              <a:gd name="connsiteX5" fmla="*/ 1358526 w 4954626"/>
              <a:gd name="connsiteY5" fmla="*/ 0 h 29969"/>
              <a:gd name="connsiteX6" fmla="*/ 1358526 w 4954626"/>
              <a:gd name="connsiteY6" fmla="*/ 29969 h 29969"/>
              <a:gd name="connsiteX7" fmla="*/ 1198700 w 4954626"/>
              <a:gd name="connsiteY7" fmla="*/ 29969 h 29969"/>
              <a:gd name="connsiteX8" fmla="*/ 1118786 w 4954626"/>
              <a:gd name="connsiteY8" fmla="*/ 0 h 29969"/>
              <a:gd name="connsiteX9" fmla="*/ 1138765 w 4954626"/>
              <a:gd name="connsiteY9" fmla="*/ 0 h 29969"/>
              <a:gd name="connsiteX10" fmla="*/ 1138765 w 4954626"/>
              <a:gd name="connsiteY10" fmla="*/ 29969 h 29969"/>
              <a:gd name="connsiteX11" fmla="*/ 1118786 w 4954626"/>
              <a:gd name="connsiteY11" fmla="*/ 29969 h 29969"/>
              <a:gd name="connsiteX12" fmla="*/ 899025 w 4954626"/>
              <a:gd name="connsiteY12" fmla="*/ 0 h 29969"/>
              <a:gd name="connsiteX13" fmla="*/ 1058851 w 4954626"/>
              <a:gd name="connsiteY13" fmla="*/ 0 h 29969"/>
              <a:gd name="connsiteX14" fmla="*/ 1058851 w 4954626"/>
              <a:gd name="connsiteY14" fmla="*/ 29969 h 29969"/>
              <a:gd name="connsiteX15" fmla="*/ 899025 w 4954626"/>
              <a:gd name="connsiteY15" fmla="*/ 29969 h 29969"/>
              <a:gd name="connsiteX16" fmla="*/ 819112 w 4954626"/>
              <a:gd name="connsiteY16" fmla="*/ 0 h 29969"/>
              <a:gd name="connsiteX17" fmla="*/ 839090 w 4954626"/>
              <a:gd name="connsiteY17" fmla="*/ 0 h 29969"/>
              <a:gd name="connsiteX18" fmla="*/ 839090 w 4954626"/>
              <a:gd name="connsiteY18" fmla="*/ 29969 h 29969"/>
              <a:gd name="connsiteX19" fmla="*/ 819112 w 4954626"/>
              <a:gd name="connsiteY19" fmla="*/ 29969 h 29969"/>
              <a:gd name="connsiteX20" fmla="*/ 599349 w 4954626"/>
              <a:gd name="connsiteY20" fmla="*/ 0 h 29969"/>
              <a:gd name="connsiteX21" fmla="*/ 759176 w 4954626"/>
              <a:gd name="connsiteY21" fmla="*/ 0 h 29969"/>
              <a:gd name="connsiteX22" fmla="*/ 759176 w 4954626"/>
              <a:gd name="connsiteY22" fmla="*/ 29969 h 29969"/>
              <a:gd name="connsiteX23" fmla="*/ 599349 w 4954626"/>
              <a:gd name="connsiteY23" fmla="*/ 29969 h 29969"/>
              <a:gd name="connsiteX24" fmla="*/ 519436 w 4954626"/>
              <a:gd name="connsiteY24" fmla="*/ 0 h 29969"/>
              <a:gd name="connsiteX25" fmla="*/ 539414 w 4954626"/>
              <a:gd name="connsiteY25" fmla="*/ 0 h 29969"/>
              <a:gd name="connsiteX26" fmla="*/ 539414 w 4954626"/>
              <a:gd name="connsiteY26" fmla="*/ 29969 h 29969"/>
              <a:gd name="connsiteX27" fmla="*/ 519436 w 4954626"/>
              <a:gd name="connsiteY27" fmla="*/ 29969 h 29969"/>
              <a:gd name="connsiteX28" fmla="*/ 299675 w 4954626"/>
              <a:gd name="connsiteY28" fmla="*/ 0 h 29969"/>
              <a:gd name="connsiteX29" fmla="*/ 459502 w 4954626"/>
              <a:gd name="connsiteY29" fmla="*/ 0 h 29969"/>
              <a:gd name="connsiteX30" fmla="*/ 459502 w 4954626"/>
              <a:gd name="connsiteY30" fmla="*/ 29969 h 29969"/>
              <a:gd name="connsiteX31" fmla="*/ 299675 w 4954626"/>
              <a:gd name="connsiteY31" fmla="*/ 29969 h 29969"/>
              <a:gd name="connsiteX32" fmla="*/ 219762 w 4954626"/>
              <a:gd name="connsiteY32" fmla="*/ 0 h 29969"/>
              <a:gd name="connsiteX33" fmla="*/ 239740 w 4954626"/>
              <a:gd name="connsiteY33" fmla="*/ 0 h 29969"/>
              <a:gd name="connsiteX34" fmla="*/ 239740 w 4954626"/>
              <a:gd name="connsiteY34" fmla="*/ 29969 h 29969"/>
              <a:gd name="connsiteX35" fmla="*/ 219762 w 4954626"/>
              <a:gd name="connsiteY35" fmla="*/ 29969 h 29969"/>
              <a:gd name="connsiteX36" fmla="*/ 0 w 4954626"/>
              <a:gd name="connsiteY36" fmla="*/ 0 h 29969"/>
              <a:gd name="connsiteX37" fmla="*/ 159827 w 4954626"/>
              <a:gd name="connsiteY37" fmla="*/ 0 h 29969"/>
              <a:gd name="connsiteX38" fmla="*/ 159827 w 4954626"/>
              <a:gd name="connsiteY38" fmla="*/ 29969 h 29969"/>
              <a:gd name="connsiteX39" fmla="*/ 0 w 4954626"/>
              <a:gd name="connsiteY39" fmla="*/ 29969 h 29969"/>
              <a:gd name="connsiteX40" fmla="*/ 4794800 w 4954626"/>
              <a:gd name="connsiteY40" fmla="*/ 0 h 29969"/>
              <a:gd name="connsiteX41" fmla="*/ 4954626 w 4954626"/>
              <a:gd name="connsiteY41" fmla="*/ 0 h 29969"/>
              <a:gd name="connsiteX42" fmla="*/ 4954626 w 4954626"/>
              <a:gd name="connsiteY42" fmla="*/ 29969 h 29969"/>
              <a:gd name="connsiteX43" fmla="*/ 4794800 w 4954626"/>
              <a:gd name="connsiteY43" fmla="*/ 29969 h 29969"/>
              <a:gd name="connsiteX44" fmla="*/ 4714886 w 4954626"/>
              <a:gd name="connsiteY44" fmla="*/ 0 h 29969"/>
              <a:gd name="connsiteX45" fmla="*/ 4734864 w 4954626"/>
              <a:gd name="connsiteY45" fmla="*/ 0 h 29969"/>
              <a:gd name="connsiteX46" fmla="*/ 4734864 w 4954626"/>
              <a:gd name="connsiteY46" fmla="*/ 29969 h 29969"/>
              <a:gd name="connsiteX47" fmla="*/ 4714886 w 4954626"/>
              <a:gd name="connsiteY47" fmla="*/ 29969 h 29969"/>
              <a:gd name="connsiteX48" fmla="*/ 4495124 w 4954626"/>
              <a:gd name="connsiteY48" fmla="*/ 0 h 29969"/>
              <a:gd name="connsiteX49" fmla="*/ 4654951 w 4954626"/>
              <a:gd name="connsiteY49" fmla="*/ 0 h 29969"/>
              <a:gd name="connsiteX50" fmla="*/ 4654951 w 4954626"/>
              <a:gd name="connsiteY50" fmla="*/ 29969 h 29969"/>
              <a:gd name="connsiteX51" fmla="*/ 4495124 w 4954626"/>
              <a:gd name="connsiteY51" fmla="*/ 29969 h 29969"/>
              <a:gd name="connsiteX52" fmla="*/ 4415211 w 4954626"/>
              <a:gd name="connsiteY52" fmla="*/ 0 h 29969"/>
              <a:gd name="connsiteX53" fmla="*/ 4435190 w 4954626"/>
              <a:gd name="connsiteY53" fmla="*/ 0 h 29969"/>
              <a:gd name="connsiteX54" fmla="*/ 4435190 w 4954626"/>
              <a:gd name="connsiteY54" fmla="*/ 29969 h 29969"/>
              <a:gd name="connsiteX55" fmla="*/ 4415211 w 4954626"/>
              <a:gd name="connsiteY55" fmla="*/ 29969 h 29969"/>
              <a:gd name="connsiteX56" fmla="*/ 4195450 w 4954626"/>
              <a:gd name="connsiteY56" fmla="*/ 0 h 29969"/>
              <a:gd name="connsiteX57" fmla="*/ 4355276 w 4954626"/>
              <a:gd name="connsiteY57" fmla="*/ 0 h 29969"/>
              <a:gd name="connsiteX58" fmla="*/ 4355276 w 4954626"/>
              <a:gd name="connsiteY58" fmla="*/ 29969 h 29969"/>
              <a:gd name="connsiteX59" fmla="*/ 4195450 w 4954626"/>
              <a:gd name="connsiteY59" fmla="*/ 29969 h 29969"/>
              <a:gd name="connsiteX60" fmla="*/ 4115536 w 4954626"/>
              <a:gd name="connsiteY60" fmla="*/ 0 h 29969"/>
              <a:gd name="connsiteX61" fmla="*/ 4135515 w 4954626"/>
              <a:gd name="connsiteY61" fmla="*/ 0 h 29969"/>
              <a:gd name="connsiteX62" fmla="*/ 4135515 w 4954626"/>
              <a:gd name="connsiteY62" fmla="*/ 29969 h 29969"/>
              <a:gd name="connsiteX63" fmla="*/ 4115536 w 4954626"/>
              <a:gd name="connsiteY63" fmla="*/ 29969 h 29969"/>
              <a:gd name="connsiteX64" fmla="*/ 3895775 w 4954626"/>
              <a:gd name="connsiteY64" fmla="*/ 0 h 29969"/>
              <a:gd name="connsiteX65" fmla="*/ 4055601 w 4954626"/>
              <a:gd name="connsiteY65" fmla="*/ 0 h 29969"/>
              <a:gd name="connsiteX66" fmla="*/ 4055601 w 4954626"/>
              <a:gd name="connsiteY66" fmla="*/ 29969 h 29969"/>
              <a:gd name="connsiteX67" fmla="*/ 3895775 w 4954626"/>
              <a:gd name="connsiteY67" fmla="*/ 29969 h 29969"/>
              <a:gd name="connsiteX68" fmla="*/ 3815861 w 4954626"/>
              <a:gd name="connsiteY68" fmla="*/ 0 h 29969"/>
              <a:gd name="connsiteX69" fmla="*/ 3835840 w 4954626"/>
              <a:gd name="connsiteY69" fmla="*/ 0 h 29969"/>
              <a:gd name="connsiteX70" fmla="*/ 3835840 w 4954626"/>
              <a:gd name="connsiteY70" fmla="*/ 29969 h 29969"/>
              <a:gd name="connsiteX71" fmla="*/ 3815861 w 4954626"/>
              <a:gd name="connsiteY71" fmla="*/ 29969 h 29969"/>
              <a:gd name="connsiteX72" fmla="*/ 3596100 w 4954626"/>
              <a:gd name="connsiteY72" fmla="*/ 0 h 29969"/>
              <a:gd name="connsiteX73" fmla="*/ 3755926 w 4954626"/>
              <a:gd name="connsiteY73" fmla="*/ 0 h 29969"/>
              <a:gd name="connsiteX74" fmla="*/ 3755926 w 4954626"/>
              <a:gd name="connsiteY74" fmla="*/ 29969 h 29969"/>
              <a:gd name="connsiteX75" fmla="*/ 3596100 w 4954626"/>
              <a:gd name="connsiteY75" fmla="*/ 29969 h 29969"/>
              <a:gd name="connsiteX76" fmla="*/ 3516186 w 4954626"/>
              <a:gd name="connsiteY76" fmla="*/ 0 h 29969"/>
              <a:gd name="connsiteX77" fmla="*/ 3536165 w 4954626"/>
              <a:gd name="connsiteY77" fmla="*/ 0 h 29969"/>
              <a:gd name="connsiteX78" fmla="*/ 3536165 w 4954626"/>
              <a:gd name="connsiteY78" fmla="*/ 29969 h 29969"/>
              <a:gd name="connsiteX79" fmla="*/ 3516186 w 4954626"/>
              <a:gd name="connsiteY79" fmla="*/ 29969 h 29969"/>
              <a:gd name="connsiteX80" fmla="*/ 3296425 w 4954626"/>
              <a:gd name="connsiteY80" fmla="*/ 0 h 29969"/>
              <a:gd name="connsiteX81" fmla="*/ 3456251 w 4954626"/>
              <a:gd name="connsiteY81" fmla="*/ 0 h 29969"/>
              <a:gd name="connsiteX82" fmla="*/ 3456251 w 4954626"/>
              <a:gd name="connsiteY82" fmla="*/ 29969 h 29969"/>
              <a:gd name="connsiteX83" fmla="*/ 3296425 w 4954626"/>
              <a:gd name="connsiteY83" fmla="*/ 29969 h 29969"/>
              <a:gd name="connsiteX84" fmla="*/ 3216511 w 4954626"/>
              <a:gd name="connsiteY84" fmla="*/ 0 h 29969"/>
              <a:gd name="connsiteX85" fmla="*/ 3236490 w 4954626"/>
              <a:gd name="connsiteY85" fmla="*/ 0 h 29969"/>
              <a:gd name="connsiteX86" fmla="*/ 3236490 w 4954626"/>
              <a:gd name="connsiteY86" fmla="*/ 29969 h 29969"/>
              <a:gd name="connsiteX87" fmla="*/ 3216511 w 4954626"/>
              <a:gd name="connsiteY87" fmla="*/ 29969 h 29969"/>
              <a:gd name="connsiteX88" fmla="*/ 2996750 w 4954626"/>
              <a:gd name="connsiteY88" fmla="*/ 0 h 29969"/>
              <a:gd name="connsiteX89" fmla="*/ 3156576 w 4954626"/>
              <a:gd name="connsiteY89" fmla="*/ 0 h 29969"/>
              <a:gd name="connsiteX90" fmla="*/ 3156576 w 4954626"/>
              <a:gd name="connsiteY90" fmla="*/ 29969 h 29969"/>
              <a:gd name="connsiteX91" fmla="*/ 2996750 w 4954626"/>
              <a:gd name="connsiteY91" fmla="*/ 29969 h 29969"/>
              <a:gd name="connsiteX92" fmla="*/ 2916836 w 4954626"/>
              <a:gd name="connsiteY92" fmla="*/ 0 h 29969"/>
              <a:gd name="connsiteX93" fmla="*/ 2936815 w 4954626"/>
              <a:gd name="connsiteY93" fmla="*/ 0 h 29969"/>
              <a:gd name="connsiteX94" fmla="*/ 2936815 w 4954626"/>
              <a:gd name="connsiteY94" fmla="*/ 29969 h 29969"/>
              <a:gd name="connsiteX95" fmla="*/ 2916836 w 4954626"/>
              <a:gd name="connsiteY95" fmla="*/ 29969 h 29969"/>
              <a:gd name="connsiteX96" fmla="*/ 2697075 w 4954626"/>
              <a:gd name="connsiteY96" fmla="*/ 0 h 29969"/>
              <a:gd name="connsiteX97" fmla="*/ 2856901 w 4954626"/>
              <a:gd name="connsiteY97" fmla="*/ 0 h 29969"/>
              <a:gd name="connsiteX98" fmla="*/ 2856901 w 4954626"/>
              <a:gd name="connsiteY98" fmla="*/ 29969 h 29969"/>
              <a:gd name="connsiteX99" fmla="*/ 2697075 w 4954626"/>
              <a:gd name="connsiteY99" fmla="*/ 29969 h 29969"/>
              <a:gd name="connsiteX100" fmla="*/ 2617161 w 4954626"/>
              <a:gd name="connsiteY100" fmla="*/ 0 h 29969"/>
              <a:gd name="connsiteX101" fmla="*/ 2637140 w 4954626"/>
              <a:gd name="connsiteY101" fmla="*/ 0 h 29969"/>
              <a:gd name="connsiteX102" fmla="*/ 2637140 w 4954626"/>
              <a:gd name="connsiteY102" fmla="*/ 29969 h 29969"/>
              <a:gd name="connsiteX103" fmla="*/ 2617161 w 4954626"/>
              <a:gd name="connsiteY103" fmla="*/ 29969 h 29969"/>
              <a:gd name="connsiteX104" fmla="*/ 2397400 w 4954626"/>
              <a:gd name="connsiteY104" fmla="*/ 0 h 29969"/>
              <a:gd name="connsiteX105" fmla="*/ 2557226 w 4954626"/>
              <a:gd name="connsiteY105" fmla="*/ 0 h 29969"/>
              <a:gd name="connsiteX106" fmla="*/ 2557226 w 4954626"/>
              <a:gd name="connsiteY106" fmla="*/ 29969 h 29969"/>
              <a:gd name="connsiteX107" fmla="*/ 2397400 w 4954626"/>
              <a:gd name="connsiteY107" fmla="*/ 29969 h 29969"/>
              <a:gd name="connsiteX108" fmla="*/ 2317486 w 4954626"/>
              <a:gd name="connsiteY108" fmla="*/ 0 h 29969"/>
              <a:gd name="connsiteX109" fmla="*/ 2337465 w 4954626"/>
              <a:gd name="connsiteY109" fmla="*/ 0 h 29969"/>
              <a:gd name="connsiteX110" fmla="*/ 2337465 w 4954626"/>
              <a:gd name="connsiteY110" fmla="*/ 29969 h 29969"/>
              <a:gd name="connsiteX111" fmla="*/ 2317486 w 4954626"/>
              <a:gd name="connsiteY111" fmla="*/ 29969 h 29969"/>
              <a:gd name="connsiteX112" fmla="*/ 2097725 w 4954626"/>
              <a:gd name="connsiteY112" fmla="*/ 0 h 29969"/>
              <a:gd name="connsiteX113" fmla="*/ 2257551 w 4954626"/>
              <a:gd name="connsiteY113" fmla="*/ 0 h 29969"/>
              <a:gd name="connsiteX114" fmla="*/ 2257551 w 4954626"/>
              <a:gd name="connsiteY114" fmla="*/ 29969 h 29969"/>
              <a:gd name="connsiteX115" fmla="*/ 2097725 w 4954626"/>
              <a:gd name="connsiteY115" fmla="*/ 29969 h 29969"/>
              <a:gd name="connsiteX116" fmla="*/ 2017811 w 4954626"/>
              <a:gd name="connsiteY116" fmla="*/ 0 h 29969"/>
              <a:gd name="connsiteX117" fmla="*/ 2037790 w 4954626"/>
              <a:gd name="connsiteY117" fmla="*/ 0 h 29969"/>
              <a:gd name="connsiteX118" fmla="*/ 2037790 w 4954626"/>
              <a:gd name="connsiteY118" fmla="*/ 29969 h 29969"/>
              <a:gd name="connsiteX119" fmla="*/ 2017811 w 4954626"/>
              <a:gd name="connsiteY119" fmla="*/ 29969 h 29969"/>
              <a:gd name="connsiteX120" fmla="*/ 1798050 w 4954626"/>
              <a:gd name="connsiteY120" fmla="*/ 0 h 29969"/>
              <a:gd name="connsiteX121" fmla="*/ 1957876 w 4954626"/>
              <a:gd name="connsiteY121" fmla="*/ 0 h 29969"/>
              <a:gd name="connsiteX122" fmla="*/ 1957876 w 4954626"/>
              <a:gd name="connsiteY122" fmla="*/ 29969 h 29969"/>
              <a:gd name="connsiteX123" fmla="*/ 1798050 w 4954626"/>
              <a:gd name="connsiteY123" fmla="*/ 29969 h 29969"/>
              <a:gd name="connsiteX124" fmla="*/ 1718136 w 4954626"/>
              <a:gd name="connsiteY124" fmla="*/ 0 h 29969"/>
              <a:gd name="connsiteX125" fmla="*/ 1738115 w 4954626"/>
              <a:gd name="connsiteY125" fmla="*/ 0 h 29969"/>
              <a:gd name="connsiteX126" fmla="*/ 1738115 w 4954626"/>
              <a:gd name="connsiteY126" fmla="*/ 29969 h 29969"/>
              <a:gd name="connsiteX127" fmla="*/ 1718136 w 4954626"/>
              <a:gd name="connsiteY127" fmla="*/ 29969 h 29969"/>
              <a:gd name="connsiteX128" fmla="*/ 1498375 w 4954626"/>
              <a:gd name="connsiteY128" fmla="*/ 0 h 29969"/>
              <a:gd name="connsiteX129" fmla="*/ 1658201 w 4954626"/>
              <a:gd name="connsiteY129" fmla="*/ 0 h 29969"/>
              <a:gd name="connsiteX130" fmla="*/ 1658201 w 4954626"/>
              <a:gd name="connsiteY130" fmla="*/ 29969 h 29969"/>
              <a:gd name="connsiteX131" fmla="*/ 1498375 w 4954626"/>
              <a:gd name="connsiteY131" fmla="*/ 29969 h 2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954626" h="29969">
                <a:moveTo>
                  <a:pt x="1418461" y="0"/>
                </a:moveTo>
                <a:lnTo>
                  <a:pt x="1438440" y="0"/>
                </a:lnTo>
                <a:lnTo>
                  <a:pt x="1438440" y="29969"/>
                </a:lnTo>
                <a:lnTo>
                  <a:pt x="1418461" y="29969"/>
                </a:lnTo>
                <a:close/>
                <a:moveTo>
                  <a:pt x="1198700" y="0"/>
                </a:moveTo>
                <a:lnTo>
                  <a:pt x="1358526" y="0"/>
                </a:lnTo>
                <a:lnTo>
                  <a:pt x="1358526" y="29969"/>
                </a:lnTo>
                <a:lnTo>
                  <a:pt x="1198700" y="29969"/>
                </a:lnTo>
                <a:close/>
                <a:moveTo>
                  <a:pt x="1118786" y="0"/>
                </a:moveTo>
                <a:lnTo>
                  <a:pt x="1138765" y="0"/>
                </a:lnTo>
                <a:lnTo>
                  <a:pt x="1138765" y="29969"/>
                </a:lnTo>
                <a:lnTo>
                  <a:pt x="1118786" y="29969"/>
                </a:lnTo>
                <a:close/>
                <a:moveTo>
                  <a:pt x="899025" y="0"/>
                </a:moveTo>
                <a:lnTo>
                  <a:pt x="1058851" y="0"/>
                </a:lnTo>
                <a:lnTo>
                  <a:pt x="1058851" y="29969"/>
                </a:lnTo>
                <a:lnTo>
                  <a:pt x="899025" y="29969"/>
                </a:lnTo>
                <a:close/>
                <a:moveTo>
                  <a:pt x="819112" y="0"/>
                </a:moveTo>
                <a:lnTo>
                  <a:pt x="839090" y="0"/>
                </a:lnTo>
                <a:lnTo>
                  <a:pt x="839090" y="29969"/>
                </a:lnTo>
                <a:lnTo>
                  <a:pt x="819112" y="29969"/>
                </a:lnTo>
                <a:close/>
                <a:moveTo>
                  <a:pt x="599349" y="0"/>
                </a:moveTo>
                <a:lnTo>
                  <a:pt x="759176" y="0"/>
                </a:lnTo>
                <a:lnTo>
                  <a:pt x="759176" y="29969"/>
                </a:lnTo>
                <a:lnTo>
                  <a:pt x="599349" y="29969"/>
                </a:lnTo>
                <a:close/>
                <a:moveTo>
                  <a:pt x="519436" y="0"/>
                </a:moveTo>
                <a:lnTo>
                  <a:pt x="539414" y="0"/>
                </a:lnTo>
                <a:lnTo>
                  <a:pt x="539414" y="29969"/>
                </a:lnTo>
                <a:lnTo>
                  <a:pt x="519436" y="29969"/>
                </a:lnTo>
                <a:close/>
                <a:moveTo>
                  <a:pt x="299675" y="0"/>
                </a:moveTo>
                <a:lnTo>
                  <a:pt x="459502" y="0"/>
                </a:lnTo>
                <a:lnTo>
                  <a:pt x="459502" y="29969"/>
                </a:lnTo>
                <a:lnTo>
                  <a:pt x="299675" y="29969"/>
                </a:lnTo>
                <a:close/>
                <a:moveTo>
                  <a:pt x="219762" y="0"/>
                </a:moveTo>
                <a:lnTo>
                  <a:pt x="239740" y="0"/>
                </a:lnTo>
                <a:lnTo>
                  <a:pt x="239740" y="29969"/>
                </a:lnTo>
                <a:lnTo>
                  <a:pt x="219762" y="29969"/>
                </a:lnTo>
                <a:close/>
                <a:moveTo>
                  <a:pt x="0" y="0"/>
                </a:moveTo>
                <a:lnTo>
                  <a:pt x="159827" y="0"/>
                </a:lnTo>
                <a:lnTo>
                  <a:pt x="159827" y="29969"/>
                </a:lnTo>
                <a:lnTo>
                  <a:pt x="0" y="29969"/>
                </a:lnTo>
                <a:close/>
                <a:moveTo>
                  <a:pt x="4794800" y="0"/>
                </a:moveTo>
                <a:lnTo>
                  <a:pt x="4954626" y="0"/>
                </a:lnTo>
                <a:lnTo>
                  <a:pt x="4954626" y="29969"/>
                </a:lnTo>
                <a:lnTo>
                  <a:pt x="4794800" y="29969"/>
                </a:lnTo>
                <a:close/>
                <a:moveTo>
                  <a:pt x="4714886" y="0"/>
                </a:moveTo>
                <a:lnTo>
                  <a:pt x="4734864" y="0"/>
                </a:lnTo>
                <a:lnTo>
                  <a:pt x="4734864" y="29969"/>
                </a:lnTo>
                <a:lnTo>
                  <a:pt x="4714886" y="29969"/>
                </a:lnTo>
                <a:close/>
                <a:moveTo>
                  <a:pt x="4495124" y="0"/>
                </a:moveTo>
                <a:lnTo>
                  <a:pt x="4654951" y="0"/>
                </a:lnTo>
                <a:lnTo>
                  <a:pt x="4654951" y="29969"/>
                </a:lnTo>
                <a:lnTo>
                  <a:pt x="4495124" y="29969"/>
                </a:lnTo>
                <a:close/>
                <a:moveTo>
                  <a:pt x="4415211" y="0"/>
                </a:moveTo>
                <a:lnTo>
                  <a:pt x="4435190" y="0"/>
                </a:lnTo>
                <a:lnTo>
                  <a:pt x="4435190" y="29969"/>
                </a:lnTo>
                <a:lnTo>
                  <a:pt x="4415211" y="29969"/>
                </a:lnTo>
                <a:close/>
                <a:moveTo>
                  <a:pt x="4195450" y="0"/>
                </a:moveTo>
                <a:lnTo>
                  <a:pt x="4355276" y="0"/>
                </a:lnTo>
                <a:lnTo>
                  <a:pt x="4355276" y="29969"/>
                </a:lnTo>
                <a:lnTo>
                  <a:pt x="4195450" y="29969"/>
                </a:lnTo>
                <a:close/>
                <a:moveTo>
                  <a:pt x="4115536" y="0"/>
                </a:moveTo>
                <a:lnTo>
                  <a:pt x="4135515" y="0"/>
                </a:lnTo>
                <a:lnTo>
                  <a:pt x="4135515" y="29969"/>
                </a:lnTo>
                <a:lnTo>
                  <a:pt x="4115536" y="29969"/>
                </a:lnTo>
                <a:close/>
                <a:moveTo>
                  <a:pt x="3895775" y="0"/>
                </a:moveTo>
                <a:lnTo>
                  <a:pt x="4055601" y="0"/>
                </a:lnTo>
                <a:lnTo>
                  <a:pt x="4055601" y="29969"/>
                </a:lnTo>
                <a:lnTo>
                  <a:pt x="3895775" y="29969"/>
                </a:lnTo>
                <a:close/>
                <a:moveTo>
                  <a:pt x="3815861" y="0"/>
                </a:moveTo>
                <a:lnTo>
                  <a:pt x="3835840" y="0"/>
                </a:lnTo>
                <a:lnTo>
                  <a:pt x="3835840" y="29969"/>
                </a:lnTo>
                <a:lnTo>
                  <a:pt x="3815861" y="29969"/>
                </a:lnTo>
                <a:close/>
                <a:moveTo>
                  <a:pt x="3596100" y="0"/>
                </a:moveTo>
                <a:lnTo>
                  <a:pt x="3755926" y="0"/>
                </a:lnTo>
                <a:lnTo>
                  <a:pt x="3755926" y="29969"/>
                </a:lnTo>
                <a:lnTo>
                  <a:pt x="3596100" y="29969"/>
                </a:lnTo>
                <a:close/>
                <a:moveTo>
                  <a:pt x="3516186" y="0"/>
                </a:moveTo>
                <a:lnTo>
                  <a:pt x="3536165" y="0"/>
                </a:lnTo>
                <a:lnTo>
                  <a:pt x="3536165" y="29969"/>
                </a:lnTo>
                <a:lnTo>
                  <a:pt x="3516186" y="29969"/>
                </a:lnTo>
                <a:close/>
                <a:moveTo>
                  <a:pt x="3296425" y="0"/>
                </a:moveTo>
                <a:lnTo>
                  <a:pt x="3456251" y="0"/>
                </a:lnTo>
                <a:lnTo>
                  <a:pt x="3456251" y="29969"/>
                </a:lnTo>
                <a:lnTo>
                  <a:pt x="3296425" y="29969"/>
                </a:lnTo>
                <a:close/>
                <a:moveTo>
                  <a:pt x="3216511" y="0"/>
                </a:moveTo>
                <a:lnTo>
                  <a:pt x="3236490" y="0"/>
                </a:lnTo>
                <a:lnTo>
                  <a:pt x="3236490" y="29969"/>
                </a:lnTo>
                <a:lnTo>
                  <a:pt x="3216511" y="29969"/>
                </a:lnTo>
                <a:close/>
                <a:moveTo>
                  <a:pt x="2996750" y="0"/>
                </a:moveTo>
                <a:lnTo>
                  <a:pt x="3156576" y="0"/>
                </a:lnTo>
                <a:lnTo>
                  <a:pt x="3156576" y="29969"/>
                </a:lnTo>
                <a:lnTo>
                  <a:pt x="2996750" y="29969"/>
                </a:lnTo>
                <a:close/>
                <a:moveTo>
                  <a:pt x="2916836" y="0"/>
                </a:moveTo>
                <a:lnTo>
                  <a:pt x="2936815" y="0"/>
                </a:lnTo>
                <a:lnTo>
                  <a:pt x="2936815" y="29969"/>
                </a:lnTo>
                <a:lnTo>
                  <a:pt x="2916836" y="29969"/>
                </a:lnTo>
                <a:close/>
                <a:moveTo>
                  <a:pt x="2697075" y="0"/>
                </a:moveTo>
                <a:lnTo>
                  <a:pt x="2856901" y="0"/>
                </a:lnTo>
                <a:lnTo>
                  <a:pt x="2856901" y="29969"/>
                </a:lnTo>
                <a:lnTo>
                  <a:pt x="2697075" y="29969"/>
                </a:lnTo>
                <a:close/>
                <a:moveTo>
                  <a:pt x="2617161" y="0"/>
                </a:moveTo>
                <a:lnTo>
                  <a:pt x="2637140" y="0"/>
                </a:lnTo>
                <a:lnTo>
                  <a:pt x="2637140" y="29969"/>
                </a:lnTo>
                <a:lnTo>
                  <a:pt x="2617161" y="29969"/>
                </a:lnTo>
                <a:close/>
                <a:moveTo>
                  <a:pt x="2397400" y="0"/>
                </a:moveTo>
                <a:lnTo>
                  <a:pt x="2557226" y="0"/>
                </a:lnTo>
                <a:lnTo>
                  <a:pt x="2557226" y="29969"/>
                </a:lnTo>
                <a:lnTo>
                  <a:pt x="2397400" y="29969"/>
                </a:lnTo>
                <a:close/>
                <a:moveTo>
                  <a:pt x="2317486" y="0"/>
                </a:moveTo>
                <a:lnTo>
                  <a:pt x="2337465" y="0"/>
                </a:lnTo>
                <a:lnTo>
                  <a:pt x="2337465" y="29969"/>
                </a:lnTo>
                <a:lnTo>
                  <a:pt x="2317486" y="29969"/>
                </a:lnTo>
                <a:close/>
                <a:moveTo>
                  <a:pt x="2097725" y="0"/>
                </a:moveTo>
                <a:lnTo>
                  <a:pt x="2257551" y="0"/>
                </a:lnTo>
                <a:lnTo>
                  <a:pt x="2257551" y="29969"/>
                </a:lnTo>
                <a:lnTo>
                  <a:pt x="2097725" y="29969"/>
                </a:lnTo>
                <a:close/>
                <a:moveTo>
                  <a:pt x="2017811" y="0"/>
                </a:moveTo>
                <a:lnTo>
                  <a:pt x="2037790" y="0"/>
                </a:lnTo>
                <a:lnTo>
                  <a:pt x="2037790" y="29969"/>
                </a:lnTo>
                <a:lnTo>
                  <a:pt x="2017811" y="29969"/>
                </a:lnTo>
                <a:close/>
                <a:moveTo>
                  <a:pt x="1798050" y="0"/>
                </a:moveTo>
                <a:lnTo>
                  <a:pt x="1957876" y="0"/>
                </a:lnTo>
                <a:lnTo>
                  <a:pt x="1957876" y="29969"/>
                </a:lnTo>
                <a:lnTo>
                  <a:pt x="1798050" y="29969"/>
                </a:lnTo>
                <a:close/>
                <a:moveTo>
                  <a:pt x="1718136" y="0"/>
                </a:moveTo>
                <a:lnTo>
                  <a:pt x="1738115" y="0"/>
                </a:lnTo>
                <a:lnTo>
                  <a:pt x="1738115" y="29969"/>
                </a:lnTo>
                <a:lnTo>
                  <a:pt x="1718136" y="29969"/>
                </a:lnTo>
                <a:close/>
                <a:moveTo>
                  <a:pt x="1498375" y="0"/>
                </a:moveTo>
                <a:lnTo>
                  <a:pt x="1658201" y="0"/>
                </a:lnTo>
                <a:lnTo>
                  <a:pt x="1658201" y="29969"/>
                </a:lnTo>
                <a:lnTo>
                  <a:pt x="1498375" y="29969"/>
                </a:lnTo>
                <a:close/>
              </a:path>
            </a:pathLst>
          </a:custGeom>
          <a:solidFill>
            <a:srgbClr val="429EE4"/>
          </a:solidFill>
          <a:ln cap="sq">
            <a:solidFill>
              <a:srgbClr val="429EE4"/>
            </a:solidFill>
            <a:miter lim="800000"/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82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20 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552768" y="317039"/>
            <a:ext cx="9983152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Итоги</a:t>
            </a:r>
            <a:endParaRPr lang="ru-RU" sz="6000" b="1" dirty="0">
              <a:solidFill>
                <a:srgbClr val="429EE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Google Shape;680;p52">
            <a:extLst>
              <a:ext uri="{FF2B5EF4-FFF2-40B4-BE49-F238E27FC236}">
                <a16:creationId xmlns:a16="http://schemas.microsoft.com/office/drawing/2014/main" id="{EA7A3E0B-AFEB-43C3-8CEB-01448A4FE190}"/>
              </a:ext>
            </a:extLst>
          </p:cNvPr>
          <p:cNvSpPr txBox="1"/>
          <p:nvPr/>
        </p:nvSpPr>
        <p:spPr>
          <a:xfrm>
            <a:off x="540478" y="1979798"/>
            <a:ext cx="11320814" cy="497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1. </a:t>
            </a:r>
            <a:r>
              <a:rPr lang="ru-RU" b="1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Солнце нагревает Землю неравномерно 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— угол падения солнечных лучей зависит от широты. 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B19504D-45C4-423F-BDD6-E213C65FA141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24" name="object 3">
              <a:extLst>
                <a:ext uri="{FF2B5EF4-FFF2-40B4-BE49-F238E27FC236}">
                  <a16:creationId xmlns:a16="http://schemas.microsoft.com/office/drawing/2014/main" id="{9EF04CA6-CD15-4EA3-AEB2-9D940CA9F6E4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AB6CBE-83DE-4070-A0BB-808348842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  <p:sp>
        <p:nvSpPr>
          <p:cNvPr id="31" name="Google Shape;680;p52">
            <a:extLst>
              <a:ext uri="{FF2B5EF4-FFF2-40B4-BE49-F238E27FC236}">
                <a16:creationId xmlns:a16="http://schemas.microsoft.com/office/drawing/2014/main" id="{A8F44843-9F8D-48AB-BD96-05EFC27E4C72}"/>
              </a:ext>
            </a:extLst>
          </p:cNvPr>
          <p:cNvSpPr txBox="1"/>
          <p:nvPr/>
        </p:nvSpPr>
        <p:spPr>
          <a:xfrm>
            <a:off x="540478" y="2327855"/>
            <a:ext cx="11320814" cy="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2. От угла падения лучей зависит </a:t>
            </a:r>
            <a:r>
              <a:rPr lang="ru-RU" b="1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температура воздуха 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(у экватора теплее, к полюсам холоднее).</a:t>
            </a:r>
          </a:p>
        </p:txBody>
      </p:sp>
      <p:sp>
        <p:nvSpPr>
          <p:cNvPr id="33" name="Google Shape;680;p52">
            <a:extLst>
              <a:ext uri="{FF2B5EF4-FFF2-40B4-BE49-F238E27FC236}">
                <a16:creationId xmlns:a16="http://schemas.microsoft.com/office/drawing/2014/main" id="{5D5ACE1E-100F-4CBB-86A7-5733658AFDAF}"/>
              </a:ext>
            </a:extLst>
          </p:cNvPr>
          <p:cNvSpPr txBox="1"/>
          <p:nvPr/>
        </p:nvSpPr>
        <p:spPr>
          <a:xfrm>
            <a:off x="540478" y="2965469"/>
            <a:ext cx="11320814" cy="756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3. Температура влияет на </a:t>
            </a:r>
            <a:r>
              <a:rPr lang="ru-RU" b="1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атмосферное давление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 над тёплыми районами воздух поднимается → низкое давление, над холодными районами воздух опускается → высокое давление.</a:t>
            </a:r>
          </a:p>
        </p:txBody>
      </p:sp>
      <p:sp>
        <p:nvSpPr>
          <p:cNvPr id="34" name="Google Shape;680;p52">
            <a:extLst>
              <a:ext uri="{FF2B5EF4-FFF2-40B4-BE49-F238E27FC236}">
                <a16:creationId xmlns:a16="http://schemas.microsoft.com/office/drawing/2014/main" id="{402A8752-82DA-45F3-BD9A-F4605F1714C4}"/>
              </a:ext>
            </a:extLst>
          </p:cNvPr>
          <p:cNvSpPr txBox="1"/>
          <p:nvPr/>
        </p:nvSpPr>
        <p:spPr>
          <a:xfrm>
            <a:off x="540478" y="3685937"/>
            <a:ext cx="11320814" cy="756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lang="ru-RU" dirty="0">
              <a:solidFill>
                <a:srgbClr val="30394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4. Давление определяет </a:t>
            </a:r>
            <a:r>
              <a:rPr lang="ru-RU" b="1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движение воздуха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 низкое давление → воздух поднимается, образуются облака, идут осадки, высокое давление → воздух опускается, облака не образуются, осадков мало. </a:t>
            </a:r>
          </a:p>
        </p:txBody>
      </p:sp>
      <p:sp>
        <p:nvSpPr>
          <p:cNvPr id="35" name="Google Shape;680;p52">
            <a:extLst>
              <a:ext uri="{FF2B5EF4-FFF2-40B4-BE49-F238E27FC236}">
                <a16:creationId xmlns:a16="http://schemas.microsoft.com/office/drawing/2014/main" id="{9F2D24AF-5DD3-4D89-BECF-C61D6CB4825D}"/>
              </a:ext>
            </a:extLst>
          </p:cNvPr>
          <p:cNvSpPr txBox="1"/>
          <p:nvPr/>
        </p:nvSpPr>
        <p:spPr>
          <a:xfrm>
            <a:off x="540478" y="4451526"/>
            <a:ext cx="11320814" cy="78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5. Поэтому </a:t>
            </a:r>
            <a:r>
              <a:rPr lang="ru-RU" b="1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осадки распределены по Земле неравномерно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 много — на экваторе и в умеренных широтах, мало — в тропиках и на полюсах.</a:t>
            </a:r>
          </a:p>
        </p:txBody>
      </p:sp>
      <p:sp>
        <p:nvSpPr>
          <p:cNvPr id="36" name="Google Shape;680;p52">
            <a:extLst>
              <a:ext uri="{FF2B5EF4-FFF2-40B4-BE49-F238E27FC236}">
                <a16:creationId xmlns:a16="http://schemas.microsoft.com/office/drawing/2014/main" id="{FBA0BC2D-F534-453F-B62D-5BD67A270EA7}"/>
              </a:ext>
            </a:extLst>
          </p:cNvPr>
          <p:cNvSpPr txBox="1"/>
          <p:nvPr/>
        </p:nvSpPr>
        <p:spPr>
          <a:xfrm>
            <a:off x="540478" y="5243800"/>
            <a:ext cx="11320814" cy="771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6. </a:t>
            </a:r>
            <a:r>
              <a:rPr lang="ru-RU" b="1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Другие факторы 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тоже влияют на количество осадков: рельеф (горы задерживают влагу),близость океанов и морей, морские течения, ветры и циркуляция атмосферы.</a:t>
            </a:r>
          </a:p>
        </p:txBody>
      </p:sp>
    </p:spTree>
    <p:extLst>
      <p:ext uri="{BB962C8B-B14F-4D97-AF65-F5344CB8AC3E}">
        <p14:creationId xmlns:p14="http://schemas.microsoft.com/office/powerpoint/2010/main" val="134032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3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2047D-A555-4DAE-B32F-36ABF4910AB7}"/>
              </a:ext>
            </a:extLst>
          </p:cNvPr>
          <p:cNvSpPr txBox="1"/>
          <p:nvPr/>
        </p:nvSpPr>
        <p:spPr>
          <a:xfrm>
            <a:off x="1337393" y="1339387"/>
            <a:ext cx="57228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9E9CC83-5F55-4E67-9C3C-9E564C901C9B}"/>
              </a:ext>
            </a:extLst>
          </p:cNvPr>
          <p:cNvGrpSpPr/>
          <p:nvPr/>
        </p:nvGrpSpPr>
        <p:grpSpPr>
          <a:xfrm>
            <a:off x="1462022" y="3429000"/>
            <a:ext cx="6172635" cy="1503597"/>
            <a:chOff x="1471499" y="3007934"/>
            <a:chExt cx="6172635" cy="1503597"/>
          </a:xfrm>
        </p:grpSpPr>
        <p:sp>
          <p:nvSpPr>
            <p:cNvPr id="11" name="Объект 2">
              <a:extLst>
                <a:ext uri="{FF2B5EF4-FFF2-40B4-BE49-F238E27FC236}">
                  <a16:creationId xmlns:a16="http://schemas.microsoft.com/office/drawing/2014/main" id="{483136A1-FCE6-47BD-B706-0892CEF00A7F}"/>
                </a:ext>
              </a:extLst>
            </p:cNvPr>
            <p:cNvSpPr txBox="1">
              <a:spLocks/>
            </p:cNvSpPr>
            <p:nvPr/>
          </p:nvSpPr>
          <p:spPr>
            <a:xfrm>
              <a:off x="2308613" y="4023247"/>
              <a:ext cx="5335521" cy="3877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2800" i="1" dirty="0">
                  <a:solidFill>
                    <a:srgbClr val="303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461igf@mail.ru</a:t>
              </a: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7CFF5B11-4CD5-4B88-B86C-D231695198FB}"/>
                </a:ext>
              </a:extLst>
            </p:cNvPr>
            <p:cNvGrpSpPr/>
            <p:nvPr/>
          </p:nvGrpSpPr>
          <p:grpSpPr>
            <a:xfrm>
              <a:off x="1473980" y="3848204"/>
              <a:ext cx="663327" cy="663327"/>
              <a:chOff x="1473980" y="3848204"/>
              <a:chExt cx="663327" cy="663327"/>
            </a:xfrm>
          </p:grpSpPr>
          <p:sp>
            <p:nvSpPr>
              <p:cNvPr id="17" name="Oval 49">
                <a:extLst>
                  <a:ext uri="{FF2B5EF4-FFF2-40B4-BE49-F238E27FC236}">
                    <a16:creationId xmlns:a16="http://schemas.microsoft.com/office/drawing/2014/main" id="{CBD9400E-F906-4103-A5ED-135B7B268959}"/>
                  </a:ext>
                </a:extLst>
              </p:cNvPr>
              <p:cNvSpPr/>
              <p:nvPr/>
            </p:nvSpPr>
            <p:spPr>
              <a:xfrm>
                <a:off x="1473980" y="3848204"/>
                <a:ext cx="663327" cy="663327"/>
              </a:xfrm>
              <a:prstGeom prst="ellipse">
                <a:avLst/>
              </a:prstGeom>
              <a:solidFill>
                <a:srgbClr val="429EE4"/>
              </a:solidFill>
              <a:ln w="12700" cap="flat" cmpd="sng" algn="ctr">
                <a:noFill/>
                <a:prstDash val="solid"/>
                <a:miter lim="800000"/>
              </a:ln>
              <a:effectLst>
                <a:glow>
                  <a:schemeClr val="bg1"/>
                </a:glow>
                <a:outerShdw blurRad="1270000" sx="102000" sy="102000" algn="ctr" rotWithShape="0">
                  <a:srgbClr val="367CFF">
                    <a:alpha val="13000"/>
                  </a:srgbClr>
                </a:outerShdw>
                <a:softEdge rad="0"/>
              </a:effectLst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09"/>
                <a:endParaRPr lang="ru-RU" sz="450" b="1" kern="0" dirty="0">
                  <a:solidFill>
                    <a:srgbClr val="303942"/>
                  </a:solidFill>
                  <a:latin typeface="Oswald Light" pitchFamily="2" charset="-52"/>
                </a:endParaRPr>
              </a:p>
            </p:txBody>
          </p:sp>
          <p:sp>
            <p:nvSpPr>
              <p:cNvPr id="18" name="Рисунок 25">
                <a:extLst>
                  <a:ext uri="{FF2B5EF4-FFF2-40B4-BE49-F238E27FC236}">
                    <a16:creationId xmlns:a16="http://schemas.microsoft.com/office/drawing/2014/main" id="{B9F07430-1BA9-48C9-9845-B779124C9DBD}"/>
                  </a:ext>
                </a:extLst>
              </p:cNvPr>
              <p:cNvSpPr/>
              <p:nvPr/>
            </p:nvSpPr>
            <p:spPr>
              <a:xfrm>
                <a:off x="1625694" y="4051332"/>
                <a:ext cx="359899" cy="257070"/>
              </a:xfrm>
              <a:custGeom>
                <a:avLst/>
                <a:gdLst>
                  <a:gd name="connsiteX0" fmla="*/ 347046 w 359899"/>
                  <a:gd name="connsiteY0" fmla="*/ 0 h 257070"/>
                  <a:gd name="connsiteX1" fmla="*/ 12854 w 359899"/>
                  <a:gd name="connsiteY1" fmla="*/ 0 h 257070"/>
                  <a:gd name="connsiteX2" fmla="*/ 0 w 359899"/>
                  <a:gd name="connsiteY2" fmla="*/ 12853 h 257070"/>
                  <a:gd name="connsiteX3" fmla="*/ 0 w 359899"/>
                  <a:gd name="connsiteY3" fmla="*/ 244217 h 257070"/>
                  <a:gd name="connsiteX4" fmla="*/ 12854 w 359899"/>
                  <a:gd name="connsiteY4" fmla="*/ 257071 h 257070"/>
                  <a:gd name="connsiteX5" fmla="*/ 347046 w 359899"/>
                  <a:gd name="connsiteY5" fmla="*/ 257071 h 257070"/>
                  <a:gd name="connsiteX6" fmla="*/ 359900 w 359899"/>
                  <a:gd name="connsiteY6" fmla="*/ 244217 h 257070"/>
                  <a:gd name="connsiteX7" fmla="*/ 359900 w 359899"/>
                  <a:gd name="connsiteY7" fmla="*/ 12853 h 257070"/>
                  <a:gd name="connsiteX8" fmla="*/ 347046 w 359899"/>
                  <a:gd name="connsiteY8" fmla="*/ 0 h 257070"/>
                  <a:gd name="connsiteX9" fmla="*/ 325966 w 359899"/>
                  <a:gd name="connsiteY9" fmla="*/ 25707 h 257070"/>
                  <a:gd name="connsiteX10" fmla="*/ 179950 w 359899"/>
                  <a:gd name="connsiteY10" fmla="*/ 138022 h 257070"/>
                  <a:gd name="connsiteX11" fmla="*/ 33933 w 359899"/>
                  <a:gd name="connsiteY11" fmla="*/ 25707 h 257070"/>
                  <a:gd name="connsiteX12" fmla="*/ 325966 w 359899"/>
                  <a:gd name="connsiteY12" fmla="*/ 25707 h 257070"/>
                  <a:gd name="connsiteX13" fmla="*/ 334192 w 359899"/>
                  <a:gd name="connsiteY13" fmla="*/ 231364 h 257070"/>
                  <a:gd name="connsiteX14" fmla="*/ 25707 w 359899"/>
                  <a:gd name="connsiteY14" fmla="*/ 231364 h 257070"/>
                  <a:gd name="connsiteX15" fmla="*/ 25707 w 359899"/>
                  <a:gd name="connsiteY15" fmla="*/ 51812 h 257070"/>
                  <a:gd name="connsiteX16" fmla="*/ 172122 w 359899"/>
                  <a:gd name="connsiteY16" fmla="*/ 164435 h 257070"/>
                  <a:gd name="connsiteX17" fmla="*/ 187778 w 359899"/>
                  <a:gd name="connsiteY17" fmla="*/ 164435 h 257070"/>
                  <a:gd name="connsiteX18" fmla="*/ 334192 w 359899"/>
                  <a:gd name="connsiteY18" fmla="*/ 51812 h 257070"/>
                  <a:gd name="connsiteX19" fmla="*/ 334192 w 359899"/>
                  <a:gd name="connsiteY19" fmla="*/ 231364 h 25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9899" h="257070">
                    <a:moveTo>
                      <a:pt x="347046" y="0"/>
                    </a:moveTo>
                    <a:lnTo>
                      <a:pt x="12854" y="0"/>
                    </a:lnTo>
                    <a:cubicBezTo>
                      <a:pt x="5755" y="0"/>
                      <a:pt x="0" y="5755"/>
                      <a:pt x="0" y="12853"/>
                    </a:cubicBezTo>
                    <a:lnTo>
                      <a:pt x="0" y="244217"/>
                    </a:lnTo>
                    <a:cubicBezTo>
                      <a:pt x="0" y="251316"/>
                      <a:pt x="5755" y="257071"/>
                      <a:pt x="12854" y="257071"/>
                    </a:cubicBezTo>
                    <a:lnTo>
                      <a:pt x="347046" y="257071"/>
                    </a:lnTo>
                    <a:cubicBezTo>
                      <a:pt x="354145" y="257071"/>
                      <a:pt x="359900" y="251316"/>
                      <a:pt x="359900" y="244217"/>
                    </a:cubicBezTo>
                    <a:lnTo>
                      <a:pt x="359900" y="12853"/>
                    </a:lnTo>
                    <a:cubicBezTo>
                      <a:pt x="359900" y="5755"/>
                      <a:pt x="354145" y="0"/>
                      <a:pt x="347046" y="0"/>
                    </a:cubicBezTo>
                    <a:close/>
                    <a:moveTo>
                      <a:pt x="325966" y="25707"/>
                    </a:moveTo>
                    <a:lnTo>
                      <a:pt x="179950" y="138022"/>
                    </a:lnTo>
                    <a:lnTo>
                      <a:pt x="33933" y="25707"/>
                    </a:lnTo>
                    <a:lnTo>
                      <a:pt x="325966" y="25707"/>
                    </a:lnTo>
                    <a:close/>
                    <a:moveTo>
                      <a:pt x="334192" y="231364"/>
                    </a:moveTo>
                    <a:lnTo>
                      <a:pt x="25707" y="231364"/>
                    </a:lnTo>
                    <a:lnTo>
                      <a:pt x="25707" y="51812"/>
                    </a:lnTo>
                    <a:lnTo>
                      <a:pt x="172122" y="164435"/>
                    </a:lnTo>
                    <a:cubicBezTo>
                      <a:pt x="176739" y="167980"/>
                      <a:pt x="183161" y="167980"/>
                      <a:pt x="187778" y="164435"/>
                    </a:cubicBezTo>
                    <a:lnTo>
                      <a:pt x="334192" y="51812"/>
                    </a:lnTo>
                    <a:lnTo>
                      <a:pt x="334192" y="231364"/>
                    </a:lnTo>
                    <a:close/>
                  </a:path>
                </a:pathLst>
              </a:custGeom>
              <a:solidFill>
                <a:schemeClr val="bg1"/>
              </a:solidFill>
              <a:ln w="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srgbClr val="303942"/>
                  </a:solidFill>
                </a:endParaRP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BC733EF-CEC3-4227-AE6F-EC968DFD57E3}"/>
                </a:ext>
              </a:extLst>
            </p:cNvPr>
            <p:cNvGrpSpPr/>
            <p:nvPr/>
          </p:nvGrpSpPr>
          <p:grpSpPr>
            <a:xfrm>
              <a:off x="1471499" y="3007934"/>
              <a:ext cx="663327" cy="663327"/>
              <a:chOff x="1471499" y="3007934"/>
              <a:chExt cx="663327" cy="663327"/>
            </a:xfrm>
          </p:grpSpPr>
          <p:sp>
            <p:nvSpPr>
              <p:cNvPr id="15" name="Oval 49">
                <a:extLst>
                  <a:ext uri="{FF2B5EF4-FFF2-40B4-BE49-F238E27FC236}">
                    <a16:creationId xmlns:a16="http://schemas.microsoft.com/office/drawing/2014/main" id="{C74FFEF4-D78F-4EDC-9256-3DE6992EFA92}"/>
                  </a:ext>
                </a:extLst>
              </p:cNvPr>
              <p:cNvSpPr/>
              <p:nvPr/>
            </p:nvSpPr>
            <p:spPr>
              <a:xfrm>
                <a:off x="1471499" y="3007934"/>
                <a:ext cx="663327" cy="663327"/>
              </a:xfrm>
              <a:prstGeom prst="ellipse">
                <a:avLst/>
              </a:prstGeom>
              <a:solidFill>
                <a:srgbClr val="429EE4"/>
              </a:solidFill>
              <a:ln w="12700" cap="flat" cmpd="sng" algn="ctr">
                <a:noFill/>
                <a:prstDash val="solid"/>
                <a:miter lim="800000"/>
              </a:ln>
              <a:effectLst>
                <a:glow>
                  <a:schemeClr val="bg1"/>
                </a:glow>
                <a:outerShdw blurRad="1270000" sx="102000" sy="102000" algn="ctr" rotWithShape="0">
                  <a:srgbClr val="367CFF">
                    <a:alpha val="13000"/>
                  </a:srgbClr>
                </a:outerShdw>
                <a:softEdge rad="0"/>
              </a:effectLst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09"/>
                <a:endParaRPr lang="ru-RU" sz="450" b="1" kern="0" dirty="0">
                  <a:solidFill>
                    <a:srgbClr val="303942"/>
                  </a:solidFill>
                  <a:latin typeface="Oswald Light" pitchFamily="2" charset="-52"/>
                </a:endParaRPr>
              </a:p>
            </p:txBody>
          </p:sp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7D7AC54E-7866-40D2-A90C-B6BFE13D0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4666" y="3142164"/>
                <a:ext cx="431939" cy="431939"/>
              </a:xfrm>
              <a:prstGeom prst="rect">
                <a:avLst/>
              </a:prstGeom>
            </p:spPr>
          </p:pic>
        </p:grpSp>
        <p:sp>
          <p:nvSpPr>
            <p:cNvPr id="14" name="Объект 2">
              <a:extLst>
                <a:ext uri="{FF2B5EF4-FFF2-40B4-BE49-F238E27FC236}">
                  <a16:creationId xmlns:a16="http://schemas.microsoft.com/office/drawing/2014/main" id="{59BB6CE1-195B-467A-8311-22208A7463A8}"/>
                </a:ext>
              </a:extLst>
            </p:cNvPr>
            <p:cNvSpPr txBox="1">
              <a:spLocks/>
            </p:cNvSpPr>
            <p:nvPr/>
          </p:nvSpPr>
          <p:spPr>
            <a:xfrm>
              <a:off x="2308613" y="3184551"/>
              <a:ext cx="5335521" cy="3877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2800" i="1" dirty="0">
                  <a:solidFill>
                    <a:srgbClr val="303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t.me/</a:t>
              </a:r>
              <a:r>
                <a:rPr lang="en-US" sz="2800" i="1" dirty="0" err="1">
                  <a:solidFill>
                    <a:srgbClr val="303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geographtime</a:t>
              </a:r>
              <a:endParaRPr lang="en-US" sz="2800" i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IPHONE DEVICE 01">
            <a:extLst>
              <a:ext uri="{FF2B5EF4-FFF2-40B4-BE49-F238E27FC236}">
                <a16:creationId xmlns:a16="http://schemas.microsoft.com/office/drawing/2014/main" id="{2A2F2C64-12FC-4912-93C5-A006FE43722A}"/>
              </a:ext>
            </a:extLst>
          </p:cNvPr>
          <p:cNvGrpSpPr/>
          <p:nvPr/>
        </p:nvGrpSpPr>
        <p:grpSpPr>
          <a:xfrm>
            <a:off x="7126184" y="915935"/>
            <a:ext cx="2552234" cy="5056475"/>
            <a:chOff x="19601840" y="3549898"/>
            <a:chExt cx="2357437" cy="4670913"/>
          </a:xfrm>
        </p:grpSpPr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9EAC9A1C-E216-45C1-B888-1E4A79C1F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3821" y="3549898"/>
              <a:ext cx="2307981" cy="4670913"/>
            </a:xfrm>
            <a:custGeom>
              <a:avLst/>
              <a:gdLst>
                <a:gd name="T0" fmla="*/ 1830 w 1854"/>
                <a:gd name="T1" fmla="*/ 3460 h 3747"/>
                <a:gd name="T2" fmla="*/ 1830 w 1854"/>
                <a:gd name="T3" fmla="*/ 3460 h 3747"/>
                <a:gd name="T4" fmla="*/ 1568 w 1854"/>
                <a:gd name="T5" fmla="*/ 3723 h 3747"/>
                <a:gd name="T6" fmla="*/ 302 w 1854"/>
                <a:gd name="T7" fmla="*/ 3723 h 3747"/>
                <a:gd name="T8" fmla="*/ 302 w 1854"/>
                <a:gd name="T9" fmla="*/ 3723 h 3747"/>
                <a:gd name="T10" fmla="*/ 23 w 1854"/>
                <a:gd name="T11" fmla="*/ 3444 h 3747"/>
                <a:gd name="T12" fmla="*/ 23 w 1854"/>
                <a:gd name="T13" fmla="*/ 310 h 3747"/>
                <a:gd name="T14" fmla="*/ 23 w 1854"/>
                <a:gd name="T15" fmla="*/ 310 h 3747"/>
                <a:gd name="T16" fmla="*/ 310 w 1854"/>
                <a:gd name="T17" fmla="*/ 24 h 3747"/>
                <a:gd name="T18" fmla="*/ 1534 w 1854"/>
                <a:gd name="T19" fmla="*/ 24 h 3747"/>
                <a:gd name="T20" fmla="*/ 1534 w 1854"/>
                <a:gd name="T21" fmla="*/ 24 h 3747"/>
                <a:gd name="T22" fmla="*/ 1830 w 1854"/>
                <a:gd name="T23" fmla="*/ 320 h 3747"/>
                <a:gd name="T24" fmla="*/ 1830 w 1854"/>
                <a:gd name="T25" fmla="*/ 3460 h 3747"/>
                <a:gd name="T26" fmla="*/ 1534 w 1854"/>
                <a:gd name="T27" fmla="*/ 0 h 3747"/>
                <a:gd name="T28" fmla="*/ 310 w 1854"/>
                <a:gd name="T29" fmla="*/ 0 h 3747"/>
                <a:gd name="T30" fmla="*/ 310 w 1854"/>
                <a:gd name="T31" fmla="*/ 0 h 3747"/>
                <a:gd name="T32" fmla="*/ 0 w 1854"/>
                <a:gd name="T33" fmla="*/ 310 h 3747"/>
                <a:gd name="T34" fmla="*/ 0 w 1854"/>
                <a:gd name="T35" fmla="*/ 3444 h 3747"/>
                <a:gd name="T36" fmla="*/ 0 w 1854"/>
                <a:gd name="T37" fmla="*/ 3444 h 3747"/>
                <a:gd name="T38" fmla="*/ 302 w 1854"/>
                <a:gd name="T39" fmla="*/ 3746 h 3747"/>
                <a:gd name="T40" fmla="*/ 1568 w 1854"/>
                <a:gd name="T41" fmla="*/ 3746 h 3747"/>
                <a:gd name="T42" fmla="*/ 1568 w 1854"/>
                <a:gd name="T43" fmla="*/ 3746 h 3747"/>
                <a:gd name="T44" fmla="*/ 1853 w 1854"/>
                <a:gd name="T45" fmla="*/ 3460 h 3747"/>
                <a:gd name="T46" fmla="*/ 1853 w 1854"/>
                <a:gd name="T47" fmla="*/ 320 h 3747"/>
                <a:gd name="T48" fmla="*/ 1853 w 1854"/>
                <a:gd name="T49" fmla="*/ 320 h 3747"/>
                <a:gd name="T50" fmla="*/ 1534 w 1854"/>
                <a:gd name="T51" fmla="*/ 0 h 3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54" h="3747">
                  <a:moveTo>
                    <a:pt x="1830" y="3460"/>
                  </a:moveTo>
                  <a:lnTo>
                    <a:pt x="1830" y="3460"/>
                  </a:lnTo>
                  <a:cubicBezTo>
                    <a:pt x="1830" y="3605"/>
                    <a:pt x="1713" y="3723"/>
                    <a:pt x="1568" y="3723"/>
                  </a:cubicBezTo>
                  <a:lnTo>
                    <a:pt x="302" y="3723"/>
                  </a:lnTo>
                  <a:lnTo>
                    <a:pt x="302" y="3723"/>
                  </a:lnTo>
                  <a:cubicBezTo>
                    <a:pt x="148" y="3723"/>
                    <a:pt x="23" y="3598"/>
                    <a:pt x="23" y="3444"/>
                  </a:cubicBezTo>
                  <a:lnTo>
                    <a:pt x="23" y="310"/>
                  </a:lnTo>
                  <a:lnTo>
                    <a:pt x="23" y="310"/>
                  </a:lnTo>
                  <a:cubicBezTo>
                    <a:pt x="23" y="152"/>
                    <a:pt x="152" y="24"/>
                    <a:pt x="310" y="24"/>
                  </a:cubicBezTo>
                  <a:lnTo>
                    <a:pt x="1534" y="24"/>
                  </a:lnTo>
                  <a:lnTo>
                    <a:pt x="1534" y="24"/>
                  </a:lnTo>
                  <a:cubicBezTo>
                    <a:pt x="1697" y="24"/>
                    <a:pt x="1830" y="156"/>
                    <a:pt x="1830" y="320"/>
                  </a:cubicBezTo>
                  <a:lnTo>
                    <a:pt x="1830" y="3460"/>
                  </a:lnTo>
                  <a:close/>
                  <a:moveTo>
                    <a:pt x="1534" y="0"/>
                  </a:moveTo>
                  <a:lnTo>
                    <a:pt x="310" y="0"/>
                  </a:lnTo>
                  <a:lnTo>
                    <a:pt x="310" y="0"/>
                  </a:lnTo>
                  <a:cubicBezTo>
                    <a:pt x="139" y="0"/>
                    <a:pt x="0" y="140"/>
                    <a:pt x="0" y="310"/>
                  </a:cubicBezTo>
                  <a:lnTo>
                    <a:pt x="0" y="3444"/>
                  </a:lnTo>
                  <a:lnTo>
                    <a:pt x="0" y="3444"/>
                  </a:lnTo>
                  <a:cubicBezTo>
                    <a:pt x="0" y="3611"/>
                    <a:pt x="136" y="3746"/>
                    <a:pt x="302" y="3746"/>
                  </a:cubicBezTo>
                  <a:lnTo>
                    <a:pt x="1568" y="3746"/>
                  </a:lnTo>
                  <a:lnTo>
                    <a:pt x="1568" y="3746"/>
                  </a:lnTo>
                  <a:cubicBezTo>
                    <a:pt x="1726" y="3746"/>
                    <a:pt x="1853" y="3618"/>
                    <a:pt x="1853" y="3460"/>
                  </a:cubicBezTo>
                  <a:lnTo>
                    <a:pt x="1853" y="320"/>
                  </a:lnTo>
                  <a:lnTo>
                    <a:pt x="1853" y="320"/>
                  </a:lnTo>
                  <a:cubicBezTo>
                    <a:pt x="1853" y="144"/>
                    <a:pt x="1710" y="0"/>
                    <a:pt x="1534" y="0"/>
                  </a:cubicBezTo>
                  <a:close/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512BC8E-5C61-4524-A9A1-A15A6A473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1296" y="3577373"/>
              <a:ext cx="2253029" cy="4610465"/>
            </a:xfrm>
            <a:custGeom>
              <a:avLst/>
              <a:gdLst>
                <a:gd name="T0" fmla="*/ 1511 w 1808"/>
                <a:gd name="T1" fmla="*/ 0 h 3700"/>
                <a:gd name="T2" fmla="*/ 287 w 1808"/>
                <a:gd name="T3" fmla="*/ 0 h 3700"/>
                <a:gd name="T4" fmla="*/ 287 w 1808"/>
                <a:gd name="T5" fmla="*/ 0 h 3700"/>
                <a:gd name="T6" fmla="*/ 0 w 1808"/>
                <a:gd name="T7" fmla="*/ 286 h 3700"/>
                <a:gd name="T8" fmla="*/ 0 w 1808"/>
                <a:gd name="T9" fmla="*/ 3420 h 3700"/>
                <a:gd name="T10" fmla="*/ 0 w 1808"/>
                <a:gd name="T11" fmla="*/ 3420 h 3700"/>
                <a:gd name="T12" fmla="*/ 279 w 1808"/>
                <a:gd name="T13" fmla="*/ 3699 h 3700"/>
                <a:gd name="T14" fmla="*/ 1545 w 1808"/>
                <a:gd name="T15" fmla="*/ 3699 h 3700"/>
                <a:gd name="T16" fmla="*/ 1545 w 1808"/>
                <a:gd name="T17" fmla="*/ 3699 h 3700"/>
                <a:gd name="T18" fmla="*/ 1807 w 1808"/>
                <a:gd name="T19" fmla="*/ 3436 h 3700"/>
                <a:gd name="T20" fmla="*/ 1807 w 1808"/>
                <a:gd name="T21" fmla="*/ 296 h 3700"/>
                <a:gd name="T22" fmla="*/ 1807 w 1808"/>
                <a:gd name="T23" fmla="*/ 296 h 3700"/>
                <a:gd name="T24" fmla="*/ 1511 w 1808"/>
                <a:gd name="T25" fmla="*/ 0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8" h="3700">
                  <a:moveTo>
                    <a:pt x="1511" y="0"/>
                  </a:moveTo>
                  <a:lnTo>
                    <a:pt x="287" y="0"/>
                  </a:lnTo>
                  <a:lnTo>
                    <a:pt x="287" y="0"/>
                  </a:lnTo>
                  <a:cubicBezTo>
                    <a:pt x="129" y="0"/>
                    <a:pt x="0" y="128"/>
                    <a:pt x="0" y="286"/>
                  </a:cubicBezTo>
                  <a:lnTo>
                    <a:pt x="0" y="3420"/>
                  </a:lnTo>
                  <a:lnTo>
                    <a:pt x="0" y="3420"/>
                  </a:lnTo>
                  <a:cubicBezTo>
                    <a:pt x="0" y="3574"/>
                    <a:pt x="125" y="3699"/>
                    <a:pt x="279" y="3699"/>
                  </a:cubicBezTo>
                  <a:lnTo>
                    <a:pt x="1545" y="3699"/>
                  </a:lnTo>
                  <a:lnTo>
                    <a:pt x="1545" y="3699"/>
                  </a:lnTo>
                  <a:cubicBezTo>
                    <a:pt x="1690" y="3699"/>
                    <a:pt x="1807" y="3581"/>
                    <a:pt x="1807" y="3436"/>
                  </a:cubicBezTo>
                  <a:lnTo>
                    <a:pt x="1807" y="296"/>
                  </a:lnTo>
                  <a:lnTo>
                    <a:pt x="1807" y="296"/>
                  </a:lnTo>
                  <a:cubicBezTo>
                    <a:pt x="1807" y="132"/>
                    <a:pt x="1674" y="0"/>
                    <a:pt x="151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2E6CBFF4-49D0-439A-BE17-88D00CEAD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4330216"/>
              <a:ext cx="27475" cy="346199"/>
            </a:xfrm>
            <a:custGeom>
              <a:avLst/>
              <a:gdLst>
                <a:gd name="T0" fmla="*/ 0 w 21"/>
                <a:gd name="T1" fmla="*/ 7 h 280"/>
                <a:gd name="T2" fmla="*/ 0 w 21"/>
                <a:gd name="T3" fmla="*/ 273 h 280"/>
                <a:gd name="T4" fmla="*/ 0 w 21"/>
                <a:gd name="T5" fmla="*/ 273 h 280"/>
                <a:gd name="T6" fmla="*/ 6 w 21"/>
                <a:gd name="T7" fmla="*/ 279 h 280"/>
                <a:gd name="T8" fmla="*/ 20 w 21"/>
                <a:gd name="T9" fmla="*/ 279 h 280"/>
                <a:gd name="T10" fmla="*/ 20 w 21"/>
                <a:gd name="T11" fmla="*/ 0 h 280"/>
                <a:gd name="T12" fmla="*/ 6 w 21"/>
                <a:gd name="T13" fmla="*/ 0 h 280"/>
                <a:gd name="T14" fmla="*/ 6 w 21"/>
                <a:gd name="T15" fmla="*/ 0 h 280"/>
                <a:gd name="T16" fmla="*/ 0 w 21"/>
                <a:gd name="T17" fmla="*/ 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80">
                  <a:moveTo>
                    <a:pt x="0" y="7"/>
                  </a:moveTo>
                  <a:lnTo>
                    <a:pt x="0" y="273"/>
                  </a:lnTo>
                  <a:lnTo>
                    <a:pt x="0" y="273"/>
                  </a:lnTo>
                  <a:cubicBezTo>
                    <a:pt x="0" y="277"/>
                    <a:pt x="3" y="279"/>
                    <a:pt x="6" y="279"/>
                  </a:cubicBezTo>
                  <a:lnTo>
                    <a:pt x="20" y="279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0BC37A5-C9CA-461C-9B75-97CCA0D91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105038"/>
              <a:ext cx="27475" cy="274759"/>
            </a:xfrm>
            <a:custGeom>
              <a:avLst/>
              <a:gdLst>
                <a:gd name="T0" fmla="*/ 0 w 21"/>
                <a:gd name="T1" fmla="*/ 7 h 221"/>
                <a:gd name="T2" fmla="*/ 0 w 21"/>
                <a:gd name="T3" fmla="*/ 213 h 221"/>
                <a:gd name="T4" fmla="*/ 0 w 21"/>
                <a:gd name="T5" fmla="*/ 213 h 221"/>
                <a:gd name="T6" fmla="*/ 6 w 21"/>
                <a:gd name="T7" fmla="*/ 220 h 221"/>
                <a:gd name="T8" fmla="*/ 20 w 21"/>
                <a:gd name="T9" fmla="*/ 220 h 221"/>
                <a:gd name="T10" fmla="*/ 20 w 21"/>
                <a:gd name="T11" fmla="*/ 0 h 221"/>
                <a:gd name="T12" fmla="*/ 6 w 21"/>
                <a:gd name="T13" fmla="*/ 0 h 221"/>
                <a:gd name="T14" fmla="*/ 6 w 21"/>
                <a:gd name="T15" fmla="*/ 0 h 221"/>
                <a:gd name="T16" fmla="*/ 0 w 21"/>
                <a:gd name="T17" fmla="*/ 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1">
                  <a:moveTo>
                    <a:pt x="0" y="7"/>
                  </a:moveTo>
                  <a:lnTo>
                    <a:pt x="0" y="213"/>
                  </a:lnTo>
                  <a:lnTo>
                    <a:pt x="0" y="213"/>
                  </a:lnTo>
                  <a:cubicBezTo>
                    <a:pt x="0" y="217"/>
                    <a:pt x="3" y="220"/>
                    <a:pt x="6" y="220"/>
                  </a:cubicBezTo>
                  <a:lnTo>
                    <a:pt x="20" y="220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E2A17226-54EB-4507-A9F0-90B290468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451234"/>
              <a:ext cx="27475" cy="274759"/>
            </a:xfrm>
            <a:custGeom>
              <a:avLst/>
              <a:gdLst>
                <a:gd name="T0" fmla="*/ 0 w 21"/>
                <a:gd name="T1" fmla="*/ 5 h 219"/>
                <a:gd name="T2" fmla="*/ 0 w 21"/>
                <a:gd name="T3" fmla="*/ 212 h 219"/>
                <a:gd name="T4" fmla="*/ 0 w 21"/>
                <a:gd name="T5" fmla="*/ 212 h 219"/>
                <a:gd name="T6" fmla="*/ 6 w 21"/>
                <a:gd name="T7" fmla="*/ 218 h 219"/>
                <a:gd name="T8" fmla="*/ 20 w 21"/>
                <a:gd name="T9" fmla="*/ 218 h 219"/>
                <a:gd name="T10" fmla="*/ 20 w 21"/>
                <a:gd name="T11" fmla="*/ 0 h 219"/>
                <a:gd name="T12" fmla="*/ 6 w 21"/>
                <a:gd name="T13" fmla="*/ 0 h 219"/>
                <a:gd name="T14" fmla="*/ 6 w 21"/>
                <a:gd name="T15" fmla="*/ 0 h 219"/>
                <a:gd name="T16" fmla="*/ 0 w 21"/>
                <a:gd name="T17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9">
                  <a:moveTo>
                    <a:pt x="0" y="5"/>
                  </a:moveTo>
                  <a:lnTo>
                    <a:pt x="0" y="212"/>
                  </a:lnTo>
                  <a:lnTo>
                    <a:pt x="0" y="212"/>
                  </a:lnTo>
                  <a:cubicBezTo>
                    <a:pt x="0" y="216"/>
                    <a:pt x="3" y="218"/>
                    <a:pt x="6" y="218"/>
                  </a:cubicBezTo>
                  <a:lnTo>
                    <a:pt x="20" y="218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2"/>
                    <a:pt x="0" y="5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8A4E08F-B785-4626-AA9E-0CC663415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1802" y="4357693"/>
              <a:ext cx="27475" cy="626451"/>
            </a:xfrm>
            <a:custGeom>
              <a:avLst/>
              <a:gdLst>
                <a:gd name="T0" fmla="*/ 11 w 22"/>
                <a:gd name="T1" fmla="*/ 0 h 503"/>
                <a:gd name="T2" fmla="*/ 0 w 22"/>
                <a:gd name="T3" fmla="*/ 0 h 503"/>
                <a:gd name="T4" fmla="*/ 0 w 22"/>
                <a:gd name="T5" fmla="*/ 502 h 503"/>
                <a:gd name="T6" fmla="*/ 11 w 22"/>
                <a:gd name="T7" fmla="*/ 502 h 503"/>
                <a:gd name="T8" fmla="*/ 11 w 22"/>
                <a:gd name="T9" fmla="*/ 502 h 503"/>
                <a:gd name="T10" fmla="*/ 21 w 22"/>
                <a:gd name="T11" fmla="*/ 492 h 503"/>
                <a:gd name="T12" fmla="*/ 21 w 22"/>
                <a:gd name="T13" fmla="*/ 8 h 503"/>
                <a:gd name="T14" fmla="*/ 21 w 22"/>
                <a:gd name="T15" fmla="*/ 8 h 503"/>
                <a:gd name="T16" fmla="*/ 11 w 22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03">
                  <a:moveTo>
                    <a:pt x="11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11" y="502"/>
                  </a:lnTo>
                  <a:lnTo>
                    <a:pt x="11" y="502"/>
                  </a:lnTo>
                  <a:cubicBezTo>
                    <a:pt x="16" y="502"/>
                    <a:pt x="21" y="497"/>
                    <a:pt x="21" y="492"/>
                  </a:cubicBezTo>
                  <a:lnTo>
                    <a:pt x="21" y="8"/>
                  </a:lnTo>
                  <a:lnTo>
                    <a:pt x="21" y="8"/>
                  </a:lnTo>
                  <a:cubicBezTo>
                    <a:pt x="21" y="4"/>
                    <a:pt x="16" y="0"/>
                    <a:pt x="11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098F45-2A66-4544-874E-C99A90A201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" b="173"/>
          <a:stretch/>
        </p:blipFill>
        <p:spPr>
          <a:xfrm>
            <a:off x="7299605" y="1021975"/>
            <a:ext cx="2230458" cy="4814049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41E58A9-D3E4-4D69-B044-14BE63E944A6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30" name="object 3">
              <a:extLst>
                <a:ext uri="{FF2B5EF4-FFF2-40B4-BE49-F238E27FC236}">
                  <a16:creationId xmlns:a16="http://schemas.microsoft.com/office/drawing/2014/main" id="{7CE7D868-453D-4555-80F3-23EB87A90384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59825A5-FF3D-4796-8AA6-34F9F169E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904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ADFAB5-72F2-4300-A36E-46E69FFCF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393" y="-1371600"/>
            <a:ext cx="12795564" cy="8534400"/>
          </a:xfrm>
          <a:prstGeom prst="rect">
            <a:avLst/>
          </a:prstGeom>
        </p:spPr>
      </p:pic>
      <p:sp>
        <p:nvSpPr>
          <p:cNvPr id="576" name="Google Shape;576;p45"/>
          <p:cNvSpPr/>
          <p:nvPr/>
        </p:nvSpPr>
        <p:spPr>
          <a:xfrm>
            <a:off x="3686400" y="2178667"/>
            <a:ext cx="5155201" cy="2601200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157163" dist="114300" dir="456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81" name="Google Shape;581;p45"/>
          <p:cNvSpPr txBox="1">
            <a:spLocks noGrp="1"/>
          </p:cNvSpPr>
          <p:nvPr>
            <p:ph type="title"/>
          </p:nvPr>
        </p:nvSpPr>
        <p:spPr>
          <a:xfrm>
            <a:off x="2380600" y="2416867"/>
            <a:ext cx="7766800" cy="13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rtl="0"/>
            <a:r>
              <a:rPr lang="ru-RU" b="1" dirty="0">
                <a:solidFill>
                  <a:srgbClr val="202020"/>
                </a:solidFill>
                <a:latin typeface="Tahoma"/>
                <a:ea typeface="+mn-ea"/>
                <a:cs typeface="Tahoma"/>
              </a:rPr>
              <a:t>9500 </a:t>
            </a:r>
            <a:r>
              <a:rPr lang="ru-RU" sz="3600" b="1" dirty="0">
                <a:solidFill>
                  <a:srgbClr val="202020"/>
                </a:solidFill>
                <a:latin typeface="Tahoma"/>
                <a:ea typeface="+mn-ea"/>
                <a:cs typeface="Tahoma"/>
              </a:rPr>
              <a:t>мм</a:t>
            </a:r>
            <a:endParaRPr lang="ru-RU" b="1" dirty="0">
              <a:solidFill>
                <a:srgbClr val="202020"/>
              </a:solidFill>
              <a:latin typeface="Tahoma"/>
              <a:ea typeface="+mn-ea"/>
              <a:cs typeface="Tahoma"/>
            </a:endParaRPr>
          </a:p>
        </p:txBody>
      </p:sp>
      <p:sp>
        <p:nvSpPr>
          <p:cNvPr id="582" name="Google Shape;582;p45"/>
          <p:cNvSpPr txBox="1">
            <a:spLocks noGrp="1"/>
          </p:cNvSpPr>
          <p:nvPr>
            <p:ph type="subTitle" idx="1"/>
          </p:nvPr>
        </p:nvSpPr>
        <p:spPr>
          <a:xfrm>
            <a:off x="2265433" y="3955583"/>
            <a:ext cx="7766800" cy="5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dirty="0"/>
              <a:t>Гавайи (США)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F2960A2B-9272-4756-9D78-64FFDE926A8C}"/>
              </a:ext>
            </a:extLst>
          </p:cNvPr>
          <p:cNvSpPr/>
          <p:nvPr/>
        </p:nvSpPr>
        <p:spPr>
          <a:xfrm>
            <a:off x="4038600" y="3793267"/>
            <a:ext cx="4498391" cy="45719"/>
          </a:xfrm>
          <a:custGeom>
            <a:avLst/>
            <a:gdLst>
              <a:gd name="connsiteX0" fmla="*/ 1418461 w 4954626"/>
              <a:gd name="connsiteY0" fmla="*/ 0 h 29969"/>
              <a:gd name="connsiteX1" fmla="*/ 1438440 w 4954626"/>
              <a:gd name="connsiteY1" fmla="*/ 0 h 29969"/>
              <a:gd name="connsiteX2" fmla="*/ 1438440 w 4954626"/>
              <a:gd name="connsiteY2" fmla="*/ 29969 h 29969"/>
              <a:gd name="connsiteX3" fmla="*/ 1418461 w 4954626"/>
              <a:gd name="connsiteY3" fmla="*/ 29969 h 29969"/>
              <a:gd name="connsiteX4" fmla="*/ 1198700 w 4954626"/>
              <a:gd name="connsiteY4" fmla="*/ 0 h 29969"/>
              <a:gd name="connsiteX5" fmla="*/ 1358526 w 4954626"/>
              <a:gd name="connsiteY5" fmla="*/ 0 h 29969"/>
              <a:gd name="connsiteX6" fmla="*/ 1358526 w 4954626"/>
              <a:gd name="connsiteY6" fmla="*/ 29969 h 29969"/>
              <a:gd name="connsiteX7" fmla="*/ 1198700 w 4954626"/>
              <a:gd name="connsiteY7" fmla="*/ 29969 h 29969"/>
              <a:gd name="connsiteX8" fmla="*/ 1118786 w 4954626"/>
              <a:gd name="connsiteY8" fmla="*/ 0 h 29969"/>
              <a:gd name="connsiteX9" fmla="*/ 1138765 w 4954626"/>
              <a:gd name="connsiteY9" fmla="*/ 0 h 29969"/>
              <a:gd name="connsiteX10" fmla="*/ 1138765 w 4954626"/>
              <a:gd name="connsiteY10" fmla="*/ 29969 h 29969"/>
              <a:gd name="connsiteX11" fmla="*/ 1118786 w 4954626"/>
              <a:gd name="connsiteY11" fmla="*/ 29969 h 29969"/>
              <a:gd name="connsiteX12" fmla="*/ 899025 w 4954626"/>
              <a:gd name="connsiteY12" fmla="*/ 0 h 29969"/>
              <a:gd name="connsiteX13" fmla="*/ 1058851 w 4954626"/>
              <a:gd name="connsiteY13" fmla="*/ 0 h 29969"/>
              <a:gd name="connsiteX14" fmla="*/ 1058851 w 4954626"/>
              <a:gd name="connsiteY14" fmla="*/ 29969 h 29969"/>
              <a:gd name="connsiteX15" fmla="*/ 899025 w 4954626"/>
              <a:gd name="connsiteY15" fmla="*/ 29969 h 29969"/>
              <a:gd name="connsiteX16" fmla="*/ 819112 w 4954626"/>
              <a:gd name="connsiteY16" fmla="*/ 0 h 29969"/>
              <a:gd name="connsiteX17" fmla="*/ 839090 w 4954626"/>
              <a:gd name="connsiteY17" fmla="*/ 0 h 29969"/>
              <a:gd name="connsiteX18" fmla="*/ 839090 w 4954626"/>
              <a:gd name="connsiteY18" fmla="*/ 29969 h 29969"/>
              <a:gd name="connsiteX19" fmla="*/ 819112 w 4954626"/>
              <a:gd name="connsiteY19" fmla="*/ 29969 h 29969"/>
              <a:gd name="connsiteX20" fmla="*/ 599349 w 4954626"/>
              <a:gd name="connsiteY20" fmla="*/ 0 h 29969"/>
              <a:gd name="connsiteX21" fmla="*/ 759176 w 4954626"/>
              <a:gd name="connsiteY21" fmla="*/ 0 h 29969"/>
              <a:gd name="connsiteX22" fmla="*/ 759176 w 4954626"/>
              <a:gd name="connsiteY22" fmla="*/ 29969 h 29969"/>
              <a:gd name="connsiteX23" fmla="*/ 599349 w 4954626"/>
              <a:gd name="connsiteY23" fmla="*/ 29969 h 29969"/>
              <a:gd name="connsiteX24" fmla="*/ 519436 w 4954626"/>
              <a:gd name="connsiteY24" fmla="*/ 0 h 29969"/>
              <a:gd name="connsiteX25" fmla="*/ 539414 w 4954626"/>
              <a:gd name="connsiteY25" fmla="*/ 0 h 29969"/>
              <a:gd name="connsiteX26" fmla="*/ 539414 w 4954626"/>
              <a:gd name="connsiteY26" fmla="*/ 29969 h 29969"/>
              <a:gd name="connsiteX27" fmla="*/ 519436 w 4954626"/>
              <a:gd name="connsiteY27" fmla="*/ 29969 h 29969"/>
              <a:gd name="connsiteX28" fmla="*/ 299675 w 4954626"/>
              <a:gd name="connsiteY28" fmla="*/ 0 h 29969"/>
              <a:gd name="connsiteX29" fmla="*/ 459502 w 4954626"/>
              <a:gd name="connsiteY29" fmla="*/ 0 h 29969"/>
              <a:gd name="connsiteX30" fmla="*/ 459502 w 4954626"/>
              <a:gd name="connsiteY30" fmla="*/ 29969 h 29969"/>
              <a:gd name="connsiteX31" fmla="*/ 299675 w 4954626"/>
              <a:gd name="connsiteY31" fmla="*/ 29969 h 29969"/>
              <a:gd name="connsiteX32" fmla="*/ 219762 w 4954626"/>
              <a:gd name="connsiteY32" fmla="*/ 0 h 29969"/>
              <a:gd name="connsiteX33" fmla="*/ 239740 w 4954626"/>
              <a:gd name="connsiteY33" fmla="*/ 0 h 29969"/>
              <a:gd name="connsiteX34" fmla="*/ 239740 w 4954626"/>
              <a:gd name="connsiteY34" fmla="*/ 29969 h 29969"/>
              <a:gd name="connsiteX35" fmla="*/ 219762 w 4954626"/>
              <a:gd name="connsiteY35" fmla="*/ 29969 h 29969"/>
              <a:gd name="connsiteX36" fmla="*/ 0 w 4954626"/>
              <a:gd name="connsiteY36" fmla="*/ 0 h 29969"/>
              <a:gd name="connsiteX37" fmla="*/ 159827 w 4954626"/>
              <a:gd name="connsiteY37" fmla="*/ 0 h 29969"/>
              <a:gd name="connsiteX38" fmla="*/ 159827 w 4954626"/>
              <a:gd name="connsiteY38" fmla="*/ 29969 h 29969"/>
              <a:gd name="connsiteX39" fmla="*/ 0 w 4954626"/>
              <a:gd name="connsiteY39" fmla="*/ 29969 h 29969"/>
              <a:gd name="connsiteX40" fmla="*/ 4794800 w 4954626"/>
              <a:gd name="connsiteY40" fmla="*/ 0 h 29969"/>
              <a:gd name="connsiteX41" fmla="*/ 4954626 w 4954626"/>
              <a:gd name="connsiteY41" fmla="*/ 0 h 29969"/>
              <a:gd name="connsiteX42" fmla="*/ 4954626 w 4954626"/>
              <a:gd name="connsiteY42" fmla="*/ 29969 h 29969"/>
              <a:gd name="connsiteX43" fmla="*/ 4794800 w 4954626"/>
              <a:gd name="connsiteY43" fmla="*/ 29969 h 29969"/>
              <a:gd name="connsiteX44" fmla="*/ 4714886 w 4954626"/>
              <a:gd name="connsiteY44" fmla="*/ 0 h 29969"/>
              <a:gd name="connsiteX45" fmla="*/ 4734864 w 4954626"/>
              <a:gd name="connsiteY45" fmla="*/ 0 h 29969"/>
              <a:gd name="connsiteX46" fmla="*/ 4734864 w 4954626"/>
              <a:gd name="connsiteY46" fmla="*/ 29969 h 29969"/>
              <a:gd name="connsiteX47" fmla="*/ 4714886 w 4954626"/>
              <a:gd name="connsiteY47" fmla="*/ 29969 h 29969"/>
              <a:gd name="connsiteX48" fmla="*/ 4495124 w 4954626"/>
              <a:gd name="connsiteY48" fmla="*/ 0 h 29969"/>
              <a:gd name="connsiteX49" fmla="*/ 4654951 w 4954626"/>
              <a:gd name="connsiteY49" fmla="*/ 0 h 29969"/>
              <a:gd name="connsiteX50" fmla="*/ 4654951 w 4954626"/>
              <a:gd name="connsiteY50" fmla="*/ 29969 h 29969"/>
              <a:gd name="connsiteX51" fmla="*/ 4495124 w 4954626"/>
              <a:gd name="connsiteY51" fmla="*/ 29969 h 29969"/>
              <a:gd name="connsiteX52" fmla="*/ 4415211 w 4954626"/>
              <a:gd name="connsiteY52" fmla="*/ 0 h 29969"/>
              <a:gd name="connsiteX53" fmla="*/ 4435190 w 4954626"/>
              <a:gd name="connsiteY53" fmla="*/ 0 h 29969"/>
              <a:gd name="connsiteX54" fmla="*/ 4435190 w 4954626"/>
              <a:gd name="connsiteY54" fmla="*/ 29969 h 29969"/>
              <a:gd name="connsiteX55" fmla="*/ 4415211 w 4954626"/>
              <a:gd name="connsiteY55" fmla="*/ 29969 h 29969"/>
              <a:gd name="connsiteX56" fmla="*/ 4195450 w 4954626"/>
              <a:gd name="connsiteY56" fmla="*/ 0 h 29969"/>
              <a:gd name="connsiteX57" fmla="*/ 4355276 w 4954626"/>
              <a:gd name="connsiteY57" fmla="*/ 0 h 29969"/>
              <a:gd name="connsiteX58" fmla="*/ 4355276 w 4954626"/>
              <a:gd name="connsiteY58" fmla="*/ 29969 h 29969"/>
              <a:gd name="connsiteX59" fmla="*/ 4195450 w 4954626"/>
              <a:gd name="connsiteY59" fmla="*/ 29969 h 29969"/>
              <a:gd name="connsiteX60" fmla="*/ 4115536 w 4954626"/>
              <a:gd name="connsiteY60" fmla="*/ 0 h 29969"/>
              <a:gd name="connsiteX61" fmla="*/ 4135515 w 4954626"/>
              <a:gd name="connsiteY61" fmla="*/ 0 h 29969"/>
              <a:gd name="connsiteX62" fmla="*/ 4135515 w 4954626"/>
              <a:gd name="connsiteY62" fmla="*/ 29969 h 29969"/>
              <a:gd name="connsiteX63" fmla="*/ 4115536 w 4954626"/>
              <a:gd name="connsiteY63" fmla="*/ 29969 h 29969"/>
              <a:gd name="connsiteX64" fmla="*/ 3895775 w 4954626"/>
              <a:gd name="connsiteY64" fmla="*/ 0 h 29969"/>
              <a:gd name="connsiteX65" fmla="*/ 4055601 w 4954626"/>
              <a:gd name="connsiteY65" fmla="*/ 0 h 29969"/>
              <a:gd name="connsiteX66" fmla="*/ 4055601 w 4954626"/>
              <a:gd name="connsiteY66" fmla="*/ 29969 h 29969"/>
              <a:gd name="connsiteX67" fmla="*/ 3895775 w 4954626"/>
              <a:gd name="connsiteY67" fmla="*/ 29969 h 29969"/>
              <a:gd name="connsiteX68" fmla="*/ 3815861 w 4954626"/>
              <a:gd name="connsiteY68" fmla="*/ 0 h 29969"/>
              <a:gd name="connsiteX69" fmla="*/ 3835840 w 4954626"/>
              <a:gd name="connsiteY69" fmla="*/ 0 h 29969"/>
              <a:gd name="connsiteX70" fmla="*/ 3835840 w 4954626"/>
              <a:gd name="connsiteY70" fmla="*/ 29969 h 29969"/>
              <a:gd name="connsiteX71" fmla="*/ 3815861 w 4954626"/>
              <a:gd name="connsiteY71" fmla="*/ 29969 h 29969"/>
              <a:gd name="connsiteX72" fmla="*/ 3596100 w 4954626"/>
              <a:gd name="connsiteY72" fmla="*/ 0 h 29969"/>
              <a:gd name="connsiteX73" fmla="*/ 3755926 w 4954626"/>
              <a:gd name="connsiteY73" fmla="*/ 0 h 29969"/>
              <a:gd name="connsiteX74" fmla="*/ 3755926 w 4954626"/>
              <a:gd name="connsiteY74" fmla="*/ 29969 h 29969"/>
              <a:gd name="connsiteX75" fmla="*/ 3596100 w 4954626"/>
              <a:gd name="connsiteY75" fmla="*/ 29969 h 29969"/>
              <a:gd name="connsiteX76" fmla="*/ 3516186 w 4954626"/>
              <a:gd name="connsiteY76" fmla="*/ 0 h 29969"/>
              <a:gd name="connsiteX77" fmla="*/ 3536165 w 4954626"/>
              <a:gd name="connsiteY77" fmla="*/ 0 h 29969"/>
              <a:gd name="connsiteX78" fmla="*/ 3536165 w 4954626"/>
              <a:gd name="connsiteY78" fmla="*/ 29969 h 29969"/>
              <a:gd name="connsiteX79" fmla="*/ 3516186 w 4954626"/>
              <a:gd name="connsiteY79" fmla="*/ 29969 h 29969"/>
              <a:gd name="connsiteX80" fmla="*/ 3296425 w 4954626"/>
              <a:gd name="connsiteY80" fmla="*/ 0 h 29969"/>
              <a:gd name="connsiteX81" fmla="*/ 3456251 w 4954626"/>
              <a:gd name="connsiteY81" fmla="*/ 0 h 29969"/>
              <a:gd name="connsiteX82" fmla="*/ 3456251 w 4954626"/>
              <a:gd name="connsiteY82" fmla="*/ 29969 h 29969"/>
              <a:gd name="connsiteX83" fmla="*/ 3296425 w 4954626"/>
              <a:gd name="connsiteY83" fmla="*/ 29969 h 29969"/>
              <a:gd name="connsiteX84" fmla="*/ 3216511 w 4954626"/>
              <a:gd name="connsiteY84" fmla="*/ 0 h 29969"/>
              <a:gd name="connsiteX85" fmla="*/ 3236490 w 4954626"/>
              <a:gd name="connsiteY85" fmla="*/ 0 h 29969"/>
              <a:gd name="connsiteX86" fmla="*/ 3236490 w 4954626"/>
              <a:gd name="connsiteY86" fmla="*/ 29969 h 29969"/>
              <a:gd name="connsiteX87" fmla="*/ 3216511 w 4954626"/>
              <a:gd name="connsiteY87" fmla="*/ 29969 h 29969"/>
              <a:gd name="connsiteX88" fmla="*/ 2996750 w 4954626"/>
              <a:gd name="connsiteY88" fmla="*/ 0 h 29969"/>
              <a:gd name="connsiteX89" fmla="*/ 3156576 w 4954626"/>
              <a:gd name="connsiteY89" fmla="*/ 0 h 29969"/>
              <a:gd name="connsiteX90" fmla="*/ 3156576 w 4954626"/>
              <a:gd name="connsiteY90" fmla="*/ 29969 h 29969"/>
              <a:gd name="connsiteX91" fmla="*/ 2996750 w 4954626"/>
              <a:gd name="connsiteY91" fmla="*/ 29969 h 29969"/>
              <a:gd name="connsiteX92" fmla="*/ 2916836 w 4954626"/>
              <a:gd name="connsiteY92" fmla="*/ 0 h 29969"/>
              <a:gd name="connsiteX93" fmla="*/ 2936815 w 4954626"/>
              <a:gd name="connsiteY93" fmla="*/ 0 h 29969"/>
              <a:gd name="connsiteX94" fmla="*/ 2936815 w 4954626"/>
              <a:gd name="connsiteY94" fmla="*/ 29969 h 29969"/>
              <a:gd name="connsiteX95" fmla="*/ 2916836 w 4954626"/>
              <a:gd name="connsiteY95" fmla="*/ 29969 h 29969"/>
              <a:gd name="connsiteX96" fmla="*/ 2697075 w 4954626"/>
              <a:gd name="connsiteY96" fmla="*/ 0 h 29969"/>
              <a:gd name="connsiteX97" fmla="*/ 2856901 w 4954626"/>
              <a:gd name="connsiteY97" fmla="*/ 0 h 29969"/>
              <a:gd name="connsiteX98" fmla="*/ 2856901 w 4954626"/>
              <a:gd name="connsiteY98" fmla="*/ 29969 h 29969"/>
              <a:gd name="connsiteX99" fmla="*/ 2697075 w 4954626"/>
              <a:gd name="connsiteY99" fmla="*/ 29969 h 29969"/>
              <a:gd name="connsiteX100" fmla="*/ 2617161 w 4954626"/>
              <a:gd name="connsiteY100" fmla="*/ 0 h 29969"/>
              <a:gd name="connsiteX101" fmla="*/ 2637140 w 4954626"/>
              <a:gd name="connsiteY101" fmla="*/ 0 h 29969"/>
              <a:gd name="connsiteX102" fmla="*/ 2637140 w 4954626"/>
              <a:gd name="connsiteY102" fmla="*/ 29969 h 29969"/>
              <a:gd name="connsiteX103" fmla="*/ 2617161 w 4954626"/>
              <a:gd name="connsiteY103" fmla="*/ 29969 h 29969"/>
              <a:gd name="connsiteX104" fmla="*/ 2397400 w 4954626"/>
              <a:gd name="connsiteY104" fmla="*/ 0 h 29969"/>
              <a:gd name="connsiteX105" fmla="*/ 2557226 w 4954626"/>
              <a:gd name="connsiteY105" fmla="*/ 0 h 29969"/>
              <a:gd name="connsiteX106" fmla="*/ 2557226 w 4954626"/>
              <a:gd name="connsiteY106" fmla="*/ 29969 h 29969"/>
              <a:gd name="connsiteX107" fmla="*/ 2397400 w 4954626"/>
              <a:gd name="connsiteY107" fmla="*/ 29969 h 29969"/>
              <a:gd name="connsiteX108" fmla="*/ 2317486 w 4954626"/>
              <a:gd name="connsiteY108" fmla="*/ 0 h 29969"/>
              <a:gd name="connsiteX109" fmla="*/ 2337465 w 4954626"/>
              <a:gd name="connsiteY109" fmla="*/ 0 h 29969"/>
              <a:gd name="connsiteX110" fmla="*/ 2337465 w 4954626"/>
              <a:gd name="connsiteY110" fmla="*/ 29969 h 29969"/>
              <a:gd name="connsiteX111" fmla="*/ 2317486 w 4954626"/>
              <a:gd name="connsiteY111" fmla="*/ 29969 h 29969"/>
              <a:gd name="connsiteX112" fmla="*/ 2097725 w 4954626"/>
              <a:gd name="connsiteY112" fmla="*/ 0 h 29969"/>
              <a:gd name="connsiteX113" fmla="*/ 2257551 w 4954626"/>
              <a:gd name="connsiteY113" fmla="*/ 0 h 29969"/>
              <a:gd name="connsiteX114" fmla="*/ 2257551 w 4954626"/>
              <a:gd name="connsiteY114" fmla="*/ 29969 h 29969"/>
              <a:gd name="connsiteX115" fmla="*/ 2097725 w 4954626"/>
              <a:gd name="connsiteY115" fmla="*/ 29969 h 29969"/>
              <a:gd name="connsiteX116" fmla="*/ 2017811 w 4954626"/>
              <a:gd name="connsiteY116" fmla="*/ 0 h 29969"/>
              <a:gd name="connsiteX117" fmla="*/ 2037790 w 4954626"/>
              <a:gd name="connsiteY117" fmla="*/ 0 h 29969"/>
              <a:gd name="connsiteX118" fmla="*/ 2037790 w 4954626"/>
              <a:gd name="connsiteY118" fmla="*/ 29969 h 29969"/>
              <a:gd name="connsiteX119" fmla="*/ 2017811 w 4954626"/>
              <a:gd name="connsiteY119" fmla="*/ 29969 h 29969"/>
              <a:gd name="connsiteX120" fmla="*/ 1798050 w 4954626"/>
              <a:gd name="connsiteY120" fmla="*/ 0 h 29969"/>
              <a:gd name="connsiteX121" fmla="*/ 1957876 w 4954626"/>
              <a:gd name="connsiteY121" fmla="*/ 0 h 29969"/>
              <a:gd name="connsiteX122" fmla="*/ 1957876 w 4954626"/>
              <a:gd name="connsiteY122" fmla="*/ 29969 h 29969"/>
              <a:gd name="connsiteX123" fmla="*/ 1798050 w 4954626"/>
              <a:gd name="connsiteY123" fmla="*/ 29969 h 29969"/>
              <a:gd name="connsiteX124" fmla="*/ 1718136 w 4954626"/>
              <a:gd name="connsiteY124" fmla="*/ 0 h 29969"/>
              <a:gd name="connsiteX125" fmla="*/ 1738115 w 4954626"/>
              <a:gd name="connsiteY125" fmla="*/ 0 h 29969"/>
              <a:gd name="connsiteX126" fmla="*/ 1738115 w 4954626"/>
              <a:gd name="connsiteY126" fmla="*/ 29969 h 29969"/>
              <a:gd name="connsiteX127" fmla="*/ 1718136 w 4954626"/>
              <a:gd name="connsiteY127" fmla="*/ 29969 h 29969"/>
              <a:gd name="connsiteX128" fmla="*/ 1498375 w 4954626"/>
              <a:gd name="connsiteY128" fmla="*/ 0 h 29969"/>
              <a:gd name="connsiteX129" fmla="*/ 1658201 w 4954626"/>
              <a:gd name="connsiteY129" fmla="*/ 0 h 29969"/>
              <a:gd name="connsiteX130" fmla="*/ 1658201 w 4954626"/>
              <a:gd name="connsiteY130" fmla="*/ 29969 h 29969"/>
              <a:gd name="connsiteX131" fmla="*/ 1498375 w 4954626"/>
              <a:gd name="connsiteY131" fmla="*/ 29969 h 2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954626" h="29969">
                <a:moveTo>
                  <a:pt x="1418461" y="0"/>
                </a:moveTo>
                <a:lnTo>
                  <a:pt x="1438440" y="0"/>
                </a:lnTo>
                <a:lnTo>
                  <a:pt x="1438440" y="29969"/>
                </a:lnTo>
                <a:lnTo>
                  <a:pt x="1418461" y="29969"/>
                </a:lnTo>
                <a:close/>
                <a:moveTo>
                  <a:pt x="1198700" y="0"/>
                </a:moveTo>
                <a:lnTo>
                  <a:pt x="1358526" y="0"/>
                </a:lnTo>
                <a:lnTo>
                  <a:pt x="1358526" y="29969"/>
                </a:lnTo>
                <a:lnTo>
                  <a:pt x="1198700" y="29969"/>
                </a:lnTo>
                <a:close/>
                <a:moveTo>
                  <a:pt x="1118786" y="0"/>
                </a:moveTo>
                <a:lnTo>
                  <a:pt x="1138765" y="0"/>
                </a:lnTo>
                <a:lnTo>
                  <a:pt x="1138765" y="29969"/>
                </a:lnTo>
                <a:lnTo>
                  <a:pt x="1118786" y="29969"/>
                </a:lnTo>
                <a:close/>
                <a:moveTo>
                  <a:pt x="899025" y="0"/>
                </a:moveTo>
                <a:lnTo>
                  <a:pt x="1058851" y="0"/>
                </a:lnTo>
                <a:lnTo>
                  <a:pt x="1058851" y="29969"/>
                </a:lnTo>
                <a:lnTo>
                  <a:pt x="899025" y="29969"/>
                </a:lnTo>
                <a:close/>
                <a:moveTo>
                  <a:pt x="819112" y="0"/>
                </a:moveTo>
                <a:lnTo>
                  <a:pt x="839090" y="0"/>
                </a:lnTo>
                <a:lnTo>
                  <a:pt x="839090" y="29969"/>
                </a:lnTo>
                <a:lnTo>
                  <a:pt x="819112" y="29969"/>
                </a:lnTo>
                <a:close/>
                <a:moveTo>
                  <a:pt x="599349" y="0"/>
                </a:moveTo>
                <a:lnTo>
                  <a:pt x="759176" y="0"/>
                </a:lnTo>
                <a:lnTo>
                  <a:pt x="759176" y="29969"/>
                </a:lnTo>
                <a:lnTo>
                  <a:pt x="599349" y="29969"/>
                </a:lnTo>
                <a:close/>
                <a:moveTo>
                  <a:pt x="519436" y="0"/>
                </a:moveTo>
                <a:lnTo>
                  <a:pt x="539414" y="0"/>
                </a:lnTo>
                <a:lnTo>
                  <a:pt x="539414" y="29969"/>
                </a:lnTo>
                <a:lnTo>
                  <a:pt x="519436" y="29969"/>
                </a:lnTo>
                <a:close/>
                <a:moveTo>
                  <a:pt x="299675" y="0"/>
                </a:moveTo>
                <a:lnTo>
                  <a:pt x="459502" y="0"/>
                </a:lnTo>
                <a:lnTo>
                  <a:pt x="459502" y="29969"/>
                </a:lnTo>
                <a:lnTo>
                  <a:pt x="299675" y="29969"/>
                </a:lnTo>
                <a:close/>
                <a:moveTo>
                  <a:pt x="219762" y="0"/>
                </a:moveTo>
                <a:lnTo>
                  <a:pt x="239740" y="0"/>
                </a:lnTo>
                <a:lnTo>
                  <a:pt x="239740" y="29969"/>
                </a:lnTo>
                <a:lnTo>
                  <a:pt x="219762" y="29969"/>
                </a:lnTo>
                <a:close/>
                <a:moveTo>
                  <a:pt x="0" y="0"/>
                </a:moveTo>
                <a:lnTo>
                  <a:pt x="159827" y="0"/>
                </a:lnTo>
                <a:lnTo>
                  <a:pt x="159827" y="29969"/>
                </a:lnTo>
                <a:lnTo>
                  <a:pt x="0" y="29969"/>
                </a:lnTo>
                <a:close/>
                <a:moveTo>
                  <a:pt x="4794800" y="0"/>
                </a:moveTo>
                <a:lnTo>
                  <a:pt x="4954626" y="0"/>
                </a:lnTo>
                <a:lnTo>
                  <a:pt x="4954626" y="29969"/>
                </a:lnTo>
                <a:lnTo>
                  <a:pt x="4794800" y="29969"/>
                </a:lnTo>
                <a:close/>
                <a:moveTo>
                  <a:pt x="4714886" y="0"/>
                </a:moveTo>
                <a:lnTo>
                  <a:pt x="4734864" y="0"/>
                </a:lnTo>
                <a:lnTo>
                  <a:pt x="4734864" y="29969"/>
                </a:lnTo>
                <a:lnTo>
                  <a:pt x="4714886" y="29969"/>
                </a:lnTo>
                <a:close/>
                <a:moveTo>
                  <a:pt x="4495124" y="0"/>
                </a:moveTo>
                <a:lnTo>
                  <a:pt x="4654951" y="0"/>
                </a:lnTo>
                <a:lnTo>
                  <a:pt x="4654951" y="29969"/>
                </a:lnTo>
                <a:lnTo>
                  <a:pt x="4495124" y="29969"/>
                </a:lnTo>
                <a:close/>
                <a:moveTo>
                  <a:pt x="4415211" y="0"/>
                </a:moveTo>
                <a:lnTo>
                  <a:pt x="4435190" y="0"/>
                </a:lnTo>
                <a:lnTo>
                  <a:pt x="4435190" y="29969"/>
                </a:lnTo>
                <a:lnTo>
                  <a:pt x="4415211" y="29969"/>
                </a:lnTo>
                <a:close/>
                <a:moveTo>
                  <a:pt x="4195450" y="0"/>
                </a:moveTo>
                <a:lnTo>
                  <a:pt x="4355276" y="0"/>
                </a:lnTo>
                <a:lnTo>
                  <a:pt x="4355276" y="29969"/>
                </a:lnTo>
                <a:lnTo>
                  <a:pt x="4195450" y="29969"/>
                </a:lnTo>
                <a:close/>
                <a:moveTo>
                  <a:pt x="4115536" y="0"/>
                </a:moveTo>
                <a:lnTo>
                  <a:pt x="4135515" y="0"/>
                </a:lnTo>
                <a:lnTo>
                  <a:pt x="4135515" y="29969"/>
                </a:lnTo>
                <a:lnTo>
                  <a:pt x="4115536" y="29969"/>
                </a:lnTo>
                <a:close/>
                <a:moveTo>
                  <a:pt x="3895775" y="0"/>
                </a:moveTo>
                <a:lnTo>
                  <a:pt x="4055601" y="0"/>
                </a:lnTo>
                <a:lnTo>
                  <a:pt x="4055601" y="29969"/>
                </a:lnTo>
                <a:lnTo>
                  <a:pt x="3895775" y="29969"/>
                </a:lnTo>
                <a:close/>
                <a:moveTo>
                  <a:pt x="3815861" y="0"/>
                </a:moveTo>
                <a:lnTo>
                  <a:pt x="3835840" y="0"/>
                </a:lnTo>
                <a:lnTo>
                  <a:pt x="3835840" y="29969"/>
                </a:lnTo>
                <a:lnTo>
                  <a:pt x="3815861" y="29969"/>
                </a:lnTo>
                <a:close/>
                <a:moveTo>
                  <a:pt x="3596100" y="0"/>
                </a:moveTo>
                <a:lnTo>
                  <a:pt x="3755926" y="0"/>
                </a:lnTo>
                <a:lnTo>
                  <a:pt x="3755926" y="29969"/>
                </a:lnTo>
                <a:lnTo>
                  <a:pt x="3596100" y="29969"/>
                </a:lnTo>
                <a:close/>
                <a:moveTo>
                  <a:pt x="3516186" y="0"/>
                </a:moveTo>
                <a:lnTo>
                  <a:pt x="3536165" y="0"/>
                </a:lnTo>
                <a:lnTo>
                  <a:pt x="3536165" y="29969"/>
                </a:lnTo>
                <a:lnTo>
                  <a:pt x="3516186" y="29969"/>
                </a:lnTo>
                <a:close/>
                <a:moveTo>
                  <a:pt x="3296425" y="0"/>
                </a:moveTo>
                <a:lnTo>
                  <a:pt x="3456251" y="0"/>
                </a:lnTo>
                <a:lnTo>
                  <a:pt x="3456251" y="29969"/>
                </a:lnTo>
                <a:lnTo>
                  <a:pt x="3296425" y="29969"/>
                </a:lnTo>
                <a:close/>
                <a:moveTo>
                  <a:pt x="3216511" y="0"/>
                </a:moveTo>
                <a:lnTo>
                  <a:pt x="3236490" y="0"/>
                </a:lnTo>
                <a:lnTo>
                  <a:pt x="3236490" y="29969"/>
                </a:lnTo>
                <a:lnTo>
                  <a:pt x="3216511" y="29969"/>
                </a:lnTo>
                <a:close/>
                <a:moveTo>
                  <a:pt x="2996750" y="0"/>
                </a:moveTo>
                <a:lnTo>
                  <a:pt x="3156576" y="0"/>
                </a:lnTo>
                <a:lnTo>
                  <a:pt x="3156576" y="29969"/>
                </a:lnTo>
                <a:lnTo>
                  <a:pt x="2996750" y="29969"/>
                </a:lnTo>
                <a:close/>
                <a:moveTo>
                  <a:pt x="2916836" y="0"/>
                </a:moveTo>
                <a:lnTo>
                  <a:pt x="2936815" y="0"/>
                </a:lnTo>
                <a:lnTo>
                  <a:pt x="2936815" y="29969"/>
                </a:lnTo>
                <a:lnTo>
                  <a:pt x="2916836" y="29969"/>
                </a:lnTo>
                <a:close/>
                <a:moveTo>
                  <a:pt x="2697075" y="0"/>
                </a:moveTo>
                <a:lnTo>
                  <a:pt x="2856901" y="0"/>
                </a:lnTo>
                <a:lnTo>
                  <a:pt x="2856901" y="29969"/>
                </a:lnTo>
                <a:lnTo>
                  <a:pt x="2697075" y="29969"/>
                </a:lnTo>
                <a:close/>
                <a:moveTo>
                  <a:pt x="2617161" y="0"/>
                </a:moveTo>
                <a:lnTo>
                  <a:pt x="2637140" y="0"/>
                </a:lnTo>
                <a:lnTo>
                  <a:pt x="2637140" y="29969"/>
                </a:lnTo>
                <a:lnTo>
                  <a:pt x="2617161" y="29969"/>
                </a:lnTo>
                <a:close/>
                <a:moveTo>
                  <a:pt x="2397400" y="0"/>
                </a:moveTo>
                <a:lnTo>
                  <a:pt x="2557226" y="0"/>
                </a:lnTo>
                <a:lnTo>
                  <a:pt x="2557226" y="29969"/>
                </a:lnTo>
                <a:lnTo>
                  <a:pt x="2397400" y="29969"/>
                </a:lnTo>
                <a:close/>
                <a:moveTo>
                  <a:pt x="2317486" y="0"/>
                </a:moveTo>
                <a:lnTo>
                  <a:pt x="2337465" y="0"/>
                </a:lnTo>
                <a:lnTo>
                  <a:pt x="2337465" y="29969"/>
                </a:lnTo>
                <a:lnTo>
                  <a:pt x="2317486" y="29969"/>
                </a:lnTo>
                <a:close/>
                <a:moveTo>
                  <a:pt x="2097725" y="0"/>
                </a:moveTo>
                <a:lnTo>
                  <a:pt x="2257551" y="0"/>
                </a:lnTo>
                <a:lnTo>
                  <a:pt x="2257551" y="29969"/>
                </a:lnTo>
                <a:lnTo>
                  <a:pt x="2097725" y="29969"/>
                </a:lnTo>
                <a:close/>
                <a:moveTo>
                  <a:pt x="2017811" y="0"/>
                </a:moveTo>
                <a:lnTo>
                  <a:pt x="2037790" y="0"/>
                </a:lnTo>
                <a:lnTo>
                  <a:pt x="2037790" y="29969"/>
                </a:lnTo>
                <a:lnTo>
                  <a:pt x="2017811" y="29969"/>
                </a:lnTo>
                <a:close/>
                <a:moveTo>
                  <a:pt x="1798050" y="0"/>
                </a:moveTo>
                <a:lnTo>
                  <a:pt x="1957876" y="0"/>
                </a:lnTo>
                <a:lnTo>
                  <a:pt x="1957876" y="29969"/>
                </a:lnTo>
                <a:lnTo>
                  <a:pt x="1798050" y="29969"/>
                </a:lnTo>
                <a:close/>
                <a:moveTo>
                  <a:pt x="1718136" y="0"/>
                </a:moveTo>
                <a:lnTo>
                  <a:pt x="1738115" y="0"/>
                </a:lnTo>
                <a:lnTo>
                  <a:pt x="1738115" y="29969"/>
                </a:lnTo>
                <a:lnTo>
                  <a:pt x="1718136" y="29969"/>
                </a:lnTo>
                <a:close/>
                <a:moveTo>
                  <a:pt x="1498375" y="0"/>
                </a:moveTo>
                <a:lnTo>
                  <a:pt x="1658201" y="0"/>
                </a:lnTo>
                <a:lnTo>
                  <a:pt x="1658201" y="29969"/>
                </a:lnTo>
                <a:lnTo>
                  <a:pt x="1498375" y="29969"/>
                </a:lnTo>
                <a:close/>
              </a:path>
            </a:pathLst>
          </a:custGeom>
          <a:solidFill>
            <a:srgbClr val="429EE4"/>
          </a:solidFill>
          <a:ln cap="sq">
            <a:solidFill>
              <a:srgbClr val="429EE4"/>
            </a:solidFill>
            <a:miter lim="800000"/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514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ADFAB5-72F2-4300-A36E-46E69FFCF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66800"/>
            <a:ext cx="12268200" cy="9201150"/>
          </a:xfrm>
          <a:prstGeom prst="rect">
            <a:avLst/>
          </a:prstGeom>
        </p:spPr>
      </p:pic>
      <p:sp>
        <p:nvSpPr>
          <p:cNvPr id="576" name="Google Shape;576;p45"/>
          <p:cNvSpPr/>
          <p:nvPr/>
        </p:nvSpPr>
        <p:spPr>
          <a:xfrm>
            <a:off x="3686400" y="2178667"/>
            <a:ext cx="5155201" cy="2601200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157163" dist="114300" dir="456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81" name="Google Shape;581;p45"/>
          <p:cNvSpPr txBox="1">
            <a:spLocks noGrp="1"/>
          </p:cNvSpPr>
          <p:nvPr>
            <p:ph type="title"/>
          </p:nvPr>
        </p:nvSpPr>
        <p:spPr>
          <a:xfrm>
            <a:off x="2380600" y="2416867"/>
            <a:ext cx="7766800" cy="13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rtl="0"/>
            <a:r>
              <a:rPr lang="ru-RU" b="1" dirty="0">
                <a:solidFill>
                  <a:srgbClr val="202020"/>
                </a:solidFill>
                <a:latin typeface="Tahoma"/>
                <a:ea typeface="+mn-ea"/>
                <a:cs typeface="Tahoma"/>
              </a:rPr>
              <a:t>100 </a:t>
            </a:r>
            <a:r>
              <a:rPr lang="ru-RU" sz="3600" b="1" dirty="0">
                <a:solidFill>
                  <a:srgbClr val="202020"/>
                </a:solidFill>
                <a:latin typeface="Tahoma"/>
                <a:ea typeface="+mn-ea"/>
                <a:cs typeface="Tahoma"/>
              </a:rPr>
              <a:t>мм</a:t>
            </a:r>
            <a:endParaRPr lang="ru-RU" b="1" dirty="0">
              <a:solidFill>
                <a:srgbClr val="202020"/>
              </a:solidFill>
              <a:latin typeface="Tahoma"/>
              <a:ea typeface="+mn-ea"/>
              <a:cs typeface="Tahoma"/>
            </a:endParaRPr>
          </a:p>
        </p:txBody>
      </p:sp>
      <p:sp>
        <p:nvSpPr>
          <p:cNvPr id="582" name="Google Shape;582;p45"/>
          <p:cNvSpPr txBox="1">
            <a:spLocks noGrp="1"/>
          </p:cNvSpPr>
          <p:nvPr>
            <p:ph type="subTitle" idx="1"/>
          </p:nvPr>
        </p:nvSpPr>
        <p:spPr>
          <a:xfrm>
            <a:off x="2265433" y="3955583"/>
            <a:ext cx="7766800" cy="5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dirty="0"/>
              <a:t>Мак-</a:t>
            </a:r>
            <a:r>
              <a:rPr lang="ru-RU" dirty="0" err="1"/>
              <a:t>Мердо</a:t>
            </a:r>
            <a:r>
              <a:rPr lang="ru-RU" dirty="0"/>
              <a:t> (Антарктида)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F2960A2B-9272-4756-9D78-64FFDE926A8C}"/>
              </a:ext>
            </a:extLst>
          </p:cNvPr>
          <p:cNvSpPr/>
          <p:nvPr/>
        </p:nvSpPr>
        <p:spPr>
          <a:xfrm>
            <a:off x="4038600" y="3793267"/>
            <a:ext cx="4498391" cy="45719"/>
          </a:xfrm>
          <a:custGeom>
            <a:avLst/>
            <a:gdLst>
              <a:gd name="connsiteX0" fmla="*/ 1418461 w 4954626"/>
              <a:gd name="connsiteY0" fmla="*/ 0 h 29969"/>
              <a:gd name="connsiteX1" fmla="*/ 1438440 w 4954626"/>
              <a:gd name="connsiteY1" fmla="*/ 0 h 29969"/>
              <a:gd name="connsiteX2" fmla="*/ 1438440 w 4954626"/>
              <a:gd name="connsiteY2" fmla="*/ 29969 h 29969"/>
              <a:gd name="connsiteX3" fmla="*/ 1418461 w 4954626"/>
              <a:gd name="connsiteY3" fmla="*/ 29969 h 29969"/>
              <a:gd name="connsiteX4" fmla="*/ 1198700 w 4954626"/>
              <a:gd name="connsiteY4" fmla="*/ 0 h 29969"/>
              <a:gd name="connsiteX5" fmla="*/ 1358526 w 4954626"/>
              <a:gd name="connsiteY5" fmla="*/ 0 h 29969"/>
              <a:gd name="connsiteX6" fmla="*/ 1358526 w 4954626"/>
              <a:gd name="connsiteY6" fmla="*/ 29969 h 29969"/>
              <a:gd name="connsiteX7" fmla="*/ 1198700 w 4954626"/>
              <a:gd name="connsiteY7" fmla="*/ 29969 h 29969"/>
              <a:gd name="connsiteX8" fmla="*/ 1118786 w 4954626"/>
              <a:gd name="connsiteY8" fmla="*/ 0 h 29969"/>
              <a:gd name="connsiteX9" fmla="*/ 1138765 w 4954626"/>
              <a:gd name="connsiteY9" fmla="*/ 0 h 29969"/>
              <a:gd name="connsiteX10" fmla="*/ 1138765 w 4954626"/>
              <a:gd name="connsiteY10" fmla="*/ 29969 h 29969"/>
              <a:gd name="connsiteX11" fmla="*/ 1118786 w 4954626"/>
              <a:gd name="connsiteY11" fmla="*/ 29969 h 29969"/>
              <a:gd name="connsiteX12" fmla="*/ 899025 w 4954626"/>
              <a:gd name="connsiteY12" fmla="*/ 0 h 29969"/>
              <a:gd name="connsiteX13" fmla="*/ 1058851 w 4954626"/>
              <a:gd name="connsiteY13" fmla="*/ 0 h 29969"/>
              <a:gd name="connsiteX14" fmla="*/ 1058851 w 4954626"/>
              <a:gd name="connsiteY14" fmla="*/ 29969 h 29969"/>
              <a:gd name="connsiteX15" fmla="*/ 899025 w 4954626"/>
              <a:gd name="connsiteY15" fmla="*/ 29969 h 29969"/>
              <a:gd name="connsiteX16" fmla="*/ 819112 w 4954626"/>
              <a:gd name="connsiteY16" fmla="*/ 0 h 29969"/>
              <a:gd name="connsiteX17" fmla="*/ 839090 w 4954626"/>
              <a:gd name="connsiteY17" fmla="*/ 0 h 29969"/>
              <a:gd name="connsiteX18" fmla="*/ 839090 w 4954626"/>
              <a:gd name="connsiteY18" fmla="*/ 29969 h 29969"/>
              <a:gd name="connsiteX19" fmla="*/ 819112 w 4954626"/>
              <a:gd name="connsiteY19" fmla="*/ 29969 h 29969"/>
              <a:gd name="connsiteX20" fmla="*/ 599349 w 4954626"/>
              <a:gd name="connsiteY20" fmla="*/ 0 h 29969"/>
              <a:gd name="connsiteX21" fmla="*/ 759176 w 4954626"/>
              <a:gd name="connsiteY21" fmla="*/ 0 h 29969"/>
              <a:gd name="connsiteX22" fmla="*/ 759176 w 4954626"/>
              <a:gd name="connsiteY22" fmla="*/ 29969 h 29969"/>
              <a:gd name="connsiteX23" fmla="*/ 599349 w 4954626"/>
              <a:gd name="connsiteY23" fmla="*/ 29969 h 29969"/>
              <a:gd name="connsiteX24" fmla="*/ 519436 w 4954626"/>
              <a:gd name="connsiteY24" fmla="*/ 0 h 29969"/>
              <a:gd name="connsiteX25" fmla="*/ 539414 w 4954626"/>
              <a:gd name="connsiteY25" fmla="*/ 0 h 29969"/>
              <a:gd name="connsiteX26" fmla="*/ 539414 w 4954626"/>
              <a:gd name="connsiteY26" fmla="*/ 29969 h 29969"/>
              <a:gd name="connsiteX27" fmla="*/ 519436 w 4954626"/>
              <a:gd name="connsiteY27" fmla="*/ 29969 h 29969"/>
              <a:gd name="connsiteX28" fmla="*/ 299675 w 4954626"/>
              <a:gd name="connsiteY28" fmla="*/ 0 h 29969"/>
              <a:gd name="connsiteX29" fmla="*/ 459502 w 4954626"/>
              <a:gd name="connsiteY29" fmla="*/ 0 h 29969"/>
              <a:gd name="connsiteX30" fmla="*/ 459502 w 4954626"/>
              <a:gd name="connsiteY30" fmla="*/ 29969 h 29969"/>
              <a:gd name="connsiteX31" fmla="*/ 299675 w 4954626"/>
              <a:gd name="connsiteY31" fmla="*/ 29969 h 29969"/>
              <a:gd name="connsiteX32" fmla="*/ 219762 w 4954626"/>
              <a:gd name="connsiteY32" fmla="*/ 0 h 29969"/>
              <a:gd name="connsiteX33" fmla="*/ 239740 w 4954626"/>
              <a:gd name="connsiteY33" fmla="*/ 0 h 29969"/>
              <a:gd name="connsiteX34" fmla="*/ 239740 w 4954626"/>
              <a:gd name="connsiteY34" fmla="*/ 29969 h 29969"/>
              <a:gd name="connsiteX35" fmla="*/ 219762 w 4954626"/>
              <a:gd name="connsiteY35" fmla="*/ 29969 h 29969"/>
              <a:gd name="connsiteX36" fmla="*/ 0 w 4954626"/>
              <a:gd name="connsiteY36" fmla="*/ 0 h 29969"/>
              <a:gd name="connsiteX37" fmla="*/ 159827 w 4954626"/>
              <a:gd name="connsiteY37" fmla="*/ 0 h 29969"/>
              <a:gd name="connsiteX38" fmla="*/ 159827 w 4954626"/>
              <a:gd name="connsiteY38" fmla="*/ 29969 h 29969"/>
              <a:gd name="connsiteX39" fmla="*/ 0 w 4954626"/>
              <a:gd name="connsiteY39" fmla="*/ 29969 h 29969"/>
              <a:gd name="connsiteX40" fmla="*/ 4794800 w 4954626"/>
              <a:gd name="connsiteY40" fmla="*/ 0 h 29969"/>
              <a:gd name="connsiteX41" fmla="*/ 4954626 w 4954626"/>
              <a:gd name="connsiteY41" fmla="*/ 0 h 29969"/>
              <a:gd name="connsiteX42" fmla="*/ 4954626 w 4954626"/>
              <a:gd name="connsiteY42" fmla="*/ 29969 h 29969"/>
              <a:gd name="connsiteX43" fmla="*/ 4794800 w 4954626"/>
              <a:gd name="connsiteY43" fmla="*/ 29969 h 29969"/>
              <a:gd name="connsiteX44" fmla="*/ 4714886 w 4954626"/>
              <a:gd name="connsiteY44" fmla="*/ 0 h 29969"/>
              <a:gd name="connsiteX45" fmla="*/ 4734864 w 4954626"/>
              <a:gd name="connsiteY45" fmla="*/ 0 h 29969"/>
              <a:gd name="connsiteX46" fmla="*/ 4734864 w 4954626"/>
              <a:gd name="connsiteY46" fmla="*/ 29969 h 29969"/>
              <a:gd name="connsiteX47" fmla="*/ 4714886 w 4954626"/>
              <a:gd name="connsiteY47" fmla="*/ 29969 h 29969"/>
              <a:gd name="connsiteX48" fmla="*/ 4495124 w 4954626"/>
              <a:gd name="connsiteY48" fmla="*/ 0 h 29969"/>
              <a:gd name="connsiteX49" fmla="*/ 4654951 w 4954626"/>
              <a:gd name="connsiteY49" fmla="*/ 0 h 29969"/>
              <a:gd name="connsiteX50" fmla="*/ 4654951 w 4954626"/>
              <a:gd name="connsiteY50" fmla="*/ 29969 h 29969"/>
              <a:gd name="connsiteX51" fmla="*/ 4495124 w 4954626"/>
              <a:gd name="connsiteY51" fmla="*/ 29969 h 29969"/>
              <a:gd name="connsiteX52" fmla="*/ 4415211 w 4954626"/>
              <a:gd name="connsiteY52" fmla="*/ 0 h 29969"/>
              <a:gd name="connsiteX53" fmla="*/ 4435190 w 4954626"/>
              <a:gd name="connsiteY53" fmla="*/ 0 h 29969"/>
              <a:gd name="connsiteX54" fmla="*/ 4435190 w 4954626"/>
              <a:gd name="connsiteY54" fmla="*/ 29969 h 29969"/>
              <a:gd name="connsiteX55" fmla="*/ 4415211 w 4954626"/>
              <a:gd name="connsiteY55" fmla="*/ 29969 h 29969"/>
              <a:gd name="connsiteX56" fmla="*/ 4195450 w 4954626"/>
              <a:gd name="connsiteY56" fmla="*/ 0 h 29969"/>
              <a:gd name="connsiteX57" fmla="*/ 4355276 w 4954626"/>
              <a:gd name="connsiteY57" fmla="*/ 0 h 29969"/>
              <a:gd name="connsiteX58" fmla="*/ 4355276 w 4954626"/>
              <a:gd name="connsiteY58" fmla="*/ 29969 h 29969"/>
              <a:gd name="connsiteX59" fmla="*/ 4195450 w 4954626"/>
              <a:gd name="connsiteY59" fmla="*/ 29969 h 29969"/>
              <a:gd name="connsiteX60" fmla="*/ 4115536 w 4954626"/>
              <a:gd name="connsiteY60" fmla="*/ 0 h 29969"/>
              <a:gd name="connsiteX61" fmla="*/ 4135515 w 4954626"/>
              <a:gd name="connsiteY61" fmla="*/ 0 h 29969"/>
              <a:gd name="connsiteX62" fmla="*/ 4135515 w 4954626"/>
              <a:gd name="connsiteY62" fmla="*/ 29969 h 29969"/>
              <a:gd name="connsiteX63" fmla="*/ 4115536 w 4954626"/>
              <a:gd name="connsiteY63" fmla="*/ 29969 h 29969"/>
              <a:gd name="connsiteX64" fmla="*/ 3895775 w 4954626"/>
              <a:gd name="connsiteY64" fmla="*/ 0 h 29969"/>
              <a:gd name="connsiteX65" fmla="*/ 4055601 w 4954626"/>
              <a:gd name="connsiteY65" fmla="*/ 0 h 29969"/>
              <a:gd name="connsiteX66" fmla="*/ 4055601 w 4954626"/>
              <a:gd name="connsiteY66" fmla="*/ 29969 h 29969"/>
              <a:gd name="connsiteX67" fmla="*/ 3895775 w 4954626"/>
              <a:gd name="connsiteY67" fmla="*/ 29969 h 29969"/>
              <a:gd name="connsiteX68" fmla="*/ 3815861 w 4954626"/>
              <a:gd name="connsiteY68" fmla="*/ 0 h 29969"/>
              <a:gd name="connsiteX69" fmla="*/ 3835840 w 4954626"/>
              <a:gd name="connsiteY69" fmla="*/ 0 h 29969"/>
              <a:gd name="connsiteX70" fmla="*/ 3835840 w 4954626"/>
              <a:gd name="connsiteY70" fmla="*/ 29969 h 29969"/>
              <a:gd name="connsiteX71" fmla="*/ 3815861 w 4954626"/>
              <a:gd name="connsiteY71" fmla="*/ 29969 h 29969"/>
              <a:gd name="connsiteX72" fmla="*/ 3596100 w 4954626"/>
              <a:gd name="connsiteY72" fmla="*/ 0 h 29969"/>
              <a:gd name="connsiteX73" fmla="*/ 3755926 w 4954626"/>
              <a:gd name="connsiteY73" fmla="*/ 0 h 29969"/>
              <a:gd name="connsiteX74" fmla="*/ 3755926 w 4954626"/>
              <a:gd name="connsiteY74" fmla="*/ 29969 h 29969"/>
              <a:gd name="connsiteX75" fmla="*/ 3596100 w 4954626"/>
              <a:gd name="connsiteY75" fmla="*/ 29969 h 29969"/>
              <a:gd name="connsiteX76" fmla="*/ 3516186 w 4954626"/>
              <a:gd name="connsiteY76" fmla="*/ 0 h 29969"/>
              <a:gd name="connsiteX77" fmla="*/ 3536165 w 4954626"/>
              <a:gd name="connsiteY77" fmla="*/ 0 h 29969"/>
              <a:gd name="connsiteX78" fmla="*/ 3536165 w 4954626"/>
              <a:gd name="connsiteY78" fmla="*/ 29969 h 29969"/>
              <a:gd name="connsiteX79" fmla="*/ 3516186 w 4954626"/>
              <a:gd name="connsiteY79" fmla="*/ 29969 h 29969"/>
              <a:gd name="connsiteX80" fmla="*/ 3296425 w 4954626"/>
              <a:gd name="connsiteY80" fmla="*/ 0 h 29969"/>
              <a:gd name="connsiteX81" fmla="*/ 3456251 w 4954626"/>
              <a:gd name="connsiteY81" fmla="*/ 0 h 29969"/>
              <a:gd name="connsiteX82" fmla="*/ 3456251 w 4954626"/>
              <a:gd name="connsiteY82" fmla="*/ 29969 h 29969"/>
              <a:gd name="connsiteX83" fmla="*/ 3296425 w 4954626"/>
              <a:gd name="connsiteY83" fmla="*/ 29969 h 29969"/>
              <a:gd name="connsiteX84" fmla="*/ 3216511 w 4954626"/>
              <a:gd name="connsiteY84" fmla="*/ 0 h 29969"/>
              <a:gd name="connsiteX85" fmla="*/ 3236490 w 4954626"/>
              <a:gd name="connsiteY85" fmla="*/ 0 h 29969"/>
              <a:gd name="connsiteX86" fmla="*/ 3236490 w 4954626"/>
              <a:gd name="connsiteY86" fmla="*/ 29969 h 29969"/>
              <a:gd name="connsiteX87" fmla="*/ 3216511 w 4954626"/>
              <a:gd name="connsiteY87" fmla="*/ 29969 h 29969"/>
              <a:gd name="connsiteX88" fmla="*/ 2996750 w 4954626"/>
              <a:gd name="connsiteY88" fmla="*/ 0 h 29969"/>
              <a:gd name="connsiteX89" fmla="*/ 3156576 w 4954626"/>
              <a:gd name="connsiteY89" fmla="*/ 0 h 29969"/>
              <a:gd name="connsiteX90" fmla="*/ 3156576 w 4954626"/>
              <a:gd name="connsiteY90" fmla="*/ 29969 h 29969"/>
              <a:gd name="connsiteX91" fmla="*/ 2996750 w 4954626"/>
              <a:gd name="connsiteY91" fmla="*/ 29969 h 29969"/>
              <a:gd name="connsiteX92" fmla="*/ 2916836 w 4954626"/>
              <a:gd name="connsiteY92" fmla="*/ 0 h 29969"/>
              <a:gd name="connsiteX93" fmla="*/ 2936815 w 4954626"/>
              <a:gd name="connsiteY93" fmla="*/ 0 h 29969"/>
              <a:gd name="connsiteX94" fmla="*/ 2936815 w 4954626"/>
              <a:gd name="connsiteY94" fmla="*/ 29969 h 29969"/>
              <a:gd name="connsiteX95" fmla="*/ 2916836 w 4954626"/>
              <a:gd name="connsiteY95" fmla="*/ 29969 h 29969"/>
              <a:gd name="connsiteX96" fmla="*/ 2697075 w 4954626"/>
              <a:gd name="connsiteY96" fmla="*/ 0 h 29969"/>
              <a:gd name="connsiteX97" fmla="*/ 2856901 w 4954626"/>
              <a:gd name="connsiteY97" fmla="*/ 0 h 29969"/>
              <a:gd name="connsiteX98" fmla="*/ 2856901 w 4954626"/>
              <a:gd name="connsiteY98" fmla="*/ 29969 h 29969"/>
              <a:gd name="connsiteX99" fmla="*/ 2697075 w 4954626"/>
              <a:gd name="connsiteY99" fmla="*/ 29969 h 29969"/>
              <a:gd name="connsiteX100" fmla="*/ 2617161 w 4954626"/>
              <a:gd name="connsiteY100" fmla="*/ 0 h 29969"/>
              <a:gd name="connsiteX101" fmla="*/ 2637140 w 4954626"/>
              <a:gd name="connsiteY101" fmla="*/ 0 h 29969"/>
              <a:gd name="connsiteX102" fmla="*/ 2637140 w 4954626"/>
              <a:gd name="connsiteY102" fmla="*/ 29969 h 29969"/>
              <a:gd name="connsiteX103" fmla="*/ 2617161 w 4954626"/>
              <a:gd name="connsiteY103" fmla="*/ 29969 h 29969"/>
              <a:gd name="connsiteX104" fmla="*/ 2397400 w 4954626"/>
              <a:gd name="connsiteY104" fmla="*/ 0 h 29969"/>
              <a:gd name="connsiteX105" fmla="*/ 2557226 w 4954626"/>
              <a:gd name="connsiteY105" fmla="*/ 0 h 29969"/>
              <a:gd name="connsiteX106" fmla="*/ 2557226 w 4954626"/>
              <a:gd name="connsiteY106" fmla="*/ 29969 h 29969"/>
              <a:gd name="connsiteX107" fmla="*/ 2397400 w 4954626"/>
              <a:gd name="connsiteY107" fmla="*/ 29969 h 29969"/>
              <a:gd name="connsiteX108" fmla="*/ 2317486 w 4954626"/>
              <a:gd name="connsiteY108" fmla="*/ 0 h 29969"/>
              <a:gd name="connsiteX109" fmla="*/ 2337465 w 4954626"/>
              <a:gd name="connsiteY109" fmla="*/ 0 h 29969"/>
              <a:gd name="connsiteX110" fmla="*/ 2337465 w 4954626"/>
              <a:gd name="connsiteY110" fmla="*/ 29969 h 29969"/>
              <a:gd name="connsiteX111" fmla="*/ 2317486 w 4954626"/>
              <a:gd name="connsiteY111" fmla="*/ 29969 h 29969"/>
              <a:gd name="connsiteX112" fmla="*/ 2097725 w 4954626"/>
              <a:gd name="connsiteY112" fmla="*/ 0 h 29969"/>
              <a:gd name="connsiteX113" fmla="*/ 2257551 w 4954626"/>
              <a:gd name="connsiteY113" fmla="*/ 0 h 29969"/>
              <a:gd name="connsiteX114" fmla="*/ 2257551 w 4954626"/>
              <a:gd name="connsiteY114" fmla="*/ 29969 h 29969"/>
              <a:gd name="connsiteX115" fmla="*/ 2097725 w 4954626"/>
              <a:gd name="connsiteY115" fmla="*/ 29969 h 29969"/>
              <a:gd name="connsiteX116" fmla="*/ 2017811 w 4954626"/>
              <a:gd name="connsiteY116" fmla="*/ 0 h 29969"/>
              <a:gd name="connsiteX117" fmla="*/ 2037790 w 4954626"/>
              <a:gd name="connsiteY117" fmla="*/ 0 h 29969"/>
              <a:gd name="connsiteX118" fmla="*/ 2037790 w 4954626"/>
              <a:gd name="connsiteY118" fmla="*/ 29969 h 29969"/>
              <a:gd name="connsiteX119" fmla="*/ 2017811 w 4954626"/>
              <a:gd name="connsiteY119" fmla="*/ 29969 h 29969"/>
              <a:gd name="connsiteX120" fmla="*/ 1798050 w 4954626"/>
              <a:gd name="connsiteY120" fmla="*/ 0 h 29969"/>
              <a:gd name="connsiteX121" fmla="*/ 1957876 w 4954626"/>
              <a:gd name="connsiteY121" fmla="*/ 0 h 29969"/>
              <a:gd name="connsiteX122" fmla="*/ 1957876 w 4954626"/>
              <a:gd name="connsiteY122" fmla="*/ 29969 h 29969"/>
              <a:gd name="connsiteX123" fmla="*/ 1798050 w 4954626"/>
              <a:gd name="connsiteY123" fmla="*/ 29969 h 29969"/>
              <a:gd name="connsiteX124" fmla="*/ 1718136 w 4954626"/>
              <a:gd name="connsiteY124" fmla="*/ 0 h 29969"/>
              <a:gd name="connsiteX125" fmla="*/ 1738115 w 4954626"/>
              <a:gd name="connsiteY125" fmla="*/ 0 h 29969"/>
              <a:gd name="connsiteX126" fmla="*/ 1738115 w 4954626"/>
              <a:gd name="connsiteY126" fmla="*/ 29969 h 29969"/>
              <a:gd name="connsiteX127" fmla="*/ 1718136 w 4954626"/>
              <a:gd name="connsiteY127" fmla="*/ 29969 h 29969"/>
              <a:gd name="connsiteX128" fmla="*/ 1498375 w 4954626"/>
              <a:gd name="connsiteY128" fmla="*/ 0 h 29969"/>
              <a:gd name="connsiteX129" fmla="*/ 1658201 w 4954626"/>
              <a:gd name="connsiteY129" fmla="*/ 0 h 29969"/>
              <a:gd name="connsiteX130" fmla="*/ 1658201 w 4954626"/>
              <a:gd name="connsiteY130" fmla="*/ 29969 h 29969"/>
              <a:gd name="connsiteX131" fmla="*/ 1498375 w 4954626"/>
              <a:gd name="connsiteY131" fmla="*/ 29969 h 2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954626" h="29969">
                <a:moveTo>
                  <a:pt x="1418461" y="0"/>
                </a:moveTo>
                <a:lnTo>
                  <a:pt x="1438440" y="0"/>
                </a:lnTo>
                <a:lnTo>
                  <a:pt x="1438440" y="29969"/>
                </a:lnTo>
                <a:lnTo>
                  <a:pt x="1418461" y="29969"/>
                </a:lnTo>
                <a:close/>
                <a:moveTo>
                  <a:pt x="1198700" y="0"/>
                </a:moveTo>
                <a:lnTo>
                  <a:pt x="1358526" y="0"/>
                </a:lnTo>
                <a:lnTo>
                  <a:pt x="1358526" y="29969"/>
                </a:lnTo>
                <a:lnTo>
                  <a:pt x="1198700" y="29969"/>
                </a:lnTo>
                <a:close/>
                <a:moveTo>
                  <a:pt x="1118786" y="0"/>
                </a:moveTo>
                <a:lnTo>
                  <a:pt x="1138765" y="0"/>
                </a:lnTo>
                <a:lnTo>
                  <a:pt x="1138765" y="29969"/>
                </a:lnTo>
                <a:lnTo>
                  <a:pt x="1118786" y="29969"/>
                </a:lnTo>
                <a:close/>
                <a:moveTo>
                  <a:pt x="899025" y="0"/>
                </a:moveTo>
                <a:lnTo>
                  <a:pt x="1058851" y="0"/>
                </a:lnTo>
                <a:lnTo>
                  <a:pt x="1058851" y="29969"/>
                </a:lnTo>
                <a:lnTo>
                  <a:pt x="899025" y="29969"/>
                </a:lnTo>
                <a:close/>
                <a:moveTo>
                  <a:pt x="819112" y="0"/>
                </a:moveTo>
                <a:lnTo>
                  <a:pt x="839090" y="0"/>
                </a:lnTo>
                <a:lnTo>
                  <a:pt x="839090" y="29969"/>
                </a:lnTo>
                <a:lnTo>
                  <a:pt x="819112" y="29969"/>
                </a:lnTo>
                <a:close/>
                <a:moveTo>
                  <a:pt x="599349" y="0"/>
                </a:moveTo>
                <a:lnTo>
                  <a:pt x="759176" y="0"/>
                </a:lnTo>
                <a:lnTo>
                  <a:pt x="759176" y="29969"/>
                </a:lnTo>
                <a:lnTo>
                  <a:pt x="599349" y="29969"/>
                </a:lnTo>
                <a:close/>
                <a:moveTo>
                  <a:pt x="519436" y="0"/>
                </a:moveTo>
                <a:lnTo>
                  <a:pt x="539414" y="0"/>
                </a:lnTo>
                <a:lnTo>
                  <a:pt x="539414" y="29969"/>
                </a:lnTo>
                <a:lnTo>
                  <a:pt x="519436" y="29969"/>
                </a:lnTo>
                <a:close/>
                <a:moveTo>
                  <a:pt x="299675" y="0"/>
                </a:moveTo>
                <a:lnTo>
                  <a:pt x="459502" y="0"/>
                </a:lnTo>
                <a:lnTo>
                  <a:pt x="459502" y="29969"/>
                </a:lnTo>
                <a:lnTo>
                  <a:pt x="299675" y="29969"/>
                </a:lnTo>
                <a:close/>
                <a:moveTo>
                  <a:pt x="219762" y="0"/>
                </a:moveTo>
                <a:lnTo>
                  <a:pt x="239740" y="0"/>
                </a:lnTo>
                <a:lnTo>
                  <a:pt x="239740" y="29969"/>
                </a:lnTo>
                <a:lnTo>
                  <a:pt x="219762" y="29969"/>
                </a:lnTo>
                <a:close/>
                <a:moveTo>
                  <a:pt x="0" y="0"/>
                </a:moveTo>
                <a:lnTo>
                  <a:pt x="159827" y="0"/>
                </a:lnTo>
                <a:lnTo>
                  <a:pt x="159827" y="29969"/>
                </a:lnTo>
                <a:lnTo>
                  <a:pt x="0" y="29969"/>
                </a:lnTo>
                <a:close/>
                <a:moveTo>
                  <a:pt x="4794800" y="0"/>
                </a:moveTo>
                <a:lnTo>
                  <a:pt x="4954626" y="0"/>
                </a:lnTo>
                <a:lnTo>
                  <a:pt x="4954626" y="29969"/>
                </a:lnTo>
                <a:lnTo>
                  <a:pt x="4794800" y="29969"/>
                </a:lnTo>
                <a:close/>
                <a:moveTo>
                  <a:pt x="4714886" y="0"/>
                </a:moveTo>
                <a:lnTo>
                  <a:pt x="4734864" y="0"/>
                </a:lnTo>
                <a:lnTo>
                  <a:pt x="4734864" y="29969"/>
                </a:lnTo>
                <a:lnTo>
                  <a:pt x="4714886" y="29969"/>
                </a:lnTo>
                <a:close/>
                <a:moveTo>
                  <a:pt x="4495124" y="0"/>
                </a:moveTo>
                <a:lnTo>
                  <a:pt x="4654951" y="0"/>
                </a:lnTo>
                <a:lnTo>
                  <a:pt x="4654951" y="29969"/>
                </a:lnTo>
                <a:lnTo>
                  <a:pt x="4495124" y="29969"/>
                </a:lnTo>
                <a:close/>
                <a:moveTo>
                  <a:pt x="4415211" y="0"/>
                </a:moveTo>
                <a:lnTo>
                  <a:pt x="4435190" y="0"/>
                </a:lnTo>
                <a:lnTo>
                  <a:pt x="4435190" y="29969"/>
                </a:lnTo>
                <a:lnTo>
                  <a:pt x="4415211" y="29969"/>
                </a:lnTo>
                <a:close/>
                <a:moveTo>
                  <a:pt x="4195450" y="0"/>
                </a:moveTo>
                <a:lnTo>
                  <a:pt x="4355276" y="0"/>
                </a:lnTo>
                <a:lnTo>
                  <a:pt x="4355276" y="29969"/>
                </a:lnTo>
                <a:lnTo>
                  <a:pt x="4195450" y="29969"/>
                </a:lnTo>
                <a:close/>
                <a:moveTo>
                  <a:pt x="4115536" y="0"/>
                </a:moveTo>
                <a:lnTo>
                  <a:pt x="4135515" y="0"/>
                </a:lnTo>
                <a:lnTo>
                  <a:pt x="4135515" y="29969"/>
                </a:lnTo>
                <a:lnTo>
                  <a:pt x="4115536" y="29969"/>
                </a:lnTo>
                <a:close/>
                <a:moveTo>
                  <a:pt x="3895775" y="0"/>
                </a:moveTo>
                <a:lnTo>
                  <a:pt x="4055601" y="0"/>
                </a:lnTo>
                <a:lnTo>
                  <a:pt x="4055601" y="29969"/>
                </a:lnTo>
                <a:lnTo>
                  <a:pt x="3895775" y="29969"/>
                </a:lnTo>
                <a:close/>
                <a:moveTo>
                  <a:pt x="3815861" y="0"/>
                </a:moveTo>
                <a:lnTo>
                  <a:pt x="3835840" y="0"/>
                </a:lnTo>
                <a:lnTo>
                  <a:pt x="3835840" y="29969"/>
                </a:lnTo>
                <a:lnTo>
                  <a:pt x="3815861" y="29969"/>
                </a:lnTo>
                <a:close/>
                <a:moveTo>
                  <a:pt x="3596100" y="0"/>
                </a:moveTo>
                <a:lnTo>
                  <a:pt x="3755926" y="0"/>
                </a:lnTo>
                <a:lnTo>
                  <a:pt x="3755926" y="29969"/>
                </a:lnTo>
                <a:lnTo>
                  <a:pt x="3596100" y="29969"/>
                </a:lnTo>
                <a:close/>
                <a:moveTo>
                  <a:pt x="3516186" y="0"/>
                </a:moveTo>
                <a:lnTo>
                  <a:pt x="3536165" y="0"/>
                </a:lnTo>
                <a:lnTo>
                  <a:pt x="3536165" y="29969"/>
                </a:lnTo>
                <a:lnTo>
                  <a:pt x="3516186" y="29969"/>
                </a:lnTo>
                <a:close/>
                <a:moveTo>
                  <a:pt x="3296425" y="0"/>
                </a:moveTo>
                <a:lnTo>
                  <a:pt x="3456251" y="0"/>
                </a:lnTo>
                <a:lnTo>
                  <a:pt x="3456251" y="29969"/>
                </a:lnTo>
                <a:lnTo>
                  <a:pt x="3296425" y="29969"/>
                </a:lnTo>
                <a:close/>
                <a:moveTo>
                  <a:pt x="3216511" y="0"/>
                </a:moveTo>
                <a:lnTo>
                  <a:pt x="3236490" y="0"/>
                </a:lnTo>
                <a:lnTo>
                  <a:pt x="3236490" y="29969"/>
                </a:lnTo>
                <a:lnTo>
                  <a:pt x="3216511" y="29969"/>
                </a:lnTo>
                <a:close/>
                <a:moveTo>
                  <a:pt x="2996750" y="0"/>
                </a:moveTo>
                <a:lnTo>
                  <a:pt x="3156576" y="0"/>
                </a:lnTo>
                <a:lnTo>
                  <a:pt x="3156576" y="29969"/>
                </a:lnTo>
                <a:lnTo>
                  <a:pt x="2996750" y="29969"/>
                </a:lnTo>
                <a:close/>
                <a:moveTo>
                  <a:pt x="2916836" y="0"/>
                </a:moveTo>
                <a:lnTo>
                  <a:pt x="2936815" y="0"/>
                </a:lnTo>
                <a:lnTo>
                  <a:pt x="2936815" y="29969"/>
                </a:lnTo>
                <a:lnTo>
                  <a:pt x="2916836" y="29969"/>
                </a:lnTo>
                <a:close/>
                <a:moveTo>
                  <a:pt x="2697075" y="0"/>
                </a:moveTo>
                <a:lnTo>
                  <a:pt x="2856901" y="0"/>
                </a:lnTo>
                <a:lnTo>
                  <a:pt x="2856901" y="29969"/>
                </a:lnTo>
                <a:lnTo>
                  <a:pt x="2697075" y="29969"/>
                </a:lnTo>
                <a:close/>
                <a:moveTo>
                  <a:pt x="2617161" y="0"/>
                </a:moveTo>
                <a:lnTo>
                  <a:pt x="2637140" y="0"/>
                </a:lnTo>
                <a:lnTo>
                  <a:pt x="2637140" y="29969"/>
                </a:lnTo>
                <a:lnTo>
                  <a:pt x="2617161" y="29969"/>
                </a:lnTo>
                <a:close/>
                <a:moveTo>
                  <a:pt x="2397400" y="0"/>
                </a:moveTo>
                <a:lnTo>
                  <a:pt x="2557226" y="0"/>
                </a:lnTo>
                <a:lnTo>
                  <a:pt x="2557226" y="29969"/>
                </a:lnTo>
                <a:lnTo>
                  <a:pt x="2397400" y="29969"/>
                </a:lnTo>
                <a:close/>
                <a:moveTo>
                  <a:pt x="2317486" y="0"/>
                </a:moveTo>
                <a:lnTo>
                  <a:pt x="2337465" y="0"/>
                </a:lnTo>
                <a:lnTo>
                  <a:pt x="2337465" y="29969"/>
                </a:lnTo>
                <a:lnTo>
                  <a:pt x="2317486" y="29969"/>
                </a:lnTo>
                <a:close/>
                <a:moveTo>
                  <a:pt x="2097725" y="0"/>
                </a:moveTo>
                <a:lnTo>
                  <a:pt x="2257551" y="0"/>
                </a:lnTo>
                <a:lnTo>
                  <a:pt x="2257551" y="29969"/>
                </a:lnTo>
                <a:lnTo>
                  <a:pt x="2097725" y="29969"/>
                </a:lnTo>
                <a:close/>
                <a:moveTo>
                  <a:pt x="2017811" y="0"/>
                </a:moveTo>
                <a:lnTo>
                  <a:pt x="2037790" y="0"/>
                </a:lnTo>
                <a:lnTo>
                  <a:pt x="2037790" y="29969"/>
                </a:lnTo>
                <a:lnTo>
                  <a:pt x="2017811" y="29969"/>
                </a:lnTo>
                <a:close/>
                <a:moveTo>
                  <a:pt x="1798050" y="0"/>
                </a:moveTo>
                <a:lnTo>
                  <a:pt x="1957876" y="0"/>
                </a:lnTo>
                <a:lnTo>
                  <a:pt x="1957876" y="29969"/>
                </a:lnTo>
                <a:lnTo>
                  <a:pt x="1798050" y="29969"/>
                </a:lnTo>
                <a:close/>
                <a:moveTo>
                  <a:pt x="1718136" y="0"/>
                </a:moveTo>
                <a:lnTo>
                  <a:pt x="1738115" y="0"/>
                </a:lnTo>
                <a:lnTo>
                  <a:pt x="1738115" y="29969"/>
                </a:lnTo>
                <a:lnTo>
                  <a:pt x="1718136" y="29969"/>
                </a:lnTo>
                <a:close/>
                <a:moveTo>
                  <a:pt x="1498375" y="0"/>
                </a:moveTo>
                <a:lnTo>
                  <a:pt x="1658201" y="0"/>
                </a:lnTo>
                <a:lnTo>
                  <a:pt x="1658201" y="29969"/>
                </a:lnTo>
                <a:lnTo>
                  <a:pt x="1498375" y="29969"/>
                </a:lnTo>
                <a:close/>
              </a:path>
            </a:pathLst>
          </a:custGeom>
          <a:solidFill>
            <a:srgbClr val="429EE4"/>
          </a:solidFill>
          <a:ln cap="sq">
            <a:solidFill>
              <a:srgbClr val="429EE4"/>
            </a:solidFill>
            <a:miter lim="800000"/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791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686;p52">
            <a:extLst>
              <a:ext uri="{FF2B5EF4-FFF2-40B4-BE49-F238E27FC236}">
                <a16:creationId xmlns:a16="http://schemas.microsoft.com/office/drawing/2014/main" id="{6F3165EA-858C-4056-816C-DED3EABF9F78}"/>
              </a:ext>
            </a:extLst>
          </p:cNvPr>
          <p:cNvGrpSpPr/>
          <p:nvPr/>
        </p:nvGrpSpPr>
        <p:grpSpPr>
          <a:xfrm>
            <a:off x="404064" y="2449267"/>
            <a:ext cx="6274055" cy="3341933"/>
            <a:chOff x="233350" y="949250"/>
            <a:chExt cx="7137300" cy="3802300"/>
          </a:xfrm>
          <a:solidFill>
            <a:srgbClr val="429EE4"/>
          </a:solidFill>
        </p:grpSpPr>
        <p:sp>
          <p:nvSpPr>
            <p:cNvPr id="24" name="Google Shape;687;p52">
              <a:extLst>
                <a:ext uri="{FF2B5EF4-FFF2-40B4-BE49-F238E27FC236}">
                  <a16:creationId xmlns:a16="http://schemas.microsoft.com/office/drawing/2014/main" id="{F093526C-5651-4FC2-ABB8-3C71027953C2}"/>
                </a:ext>
              </a:extLst>
            </p:cNvPr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88;p52">
              <a:extLst>
                <a:ext uri="{FF2B5EF4-FFF2-40B4-BE49-F238E27FC236}">
                  <a16:creationId xmlns:a16="http://schemas.microsoft.com/office/drawing/2014/main" id="{22DAFC72-AF6A-4BA7-9706-25FB00BE983E}"/>
                </a:ext>
              </a:extLst>
            </p:cNvPr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89;p52">
              <a:extLst>
                <a:ext uri="{FF2B5EF4-FFF2-40B4-BE49-F238E27FC236}">
                  <a16:creationId xmlns:a16="http://schemas.microsoft.com/office/drawing/2014/main" id="{4FAA948C-C390-4B53-BCD6-CD9C1E9ECAAD}"/>
                </a:ext>
              </a:extLst>
            </p:cNvPr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90;p52">
              <a:extLst>
                <a:ext uri="{FF2B5EF4-FFF2-40B4-BE49-F238E27FC236}">
                  <a16:creationId xmlns:a16="http://schemas.microsoft.com/office/drawing/2014/main" id="{6BE3B8B6-B0B3-4901-AA68-F4C0E82BB775}"/>
                </a:ext>
              </a:extLst>
            </p:cNvPr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91;p52">
              <a:extLst>
                <a:ext uri="{FF2B5EF4-FFF2-40B4-BE49-F238E27FC236}">
                  <a16:creationId xmlns:a16="http://schemas.microsoft.com/office/drawing/2014/main" id="{DDBF226C-B723-4ADE-938E-9D96264ACD8A}"/>
                </a:ext>
              </a:extLst>
            </p:cNvPr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92;p52">
              <a:extLst>
                <a:ext uri="{FF2B5EF4-FFF2-40B4-BE49-F238E27FC236}">
                  <a16:creationId xmlns:a16="http://schemas.microsoft.com/office/drawing/2014/main" id="{FB6E3498-1DAC-438F-9575-84D211A0A50A}"/>
                </a:ext>
              </a:extLst>
            </p:cNvPr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93;p52">
              <a:extLst>
                <a:ext uri="{FF2B5EF4-FFF2-40B4-BE49-F238E27FC236}">
                  <a16:creationId xmlns:a16="http://schemas.microsoft.com/office/drawing/2014/main" id="{F6310AF5-47D9-4C0E-B80C-08E5987A1395}"/>
                </a:ext>
              </a:extLst>
            </p:cNvPr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94;p52">
              <a:extLst>
                <a:ext uri="{FF2B5EF4-FFF2-40B4-BE49-F238E27FC236}">
                  <a16:creationId xmlns:a16="http://schemas.microsoft.com/office/drawing/2014/main" id="{A169FD68-3515-4516-A17F-2395DB2CF82E}"/>
                </a:ext>
              </a:extLst>
            </p:cNvPr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95;p52">
              <a:extLst>
                <a:ext uri="{FF2B5EF4-FFF2-40B4-BE49-F238E27FC236}">
                  <a16:creationId xmlns:a16="http://schemas.microsoft.com/office/drawing/2014/main" id="{51C5BC2C-A944-4B46-872B-9FC40309D8EE}"/>
                </a:ext>
              </a:extLst>
            </p:cNvPr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96;p52">
              <a:extLst>
                <a:ext uri="{FF2B5EF4-FFF2-40B4-BE49-F238E27FC236}">
                  <a16:creationId xmlns:a16="http://schemas.microsoft.com/office/drawing/2014/main" id="{FBA1AB1F-09B5-4BA1-B648-C87F5FA37D0B}"/>
                </a:ext>
              </a:extLst>
            </p:cNvPr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97;p52">
              <a:extLst>
                <a:ext uri="{FF2B5EF4-FFF2-40B4-BE49-F238E27FC236}">
                  <a16:creationId xmlns:a16="http://schemas.microsoft.com/office/drawing/2014/main" id="{7C8318D4-9C77-4D56-BA25-DE89645B45C3}"/>
                </a:ext>
              </a:extLst>
            </p:cNvPr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98;p52">
              <a:extLst>
                <a:ext uri="{FF2B5EF4-FFF2-40B4-BE49-F238E27FC236}">
                  <a16:creationId xmlns:a16="http://schemas.microsoft.com/office/drawing/2014/main" id="{622B12F7-4D35-4855-828D-B7E09385A75E}"/>
                </a:ext>
              </a:extLst>
            </p:cNvPr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99;p52">
              <a:extLst>
                <a:ext uri="{FF2B5EF4-FFF2-40B4-BE49-F238E27FC236}">
                  <a16:creationId xmlns:a16="http://schemas.microsoft.com/office/drawing/2014/main" id="{6A93E634-C374-4345-8480-8C53B24D7EDB}"/>
                </a:ext>
              </a:extLst>
            </p:cNvPr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00;p52">
              <a:extLst>
                <a:ext uri="{FF2B5EF4-FFF2-40B4-BE49-F238E27FC236}">
                  <a16:creationId xmlns:a16="http://schemas.microsoft.com/office/drawing/2014/main" id="{C79C4990-8B9A-4791-88AB-07D9DBB599E3}"/>
                </a:ext>
              </a:extLst>
            </p:cNvPr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701;p52">
              <a:extLst>
                <a:ext uri="{FF2B5EF4-FFF2-40B4-BE49-F238E27FC236}">
                  <a16:creationId xmlns:a16="http://schemas.microsoft.com/office/drawing/2014/main" id="{128DC11F-64AE-40EE-AB4C-A7F290CC5484}"/>
                </a:ext>
              </a:extLst>
            </p:cNvPr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702;p52">
              <a:extLst>
                <a:ext uri="{FF2B5EF4-FFF2-40B4-BE49-F238E27FC236}">
                  <a16:creationId xmlns:a16="http://schemas.microsoft.com/office/drawing/2014/main" id="{23871984-88EF-4EB7-A940-7923E89A5D67}"/>
                </a:ext>
              </a:extLst>
            </p:cNvPr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703;p52">
              <a:extLst>
                <a:ext uri="{FF2B5EF4-FFF2-40B4-BE49-F238E27FC236}">
                  <a16:creationId xmlns:a16="http://schemas.microsoft.com/office/drawing/2014/main" id="{18C3E664-9753-4C61-B078-E9D01D8397E3}"/>
                </a:ext>
              </a:extLst>
            </p:cNvPr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704;p52">
              <a:extLst>
                <a:ext uri="{FF2B5EF4-FFF2-40B4-BE49-F238E27FC236}">
                  <a16:creationId xmlns:a16="http://schemas.microsoft.com/office/drawing/2014/main" id="{C4C69B6F-2CD6-48CB-BA5F-852435ADB8D0}"/>
                </a:ext>
              </a:extLst>
            </p:cNvPr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705;p52">
              <a:extLst>
                <a:ext uri="{FF2B5EF4-FFF2-40B4-BE49-F238E27FC236}">
                  <a16:creationId xmlns:a16="http://schemas.microsoft.com/office/drawing/2014/main" id="{8793376E-5E3C-4ED1-9B56-DAB462573A53}"/>
                </a:ext>
              </a:extLst>
            </p:cNvPr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706;p52">
              <a:extLst>
                <a:ext uri="{FF2B5EF4-FFF2-40B4-BE49-F238E27FC236}">
                  <a16:creationId xmlns:a16="http://schemas.microsoft.com/office/drawing/2014/main" id="{8A4F4BB5-EFED-41C3-9D9C-2B8CFC193E71}"/>
                </a:ext>
              </a:extLst>
            </p:cNvPr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707;p52">
              <a:extLst>
                <a:ext uri="{FF2B5EF4-FFF2-40B4-BE49-F238E27FC236}">
                  <a16:creationId xmlns:a16="http://schemas.microsoft.com/office/drawing/2014/main" id="{9E6450BC-999A-4032-A4B1-0B6597850186}"/>
                </a:ext>
              </a:extLst>
            </p:cNvPr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708;p52">
              <a:extLst>
                <a:ext uri="{FF2B5EF4-FFF2-40B4-BE49-F238E27FC236}">
                  <a16:creationId xmlns:a16="http://schemas.microsoft.com/office/drawing/2014/main" id="{DE778177-31F0-4BC6-B01F-5A6214BABB5C}"/>
                </a:ext>
              </a:extLst>
            </p:cNvPr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709;p52">
              <a:extLst>
                <a:ext uri="{FF2B5EF4-FFF2-40B4-BE49-F238E27FC236}">
                  <a16:creationId xmlns:a16="http://schemas.microsoft.com/office/drawing/2014/main" id="{797C6A4C-B7AF-47D2-9694-261D785D2D74}"/>
                </a:ext>
              </a:extLst>
            </p:cNvPr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710;p52">
              <a:extLst>
                <a:ext uri="{FF2B5EF4-FFF2-40B4-BE49-F238E27FC236}">
                  <a16:creationId xmlns:a16="http://schemas.microsoft.com/office/drawing/2014/main" id="{26CC8F5A-967B-4EF2-B1A8-6E1F1B32E252}"/>
                </a:ext>
              </a:extLst>
            </p:cNvPr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711;p52">
              <a:extLst>
                <a:ext uri="{FF2B5EF4-FFF2-40B4-BE49-F238E27FC236}">
                  <a16:creationId xmlns:a16="http://schemas.microsoft.com/office/drawing/2014/main" id="{0F3DDD73-FC3C-47FA-9519-6637D9DD765E}"/>
                </a:ext>
              </a:extLst>
            </p:cNvPr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712;p52">
              <a:extLst>
                <a:ext uri="{FF2B5EF4-FFF2-40B4-BE49-F238E27FC236}">
                  <a16:creationId xmlns:a16="http://schemas.microsoft.com/office/drawing/2014/main" id="{1654FC56-802C-4FA7-AEF2-51C06A8D2E86}"/>
                </a:ext>
              </a:extLst>
            </p:cNvPr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713;p52">
              <a:extLst>
                <a:ext uri="{FF2B5EF4-FFF2-40B4-BE49-F238E27FC236}">
                  <a16:creationId xmlns:a16="http://schemas.microsoft.com/office/drawing/2014/main" id="{C067398C-DD07-45B5-8038-4172C41DC8AB}"/>
                </a:ext>
              </a:extLst>
            </p:cNvPr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714;p52">
              <a:extLst>
                <a:ext uri="{FF2B5EF4-FFF2-40B4-BE49-F238E27FC236}">
                  <a16:creationId xmlns:a16="http://schemas.microsoft.com/office/drawing/2014/main" id="{A4D31264-4D54-475E-899B-E90DD84D6E87}"/>
                </a:ext>
              </a:extLst>
            </p:cNvPr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715;p52">
              <a:extLst>
                <a:ext uri="{FF2B5EF4-FFF2-40B4-BE49-F238E27FC236}">
                  <a16:creationId xmlns:a16="http://schemas.microsoft.com/office/drawing/2014/main" id="{2C345337-84B2-4EDA-B75B-1C407D1569A2}"/>
                </a:ext>
              </a:extLst>
            </p:cNvPr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716;p52">
              <a:extLst>
                <a:ext uri="{FF2B5EF4-FFF2-40B4-BE49-F238E27FC236}">
                  <a16:creationId xmlns:a16="http://schemas.microsoft.com/office/drawing/2014/main" id="{39682F78-5B43-452F-94B0-AD561CBC037A}"/>
                </a:ext>
              </a:extLst>
            </p:cNvPr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717;p52">
              <a:extLst>
                <a:ext uri="{FF2B5EF4-FFF2-40B4-BE49-F238E27FC236}">
                  <a16:creationId xmlns:a16="http://schemas.microsoft.com/office/drawing/2014/main" id="{EA9C4D18-1BBF-4693-B532-74D620B16D15}"/>
                </a:ext>
              </a:extLst>
            </p:cNvPr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718;p52">
              <a:extLst>
                <a:ext uri="{FF2B5EF4-FFF2-40B4-BE49-F238E27FC236}">
                  <a16:creationId xmlns:a16="http://schemas.microsoft.com/office/drawing/2014/main" id="{5AB6EE53-7403-4FC4-8CE2-A053018730E9}"/>
                </a:ext>
              </a:extLst>
            </p:cNvPr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719;p52">
              <a:extLst>
                <a:ext uri="{FF2B5EF4-FFF2-40B4-BE49-F238E27FC236}">
                  <a16:creationId xmlns:a16="http://schemas.microsoft.com/office/drawing/2014/main" id="{0E62BDB4-8114-481E-A5AF-D5B9C51342FE}"/>
                </a:ext>
              </a:extLst>
            </p:cNvPr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720;p52">
              <a:extLst>
                <a:ext uri="{FF2B5EF4-FFF2-40B4-BE49-F238E27FC236}">
                  <a16:creationId xmlns:a16="http://schemas.microsoft.com/office/drawing/2014/main" id="{C2486628-5BCE-45FA-A3A2-CE2F7097C578}"/>
                </a:ext>
              </a:extLst>
            </p:cNvPr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721;p52">
              <a:extLst>
                <a:ext uri="{FF2B5EF4-FFF2-40B4-BE49-F238E27FC236}">
                  <a16:creationId xmlns:a16="http://schemas.microsoft.com/office/drawing/2014/main" id="{E9152121-9033-4551-81B9-E6A92D3D2162}"/>
                </a:ext>
              </a:extLst>
            </p:cNvPr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722;p52">
              <a:extLst>
                <a:ext uri="{FF2B5EF4-FFF2-40B4-BE49-F238E27FC236}">
                  <a16:creationId xmlns:a16="http://schemas.microsoft.com/office/drawing/2014/main" id="{F9B5FCBA-B06E-4D8B-B3A5-FACED40B57AC}"/>
                </a:ext>
              </a:extLst>
            </p:cNvPr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723;p52">
              <a:extLst>
                <a:ext uri="{FF2B5EF4-FFF2-40B4-BE49-F238E27FC236}">
                  <a16:creationId xmlns:a16="http://schemas.microsoft.com/office/drawing/2014/main" id="{632DB5DB-D861-4F92-A617-A38B218C5C9D}"/>
                </a:ext>
              </a:extLst>
            </p:cNvPr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724;p52">
              <a:extLst>
                <a:ext uri="{FF2B5EF4-FFF2-40B4-BE49-F238E27FC236}">
                  <a16:creationId xmlns:a16="http://schemas.microsoft.com/office/drawing/2014/main" id="{6F352C46-613B-4673-A893-54A00DA9A964}"/>
                </a:ext>
              </a:extLst>
            </p:cNvPr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725;p52">
              <a:extLst>
                <a:ext uri="{FF2B5EF4-FFF2-40B4-BE49-F238E27FC236}">
                  <a16:creationId xmlns:a16="http://schemas.microsoft.com/office/drawing/2014/main" id="{4ADCF0BF-A8CD-42E7-A4B8-E710B653D4F0}"/>
                </a:ext>
              </a:extLst>
            </p:cNvPr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726;p52">
              <a:extLst>
                <a:ext uri="{FF2B5EF4-FFF2-40B4-BE49-F238E27FC236}">
                  <a16:creationId xmlns:a16="http://schemas.microsoft.com/office/drawing/2014/main" id="{810A62B5-B4DE-4823-B648-0C371DCD6753}"/>
                </a:ext>
              </a:extLst>
            </p:cNvPr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727;p52">
              <a:extLst>
                <a:ext uri="{FF2B5EF4-FFF2-40B4-BE49-F238E27FC236}">
                  <a16:creationId xmlns:a16="http://schemas.microsoft.com/office/drawing/2014/main" id="{F9C5ACD4-A9C7-4E03-A742-F64D3A2D5E27}"/>
                </a:ext>
              </a:extLst>
            </p:cNvPr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728;p52">
              <a:extLst>
                <a:ext uri="{FF2B5EF4-FFF2-40B4-BE49-F238E27FC236}">
                  <a16:creationId xmlns:a16="http://schemas.microsoft.com/office/drawing/2014/main" id="{41AC8F9E-C95A-4ED5-A52B-B7C4BE0D5504}"/>
                </a:ext>
              </a:extLst>
            </p:cNvPr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29;p52">
              <a:extLst>
                <a:ext uri="{FF2B5EF4-FFF2-40B4-BE49-F238E27FC236}">
                  <a16:creationId xmlns:a16="http://schemas.microsoft.com/office/drawing/2014/main" id="{9528BCF8-4AB8-4B54-A8B3-0C21F125AA16}"/>
                </a:ext>
              </a:extLst>
            </p:cNvPr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30;p52">
              <a:extLst>
                <a:ext uri="{FF2B5EF4-FFF2-40B4-BE49-F238E27FC236}">
                  <a16:creationId xmlns:a16="http://schemas.microsoft.com/office/drawing/2014/main" id="{9AF6F9A6-B1A4-4119-B4AE-8BBB371C1696}"/>
                </a:ext>
              </a:extLst>
            </p:cNvPr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31;p52">
              <a:extLst>
                <a:ext uri="{FF2B5EF4-FFF2-40B4-BE49-F238E27FC236}">
                  <a16:creationId xmlns:a16="http://schemas.microsoft.com/office/drawing/2014/main" id="{E567D6F7-C958-44EB-8947-A464CCEDDA4D}"/>
                </a:ext>
              </a:extLst>
            </p:cNvPr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2;p52">
              <a:extLst>
                <a:ext uri="{FF2B5EF4-FFF2-40B4-BE49-F238E27FC236}">
                  <a16:creationId xmlns:a16="http://schemas.microsoft.com/office/drawing/2014/main" id="{2440AC3F-96F5-4766-9A9E-D3BFA484AA36}"/>
                </a:ext>
              </a:extLst>
            </p:cNvPr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33;p52">
              <a:extLst>
                <a:ext uri="{FF2B5EF4-FFF2-40B4-BE49-F238E27FC236}">
                  <a16:creationId xmlns:a16="http://schemas.microsoft.com/office/drawing/2014/main" id="{AE67D4FF-9751-4C58-913D-647CA28B1D73}"/>
                </a:ext>
              </a:extLst>
            </p:cNvPr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34;p52">
              <a:extLst>
                <a:ext uri="{FF2B5EF4-FFF2-40B4-BE49-F238E27FC236}">
                  <a16:creationId xmlns:a16="http://schemas.microsoft.com/office/drawing/2014/main" id="{15676FAE-E043-4DC9-862C-486275235A60}"/>
                </a:ext>
              </a:extLst>
            </p:cNvPr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35;p52">
              <a:extLst>
                <a:ext uri="{FF2B5EF4-FFF2-40B4-BE49-F238E27FC236}">
                  <a16:creationId xmlns:a16="http://schemas.microsoft.com/office/drawing/2014/main" id="{C2072CA0-3BBD-4D84-B9FB-E531B4917A22}"/>
                </a:ext>
              </a:extLst>
            </p:cNvPr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36;p52">
              <a:extLst>
                <a:ext uri="{FF2B5EF4-FFF2-40B4-BE49-F238E27FC236}">
                  <a16:creationId xmlns:a16="http://schemas.microsoft.com/office/drawing/2014/main" id="{52A01569-58D6-41AE-8140-7289DEE7BB5E}"/>
                </a:ext>
              </a:extLst>
            </p:cNvPr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37;p52">
              <a:extLst>
                <a:ext uri="{FF2B5EF4-FFF2-40B4-BE49-F238E27FC236}">
                  <a16:creationId xmlns:a16="http://schemas.microsoft.com/office/drawing/2014/main" id="{B76365D4-F311-4F78-8FDE-9695C60527DC}"/>
                </a:ext>
              </a:extLst>
            </p:cNvPr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685;p52">
            <a:extLst>
              <a:ext uri="{FF2B5EF4-FFF2-40B4-BE49-F238E27FC236}">
                <a16:creationId xmlns:a16="http://schemas.microsoft.com/office/drawing/2014/main" id="{68D0E5E9-EDE3-4A0B-BF7C-8C2BB9B913D2}"/>
              </a:ext>
            </a:extLst>
          </p:cNvPr>
          <p:cNvSpPr txBox="1"/>
          <p:nvPr/>
        </p:nvSpPr>
        <p:spPr>
          <a:xfrm>
            <a:off x="7712475" y="3664618"/>
            <a:ext cx="3381051" cy="7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1-2 мм в год</a:t>
            </a:r>
            <a:endParaRPr lang="en-US" dirty="0">
              <a:solidFill>
                <a:srgbClr val="30394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</a:t>
            </a: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5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2" name="Google Shape;739;p52">
            <a:extLst>
              <a:ext uri="{FF2B5EF4-FFF2-40B4-BE49-F238E27FC236}">
                <a16:creationId xmlns:a16="http://schemas.microsoft.com/office/drawing/2014/main" id="{6C4072F0-CD44-4B4D-A922-A6101959E8D6}"/>
              </a:ext>
            </a:extLst>
          </p:cNvPr>
          <p:cNvSpPr/>
          <p:nvPr/>
        </p:nvSpPr>
        <p:spPr>
          <a:xfrm rot="1175009" flipH="1">
            <a:off x="319379" y="3376497"/>
            <a:ext cx="311628" cy="45858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B79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" name="object 3">
            <a:extLst>
              <a:ext uri="{FF2B5EF4-FFF2-40B4-BE49-F238E27FC236}">
                <a16:creationId xmlns:a16="http://schemas.microsoft.com/office/drawing/2014/main" id="{F94BAF74-FD42-4E1C-9CF5-9506E2395AFF}"/>
              </a:ext>
            </a:extLst>
          </p:cNvPr>
          <p:cNvSpPr txBox="1"/>
          <p:nvPr/>
        </p:nvSpPr>
        <p:spPr>
          <a:xfrm>
            <a:off x="363114" y="838200"/>
            <a:ext cx="10728710" cy="12775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36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такое разное количество</a:t>
            </a:r>
            <a:r>
              <a:rPr lang="ru-RU" sz="36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осадков?</a:t>
            </a:r>
            <a:endParaRPr lang="ru-RU" sz="6000" b="1" dirty="0">
              <a:solidFill>
                <a:srgbClr val="429EE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Google Shape;739;p52">
            <a:extLst>
              <a:ext uri="{FF2B5EF4-FFF2-40B4-BE49-F238E27FC236}">
                <a16:creationId xmlns:a16="http://schemas.microsoft.com/office/drawing/2014/main" id="{173F1A5F-9A47-4E7E-865E-351ED9C603E3}"/>
              </a:ext>
            </a:extLst>
          </p:cNvPr>
          <p:cNvSpPr/>
          <p:nvPr/>
        </p:nvSpPr>
        <p:spPr>
          <a:xfrm rot="1175009" flipH="1">
            <a:off x="1739318" y="4562578"/>
            <a:ext cx="311628" cy="45858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0D3A5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739;p52">
            <a:extLst>
              <a:ext uri="{FF2B5EF4-FFF2-40B4-BE49-F238E27FC236}">
                <a16:creationId xmlns:a16="http://schemas.microsoft.com/office/drawing/2014/main" id="{00765CC7-643C-44F7-8C1F-1CEAC8551787}"/>
              </a:ext>
            </a:extLst>
          </p:cNvPr>
          <p:cNvSpPr/>
          <p:nvPr/>
        </p:nvSpPr>
        <p:spPr>
          <a:xfrm rot="1175009" flipH="1">
            <a:off x="4939061" y="3355747"/>
            <a:ext cx="311628" cy="45858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91C7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680;p52">
            <a:extLst>
              <a:ext uri="{FF2B5EF4-FFF2-40B4-BE49-F238E27FC236}">
                <a16:creationId xmlns:a16="http://schemas.microsoft.com/office/drawing/2014/main" id="{0ABFC0D7-BAA9-4232-AA7C-6E782D695E43}"/>
              </a:ext>
            </a:extLst>
          </p:cNvPr>
          <p:cNvSpPr txBox="1"/>
          <p:nvPr/>
        </p:nvSpPr>
        <p:spPr>
          <a:xfrm>
            <a:off x="6977605" y="2456254"/>
            <a:ext cx="420329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sz="2400" b="1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Черапунджи (Индия) </a:t>
            </a:r>
            <a:endParaRPr lang="ru-RU"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00" name="Google Shape;681;p52">
            <a:extLst>
              <a:ext uri="{FF2B5EF4-FFF2-40B4-BE49-F238E27FC236}">
                <a16:creationId xmlns:a16="http://schemas.microsoft.com/office/drawing/2014/main" id="{A1D97CEF-8D43-4A0D-B6E4-8469B4D78666}"/>
              </a:ext>
            </a:extLst>
          </p:cNvPr>
          <p:cNvSpPr txBox="1"/>
          <p:nvPr/>
        </p:nvSpPr>
        <p:spPr>
          <a:xfrm>
            <a:off x="7079772" y="4167194"/>
            <a:ext cx="4101129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sz="2400" b="1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Гавайи (США)</a:t>
            </a:r>
            <a:endParaRPr lang="ru-RU"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01" name="Google Shape;682;p52">
            <a:extLst>
              <a:ext uri="{FF2B5EF4-FFF2-40B4-BE49-F238E27FC236}">
                <a16:creationId xmlns:a16="http://schemas.microsoft.com/office/drawing/2014/main" id="{A055487B-2656-4F64-BF57-AE8477635303}"/>
              </a:ext>
            </a:extLst>
          </p:cNvPr>
          <p:cNvSpPr txBox="1"/>
          <p:nvPr/>
        </p:nvSpPr>
        <p:spPr>
          <a:xfrm>
            <a:off x="8117908" y="3340091"/>
            <a:ext cx="3062993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sz="2400" b="1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Атакама (Чили) </a:t>
            </a:r>
            <a:endParaRPr lang="ru-RU"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02" name="Google Shape;683;p52">
            <a:extLst>
              <a:ext uri="{FF2B5EF4-FFF2-40B4-BE49-F238E27FC236}">
                <a16:creationId xmlns:a16="http://schemas.microsoft.com/office/drawing/2014/main" id="{478481DD-3C86-4DA0-965D-C1BB772075F1}"/>
              </a:ext>
            </a:extLst>
          </p:cNvPr>
          <p:cNvSpPr txBox="1"/>
          <p:nvPr/>
        </p:nvSpPr>
        <p:spPr>
          <a:xfrm>
            <a:off x="6188440" y="2780778"/>
            <a:ext cx="4905086" cy="7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11 777 мм в год</a:t>
            </a:r>
          </a:p>
        </p:txBody>
      </p:sp>
      <p:sp>
        <p:nvSpPr>
          <p:cNvPr id="103" name="Google Shape;684;p52">
            <a:extLst>
              <a:ext uri="{FF2B5EF4-FFF2-40B4-BE49-F238E27FC236}">
                <a16:creationId xmlns:a16="http://schemas.microsoft.com/office/drawing/2014/main" id="{0ED78A98-0B44-4EF8-AE73-B9AA17E365BE}"/>
              </a:ext>
            </a:extLst>
          </p:cNvPr>
          <p:cNvSpPr txBox="1"/>
          <p:nvPr/>
        </p:nvSpPr>
        <p:spPr>
          <a:xfrm>
            <a:off x="8066809" y="4491724"/>
            <a:ext cx="3026717" cy="7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9500 мм в год</a:t>
            </a:r>
            <a:endParaRPr lang="en-US" dirty="0">
              <a:solidFill>
                <a:srgbClr val="30394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05" name="Google Shape;741;p52">
            <a:extLst>
              <a:ext uri="{FF2B5EF4-FFF2-40B4-BE49-F238E27FC236}">
                <a16:creationId xmlns:a16="http://schemas.microsoft.com/office/drawing/2014/main" id="{183A428F-F0FB-4667-8338-D4D1A22AC246}"/>
              </a:ext>
            </a:extLst>
          </p:cNvPr>
          <p:cNvSpPr/>
          <p:nvPr/>
        </p:nvSpPr>
        <p:spPr>
          <a:xfrm>
            <a:off x="11309279" y="2533866"/>
            <a:ext cx="356512" cy="52463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91C7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742;p52">
            <a:extLst>
              <a:ext uri="{FF2B5EF4-FFF2-40B4-BE49-F238E27FC236}">
                <a16:creationId xmlns:a16="http://schemas.microsoft.com/office/drawing/2014/main" id="{E95DDE0E-A40B-49AD-AC59-FAF8ADFC0851}"/>
              </a:ext>
            </a:extLst>
          </p:cNvPr>
          <p:cNvSpPr/>
          <p:nvPr/>
        </p:nvSpPr>
        <p:spPr>
          <a:xfrm>
            <a:off x="11309279" y="3412942"/>
            <a:ext cx="356512" cy="52463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0D3A5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743;p52">
            <a:extLst>
              <a:ext uri="{FF2B5EF4-FFF2-40B4-BE49-F238E27FC236}">
                <a16:creationId xmlns:a16="http://schemas.microsoft.com/office/drawing/2014/main" id="{339951C2-8D68-4042-852A-7DF264DC053F}"/>
              </a:ext>
            </a:extLst>
          </p:cNvPr>
          <p:cNvSpPr/>
          <p:nvPr/>
        </p:nvSpPr>
        <p:spPr>
          <a:xfrm>
            <a:off x="11309279" y="4245243"/>
            <a:ext cx="356512" cy="52463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B79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681;p52">
            <a:extLst>
              <a:ext uri="{FF2B5EF4-FFF2-40B4-BE49-F238E27FC236}">
                <a16:creationId xmlns:a16="http://schemas.microsoft.com/office/drawing/2014/main" id="{781A6FE9-7584-4C9B-A009-6E46A2ABC6A6}"/>
              </a:ext>
            </a:extLst>
          </p:cNvPr>
          <p:cNvSpPr txBox="1"/>
          <p:nvPr/>
        </p:nvSpPr>
        <p:spPr>
          <a:xfrm>
            <a:off x="6700309" y="5083778"/>
            <a:ext cx="4480592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sz="2400" b="1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Мак-Мердо (Антарктида)</a:t>
            </a:r>
            <a:endParaRPr lang="ru-RU"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09" name="Google Shape;684;p52">
            <a:extLst>
              <a:ext uri="{FF2B5EF4-FFF2-40B4-BE49-F238E27FC236}">
                <a16:creationId xmlns:a16="http://schemas.microsoft.com/office/drawing/2014/main" id="{82AB803F-88BF-4288-B6BC-CB787736194C}"/>
              </a:ext>
            </a:extLst>
          </p:cNvPr>
          <p:cNvSpPr txBox="1"/>
          <p:nvPr/>
        </p:nvSpPr>
        <p:spPr>
          <a:xfrm>
            <a:off x="8337926" y="5408308"/>
            <a:ext cx="2755600" cy="7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100 мм в год</a:t>
            </a:r>
            <a:endParaRPr lang="en-US" dirty="0">
              <a:solidFill>
                <a:srgbClr val="30394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10" name="Google Shape;743;p52">
            <a:extLst>
              <a:ext uri="{FF2B5EF4-FFF2-40B4-BE49-F238E27FC236}">
                <a16:creationId xmlns:a16="http://schemas.microsoft.com/office/drawing/2014/main" id="{862E923F-C1B5-4FA4-8EAB-A2C0D62E79BF}"/>
              </a:ext>
            </a:extLst>
          </p:cNvPr>
          <p:cNvSpPr/>
          <p:nvPr/>
        </p:nvSpPr>
        <p:spPr>
          <a:xfrm>
            <a:off x="11334689" y="5161827"/>
            <a:ext cx="356512" cy="52463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2B93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F7DE9F2-E10D-49AC-A95C-10635545526B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81" name="object 3">
              <a:extLst>
                <a:ext uri="{FF2B5EF4-FFF2-40B4-BE49-F238E27FC236}">
                  <a16:creationId xmlns:a16="http://schemas.microsoft.com/office/drawing/2014/main" id="{E8EB3E17-BEF0-428E-AF33-09BB3B197C59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6593C88-93B1-4CD5-AF2D-33F84BAD5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3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82" grpId="0" animBg="1"/>
      <p:bldP spid="85" grpId="0" animBg="1"/>
      <p:bldP spid="86" grpId="0" animBg="1"/>
      <p:bldP spid="99" grpId="0"/>
      <p:bldP spid="100" grpId="0"/>
      <p:bldP spid="101" grpId="0"/>
      <p:bldP spid="102" grpId="0"/>
      <p:bldP spid="103" grpId="0"/>
      <p:bldP spid="105" grpId="0" animBg="1"/>
      <p:bldP spid="106" grpId="0" animBg="1"/>
      <p:bldP spid="107" grpId="0" animBg="1"/>
      <p:bldP spid="108" grpId="0"/>
      <p:bldP spid="109" grpId="0"/>
      <p:bldP spid="1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94501" y="3253690"/>
            <a:ext cx="5466792" cy="1347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48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Атмосферные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осадки</a:t>
            </a:r>
          </a:p>
        </p:txBody>
      </p:sp>
      <p:sp>
        <p:nvSpPr>
          <p:cNvPr id="6" name="object 6"/>
          <p:cNvSpPr/>
          <p:nvPr/>
        </p:nvSpPr>
        <p:spPr>
          <a:xfrm>
            <a:off x="6493630" y="2099309"/>
            <a:ext cx="9827260" cy="76200"/>
          </a:xfrm>
          <a:custGeom>
            <a:avLst/>
            <a:gdLst/>
            <a:ahLst/>
            <a:cxnLst/>
            <a:rect l="l" t="t" r="r" b="b"/>
            <a:pathLst>
              <a:path w="9827260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9827260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9827260" h="76200">
                <a:moveTo>
                  <a:pt x="1270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127000" y="49149"/>
                </a:lnTo>
                <a:lnTo>
                  <a:pt x="127000" y="26924"/>
                </a:lnTo>
                <a:close/>
              </a:path>
              <a:path w="9827260" h="76200">
                <a:moveTo>
                  <a:pt x="282575" y="26924"/>
                </a:moveTo>
                <a:lnTo>
                  <a:pt x="193675" y="26924"/>
                </a:lnTo>
                <a:lnTo>
                  <a:pt x="193675" y="49149"/>
                </a:lnTo>
                <a:lnTo>
                  <a:pt x="282575" y="49149"/>
                </a:lnTo>
                <a:lnTo>
                  <a:pt x="282575" y="26924"/>
                </a:lnTo>
                <a:close/>
              </a:path>
              <a:path w="9827260" h="76200">
                <a:moveTo>
                  <a:pt x="438150" y="26924"/>
                </a:moveTo>
                <a:lnTo>
                  <a:pt x="349250" y="26924"/>
                </a:lnTo>
                <a:lnTo>
                  <a:pt x="349250" y="49149"/>
                </a:lnTo>
                <a:lnTo>
                  <a:pt x="438150" y="49149"/>
                </a:lnTo>
                <a:lnTo>
                  <a:pt x="438150" y="26924"/>
                </a:lnTo>
                <a:close/>
              </a:path>
              <a:path w="9827260" h="76200">
                <a:moveTo>
                  <a:pt x="593725" y="26924"/>
                </a:moveTo>
                <a:lnTo>
                  <a:pt x="504825" y="26924"/>
                </a:lnTo>
                <a:lnTo>
                  <a:pt x="504825" y="49149"/>
                </a:lnTo>
                <a:lnTo>
                  <a:pt x="593725" y="49149"/>
                </a:lnTo>
                <a:lnTo>
                  <a:pt x="593725" y="26924"/>
                </a:lnTo>
                <a:close/>
              </a:path>
              <a:path w="9827260" h="76200">
                <a:moveTo>
                  <a:pt x="749300" y="26924"/>
                </a:moveTo>
                <a:lnTo>
                  <a:pt x="660400" y="26924"/>
                </a:lnTo>
                <a:lnTo>
                  <a:pt x="660400" y="49149"/>
                </a:lnTo>
                <a:lnTo>
                  <a:pt x="749300" y="49149"/>
                </a:lnTo>
                <a:lnTo>
                  <a:pt x="749300" y="26924"/>
                </a:lnTo>
                <a:close/>
              </a:path>
              <a:path w="9827260" h="76200">
                <a:moveTo>
                  <a:pt x="904875" y="26924"/>
                </a:moveTo>
                <a:lnTo>
                  <a:pt x="815975" y="26924"/>
                </a:lnTo>
                <a:lnTo>
                  <a:pt x="815975" y="49149"/>
                </a:lnTo>
                <a:lnTo>
                  <a:pt x="904875" y="49149"/>
                </a:lnTo>
                <a:lnTo>
                  <a:pt x="904875" y="26924"/>
                </a:lnTo>
                <a:close/>
              </a:path>
              <a:path w="9827260" h="76200">
                <a:moveTo>
                  <a:pt x="1060450" y="26924"/>
                </a:moveTo>
                <a:lnTo>
                  <a:pt x="971550" y="26924"/>
                </a:lnTo>
                <a:lnTo>
                  <a:pt x="971550" y="49149"/>
                </a:lnTo>
                <a:lnTo>
                  <a:pt x="1060450" y="49149"/>
                </a:lnTo>
                <a:lnTo>
                  <a:pt x="1060450" y="26924"/>
                </a:lnTo>
                <a:close/>
              </a:path>
              <a:path w="9827260" h="76200">
                <a:moveTo>
                  <a:pt x="1216025" y="26924"/>
                </a:moveTo>
                <a:lnTo>
                  <a:pt x="1127125" y="26924"/>
                </a:lnTo>
                <a:lnTo>
                  <a:pt x="11271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9827260" h="76200">
                <a:moveTo>
                  <a:pt x="1371599" y="26924"/>
                </a:moveTo>
                <a:lnTo>
                  <a:pt x="1282699" y="26924"/>
                </a:lnTo>
                <a:lnTo>
                  <a:pt x="1282699" y="49149"/>
                </a:lnTo>
                <a:lnTo>
                  <a:pt x="1371599" y="49149"/>
                </a:lnTo>
                <a:lnTo>
                  <a:pt x="1371599" y="26924"/>
                </a:lnTo>
                <a:close/>
              </a:path>
              <a:path w="9827260" h="76200">
                <a:moveTo>
                  <a:pt x="1527174" y="26924"/>
                </a:moveTo>
                <a:lnTo>
                  <a:pt x="1438274" y="26924"/>
                </a:lnTo>
                <a:lnTo>
                  <a:pt x="1438274" y="49149"/>
                </a:lnTo>
                <a:lnTo>
                  <a:pt x="1527174" y="49149"/>
                </a:lnTo>
                <a:lnTo>
                  <a:pt x="1527174" y="26924"/>
                </a:lnTo>
                <a:close/>
              </a:path>
              <a:path w="9827260" h="76200">
                <a:moveTo>
                  <a:pt x="1682750" y="26924"/>
                </a:moveTo>
                <a:lnTo>
                  <a:pt x="1593849" y="26924"/>
                </a:lnTo>
                <a:lnTo>
                  <a:pt x="1593849" y="49149"/>
                </a:lnTo>
                <a:lnTo>
                  <a:pt x="1682750" y="49149"/>
                </a:lnTo>
                <a:lnTo>
                  <a:pt x="1682750" y="26924"/>
                </a:lnTo>
                <a:close/>
              </a:path>
              <a:path w="9827260" h="76200">
                <a:moveTo>
                  <a:pt x="1838325" y="26924"/>
                </a:moveTo>
                <a:lnTo>
                  <a:pt x="1749425" y="26924"/>
                </a:lnTo>
                <a:lnTo>
                  <a:pt x="1749425" y="49149"/>
                </a:lnTo>
                <a:lnTo>
                  <a:pt x="1838325" y="49149"/>
                </a:lnTo>
                <a:lnTo>
                  <a:pt x="1838325" y="26924"/>
                </a:lnTo>
                <a:close/>
              </a:path>
              <a:path w="9827260" h="76200">
                <a:moveTo>
                  <a:pt x="1993900" y="26924"/>
                </a:moveTo>
                <a:lnTo>
                  <a:pt x="1905000" y="26924"/>
                </a:lnTo>
                <a:lnTo>
                  <a:pt x="1905000" y="49149"/>
                </a:lnTo>
                <a:lnTo>
                  <a:pt x="1993900" y="49149"/>
                </a:lnTo>
                <a:lnTo>
                  <a:pt x="1993900" y="26924"/>
                </a:lnTo>
                <a:close/>
              </a:path>
              <a:path w="9827260" h="76200">
                <a:moveTo>
                  <a:pt x="2149475" y="26924"/>
                </a:moveTo>
                <a:lnTo>
                  <a:pt x="2060575" y="26924"/>
                </a:lnTo>
                <a:lnTo>
                  <a:pt x="2060575" y="49149"/>
                </a:lnTo>
                <a:lnTo>
                  <a:pt x="2149475" y="49149"/>
                </a:lnTo>
                <a:lnTo>
                  <a:pt x="2149475" y="26924"/>
                </a:lnTo>
                <a:close/>
              </a:path>
              <a:path w="9827260" h="76200">
                <a:moveTo>
                  <a:pt x="2305050" y="26924"/>
                </a:moveTo>
                <a:lnTo>
                  <a:pt x="2216150" y="26924"/>
                </a:lnTo>
                <a:lnTo>
                  <a:pt x="2216150" y="49149"/>
                </a:lnTo>
                <a:lnTo>
                  <a:pt x="2305050" y="49149"/>
                </a:lnTo>
                <a:lnTo>
                  <a:pt x="2305050" y="26924"/>
                </a:lnTo>
                <a:close/>
              </a:path>
              <a:path w="9827260" h="76200">
                <a:moveTo>
                  <a:pt x="2460625" y="26924"/>
                </a:moveTo>
                <a:lnTo>
                  <a:pt x="2371725" y="26924"/>
                </a:lnTo>
                <a:lnTo>
                  <a:pt x="2371725" y="49149"/>
                </a:lnTo>
                <a:lnTo>
                  <a:pt x="2460625" y="49149"/>
                </a:lnTo>
                <a:lnTo>
                  <a:pt x="2460625" y="26924"/>
                </a:lnTo>
                <a:close/>
              </a:path>
              <a:path w="9827260" h="76200">
                <a:moveTo>
                  <a:pt x="2616200" y="26924"/>
                </a:moveTo>
                <a:lnTo>
                  <a:pt x="2527300" y="26924"/>
                </a:lnTo>
                <a:lnTo>
                  <a:pt x="2527300" y="49149"/>
                </a:lnTo>
                <a:lnTo>
                  <a:pt x="2616200" y="49149"/>
                </a:lnTo>
                <a:lnTo>
                  <a:pt x="2616200" y="26924"/>
                </a:lnTo>
                <a:close/>
              </a:path>
              <a:path w="9827260" h="76200">
                <a:moveTo>
                  <a:pt x="2771775" y="26924"/>
                </a:moveTo>
                <a:lnTo>
                  <a:pt x="2682875" y="26924"/>
                </a:lnTo>
                <a:lnTo>
                  <a:pt x="2682875" y="49149"/>
                </a:lnTo>
                <a:lnTo>
                  <a:pt x="2771775" y="49149"/>
                </a:lnTo>
                <a:lnTo>
                  <a:pt x="2771775" y="26924"/>
                </a:lnTo>
                <a:close/>
              </a:path>
              <a:path w="9827260" h="76200">
                <a:moveTo>
                  <a:pt x="2927350" y="26924"/>
                </a:moveTo>
                <a:lnTo>
                  <a:pt x="2838450" y="26924"/>
                </a:lnTo>
                <a:lnTo>
                  <a:pt x="2838450" y="49149"/>
                </a:lnTo>
                <a:lnTo>
                  <a:pt x="2927350" y="49149"/>
                </a:lnTo>
                <a:lnTo>
                  <a:pt x="2927350" y="26924"/>
                </a:lnTo>
                <a:close/>
              </a:path>
              <a:path w="9827260" h="76200">
                <a:moveTo>
                  <a:pt x="3082925" y="26924"/>
                </a:moveTo>
                <a:lnTo>
                  <a:pt x="2994025" y="26924"/>
                </a:lnTo>
                <a:lnTo>
                  <a:pt x="2994025" y="49149"/>
                </a:lnTo>
                <a:lnTo>
                  <a:pt x="3082925" y="49149"/>
                </a:lnTo>
                <a:lnTo>
                  <a:pt x="3082925" y="26924"/>
                </a:lnTo>
                <a:close/>
              </a:path>
              <a:path w="9827260" h="76200">
                <a:moveTo>
                  <a:pt x="3238500" y="26924"/>
                </a:moveTo>
                <a:lnTo>
                  <a:pt x="3149600" y="26924"/>
                </a:lnTo>
                <a:lnTo>
                  <a:pt x="3149600" y="49149"/>
                </a:lnTo>
                <a:lnTo>
                  <a:pt x="3238500" y="49149"/>
                </a:lnTo>
                <a:lnTo>
                  <a:pt x="3238500" y="26924"/>
                </a:lnTo>
                <a:close/>
              </a:path>
              <a:path w="9827260" h="76200">
                <a:moveTo>
                  <a:pt x="3394075" y="26924"/>
                </a:moveTo>
                <a:lnTo>
                  <a:pt x="3305175" y="26924"/>
                </a:lnTo>
                <a:lnTo>
                  <a:pt x="3305175" y="49149"/>
                </a:lnTo>
                <a:lnTo>
                  <a:pt x="3394075" y="49149"/>
                </a:lnTo>
                <a:lnTo>
                  <a:pt x="3394075" y="26924"/>
                </a:lnTo>
                <a:close/>
              </a:path>
              <a:path w="9827260" h="76200">
                <a:moveTo>
                  <a:pt x="3549650" y="26924"/>
                </a:moveTo>
                <a:lnTo>
                  <a:pt x="3460750" y="26924"/>
                </a:lnTo>
                <a:lnTo>
                  <a:pt x="3460750" y="49149"/>
                </a:lnTo>
                <a:lnTo>
                  <a:pt x="3549650" y="49149"/>
                </a:lnTo>
                <a:lnTo>
                  <a:pt x="3549650" y="26924"/>
                </a:lnTo>
                <a:close/>
              </a:path>
              <a:path w="9827260" h="76200">
                <a:moveTo>
                  <a:pt x="3705225" y="26924"/>
                </a:moveTo>
                <a:lnTo>
                  <a:pt x="3616325" y="26924"/>
                </a:lnTo>
                <a:lnTo>
                  <a:pt x="3616325" y="49149"/>
                </a:lnTo>
                <a:lnTo>
                  <a:pt x="3705225" y="49149"/>
                </a:lnTo>
                <a:lnTo>
                  <a:pt x="3705225" y="26924"/>
                </a:lnTo>
                <a:close/>
              </a:path>
              <a:path w="9827260" h="76200">
                <a:moveTo>
                  <a:pt x="3860800" y="26924"/>
                </a:moveTo>
                <a:lnTo>
                  <a:pt x="3771900" y="26924"/>
                </a:lnTo>
                <a:lnTo>
                  <a:pt x="3771900" y="49149"/>
                </a:lnTo>
                <a:lnTo>
                  <a:pt x="3860800" y="49149"/>
                </a:lnTo>
                <a:lnTo>
                  <a:pt x="3860800" y="26924"/>
                </a:lnTo>
                <a:close/>
              </a:path>
              <a:path w="9827260" h="76200">
                <a:moveTo>
                  <a:pt x="4016375" y="26924"/>
                </a:moveTo>
                <a:lnTo>
                  <a:pt x="3927475" y="26924"/>
                </a:lnTo>
                <a:lnTo>
                  <a:pt x="3927475" y="49149"/>
                </a:lnTo>
                <a:lnTo>
                  <a:pt x="4016375" y="49149"/>
                </a:lnTo>
                <a:lnTo>
                  <a:pt x="4016375" y="26924"/>
                </a:lnTo>
                <a:close/>
              </a:path>
              <a:path w="9827260" h="76200">
                <a:moveTo>
                  <a:pt x="4171950" y="26924"/>
                </a:moveTo>
                <a:lnTo>
                  <a:pt x="4083050" y="26924"/>
                </a:lnTo>
                <a:lnTo>
                  <a:pt x="4083050" y="49149"/>
                </a:lnTo>
                <a:lnTo>
                  <a:pt x="4171950" y="49149"/>
                </a:lnTo>
                <a:lnTo>
                  <a:pt x="4171950" y="26924"/>
                </a:lnTo>
                <a:close/>
              </a:path>
              <a:path w="9827260" h="76200">
                <a:moveTo>
                  <a:pt x="4327525" y="26924"/>
                </a:moveTo>
                <a:lnTo>
                  <a:pt x="4238625" y="26924"/>
                </a:lnTo>
                <a:lnTo>
                  <a:pt x="4238625" y="49149"/>
                </a:lnTo>
                <a:lnTo>
                  <a:pt x="4327525" y="49149"/>
                </a:lnTo>
                <a:lnTo>
                  <a:pt x="4327525" y="26924"/>
                </a:lnTo>
                <a:close/>
              </a:path>
              <a:path w="9827260" h="76200">
                <a:moveTo>
                  <a:pt x="4483100" y="26924"/>
                </a:moveTo>
                <a:lnTo>
                  <a:pt x="4394200" y="26924"/>
                </a:lnTo>
                <a:lnTo>
                  <a:pt x="4394200" y="49149"/>
                </a:lnTo>
                <a:lnTo>
                  <a:pt x="4483100" y="49149"/>
                </a:lnTo>
                <a:lnTo>
                  <a:pt x="4483100" y="26924"/>
                </a:lnTo>
                <a:close/>
              </a:path>
              <a:path w="9827260" h="76200">
                <a:moveTo>
                  <a:pt x="4638675" y="26924"/>
                </a:moveTo>
                <a:lnTo>
                  <a:pt x="4549775" y="26924"/>
                </a:lnTo>
                <a:lnTo>
                  <a:pt x="4549775" y="49149"/>
                </a:lnTo>
                <a:lnTo>
                  <a:pt x="4638675" y="49149"/>
                </a:lnTo>
                <a:lnTo>
                  <a:pt x="4638675" y="26924"/>
                </a:lnTo>
                <a:close/>
              </a:path>
              <a:path w="9827260" h="76200">
                <a:moveTo>
                  <a:pt x="4794250" y="26924"/>
                </a:moveTo>
                <a:lnTo>
                  <a:pt x="4705350" y="26924"/>
                </a:lnTo>
                <a:lnTo>
                  <a:pt x="4705350" y="49149"/>
                </a:lnTo>
                <a:lnTo>
                  <a:pt x="4794250" y="49149"/>
                </a:lnTo>
                <a:lnTo>
                  <a:pt x="4794250" y="26924"/>
                </a:lnTo>
                <a:close/>
              </a:path>
              <a:path w="9827260" h="76200">
                <a:moveTo>
                  <a:pt x="4949825" y="26924"/>
                </a:moveTo>
                <a:lnTo>
                  <a:pt x="4860925" y="26924"/>
                </a:lnTo>
                <a:lnTo>
                  <a:pt x="4860925" y="49149"/>
                </a:lnTo>
                <a:lnTo>
                  <a:pt x="4949825" y="49149"/>
                </a:lnTo>
                <a:lnTo>
                  <a:pt x="4949825" y="26924"/>
                </a:lnTo>
                <a:close/>
              </a:path>
              <a:path w="9827260" h="76200">
                <a:moveTo>
                  <a:pt x="5105400" y="26924"/>
                </a:moveTo>
                <a:lnTo>
                  <a:pt x="5016500" y="26924"/>
                </a:lnTo>
                <a:lnTo>
                  <a:pt x="5016500" y="49149"/>
                </a:lnTo>
                <a:lnTo>
                  <a:pt x="5105400" y="49149"/>
                </a:lnTo>
                <a:lnTo>
                  <a:pt x="5105400" y="26924"/>
                </a:lnTo>
                <a:close/>
              </a:path>
              <a:path w="9827260" h="76200">
                <a:moveTo>
                  <a:pt x="5260975" y="26924"/>
                </a:moveTo>
                <a:lnTo>
                  <a:pt x="5172075" y="26924"/>
                </a:lnTo>
                <a:lnTo>
                  <a:pt x="5172075" y="49149"/>
                </a:lnTo>
                <a:lnTo>
                  <a:pt x="5260975" y="49149"/>
                </a:lnTo>
                <a:lnTo>
                  <a:pt x="5260975" y="26924"/>
                </a:lnTo>
                <a:close/>
              </a:path>
              <a:path w="9827260" h="76200">
                <a:moveTo>
                  <a:pt x="5416550" y="26924"/>
                </a:moveTo>
                <a:lnTo>
                  <a:pt x="5327650" y="26924"/>
                </a:lnTo>
                <a:lnTo>
                  <a:pt x="5327650" y="49149"/>
                </a:lnTo>
                <a:lnTo>
                  <a:pt x="5416550" y="49149"/>
                </a:lnTo>
                <a:lnTo>
                  <a:pt x="5416550" y="26924"/>
                </a:lnTo>
                <a:close/>
              </a:path>
              <a:path w="9827260" h="76200">
                <a:moveTo>
                  <a:pt x="5572125" y="26924"/>
                </a:moveTo>
                <a:lnTo>
                  <a:pt x="5483225" y="26924"/>
                </a:lnTo>
                <a:lnTo>
                  <a:pt x="5483225" y="49149"/>
                </a:lnTo>
                <a:lnTo>
                  <a:pt x="5572125" y="49149"/>
                </a:lnTo>
                <a:lnTo>
                  <a:pt x="5572125" y="26924"/>
                </a:lnTo>
                <a:close/>
              </a:path>
              <a:path w="9827260" h="76200">
                <a:moveTo>
                  <a:pt x="5727700" y="26924"/>
                </a:moveTo>
                <a:lnTo>
                  <a:pt x="5638800" y="26924"/>
                </a:lnTo>
                <a:lnTo>
                  <a:pt x="5638800" y="49149"/>
                </a:lnTo>
                <a:lnTo>
                  <a:pt x="5727700" y="49149"/>
                </a:lnTo>
                <a:lnTo>
                  <a:pt x="5727700" y="26924"/>
                </a:lnTo>
                <a:close/>
              </a:path>
              <a:path w="9827260" h="76200">
                <a:moveTo>
                  <a:pt x="5883275" y="26924"/>
                </a:moveTo>
                <a:lnTo>
                  <a:pt x="5794375" y="26924"/>
                </a:lnTo>
                <a:lnTo>
                  <a:pt x="5794375" y="49149"/>
                </a:lnTo>
                <a:lnTo>
                  <a:pt x="5883275" y="49149"/>
                </a:lnTo>
                <a:lnTo>
                  <a:pt x="5883275" y="26924"/>
                </a:lnTo>
                <a:close/>
              </a:path>
              <a:path w="9827260" h="76200">
                <a:moveTo>
                  <a:pt x="6038850" y="26924"/>
                </a:moveTo>
                <a:lnTo>
                  <a:pt x="5949950" y="26924"/>
                </a:lnTo>
                <a:lnTo>
                  <a:pt x="5949950" y="49149"/>
                </a:lnTo>
                <a:lnTo>
                  <a:pt x="6038850" y="49149"/>
                </a:lnTo>
                <a:lnTo>
                  <a:pt x="6038850" y="26924"/>
                </a:lnTo>
                <a:close/>
              </a:path>
              <a:path w="9827260" h="76200">
                <a:moveTo>
                  <a:pt x="6194425" y="26924"/>
                </a:moveTo>
                <a:lnTo>
                  <a:pt x="6105525" y="26924"/>
                </a:lnTo>
                <a:lnTo>
                  <a:pt x="6105525" y="49149"/>
                </a:lnTo>
                <a:lnTo>
                  <a:pt x="6194425" y="49149"/>
                </a:lnTo>
                <a:lnTo>
                  <a:pt x="6194425" y="26924"/>
                </a:lnTo>
                <a:close/>
              </a:path>
              <a:path w="9827260" h="76200">
                <a:moveTo>
                  <a:pt x="6350000" y="26924"/>
                </a:moveTo>
                <a:lnTo>
                  <a:pt x="6261100" y="26924"/>
                </a:lnTo>
                <a:lnTo>
                  <a:pt x="6261100" y="49149"/>
                </a:lnTo>
                <a:lnTo>
                  <a:pt x="6350000" y="49149"/>
                </a:lnTo>
                <a:lnTo>
                  <a:pt x="6350000" y="26924"/>
                </a:lnTo>
                <a:close/>
              </a:path>
              <a:path w="9827260" h="76200">
                <a:moveTo>
                  <a:pt x="6505575" y="26924"/>
                </a:moveTo>
                <a:lnTo>
                  <a:pt x="6416675" y="26924"/>
                </a:lnTo>
                <a:lnTo>
                  <a:pt x="6416675" y="49149"/>
                </a:lnTo>
                <a:lnTo>
                  <a:pt x="6505575" y="49149"/>
                </a:lnTo>
                <a:lnTo>
                  <a:pt x="6505575" y="26924"/>
                </a:lnTo>
                <a:close/>
              </a:path>
              <a:path w="9827260" h="76200">
                <a:moveTo>
                  <a:pt x="6661150" y="26924"/>
                </a:moveTo>
                <a:lnTo>
                  <a:pt x="6572250" y="26924"/>
                </a:lnTo>
                <a:lnTo>
                  <a:pt x="6572250" y="49149"/>
                </a:lnTo>
                <a:lnTo>
                  <a:pt x="6661150" y="49149"/>
                </a:lnTo>
                <a:lnTo>
                  <a:pt x="6661150" y="26924"/>
                </a:lnTo>
                <a:close/>
              </a:path>
              <a:path w="9827260" h="76200">
                <a:moveTo>
                  <a:pt x="6816725" y="26924"/>
                </a:moveTo>
                <a:lnTo>
                  <a:pt x="6727825" y="26924"/>
                </a:lnTo>
                <a:lnTo>
                  <a:pt x="6727825" y="49149"/>
                </a:lnTo>
                <a:lnTo>
                  <a:pt x="6816725" y="49149"/>
                </a:lnTo>
                <a:lnTo>
                  <a:pt x="6816725" y="26924"/>
                </a:lnTo>
                <a:close/>
              </a:path>
              <a:path w="9827260" h="76200">
                <a:moveTo>
                  <a:pt x="6972300" y="26924"/>
                </a:moveTo>
                <a:lnTo>
                  <a:pt x="6883400" y="26924"/>
                </a:lnTo>
                <a:lnTo>
                  <a:pt x="6883400" y="49149"/>
                </a:lnTo>
                <a:lnTo>
                  <a:pt x="6972300" y="49149"/>
                </a:lnTo>
                <a:lnTo>
                  <a:pt x="6972300" y="26924"/>
                </a:lnTo>
                <a:close/>
              </a:path>
              <a:path w="9827260" h="76200">
                <a:moveTo>
                  <a:pt x="7127875" y="26924"/>
                </a:moveTo>
                <a:lnTo>
                  <a:pt x="7038975" y="26924"/>
                </a:lnTo>
                <a:lnTo>
                  <a:pt x="7038975" y="49149"/>
                </a:lnTo>
                <a:lnTo>
                  <a:pt x="7127875" y="49149"/>
                </a:lnTo>
                <a:lnTo>
                  <a:pt x="7127875" y="26924"/>
                </a:lnTo>
                <a:close/>
              </a:path>
              <a:path w="9827260" h="76200">
                <a:moveTo>
                  <a:pt x="7283450" y="26924"/>
                </a:moveTo>
                <a:lnTo>
                  <a:pt x="7194550" y="26924"/>
                </a:lnTo>
                <a:lnTo>
                  <a:pt x="7194550" y="49149"/>
                </a:lnTo>
                <a:lnTo>
                  <a:pt x="7283450" y="49149"/>
                </a:lnTo>
                <a:lnTo>
                  <a:pt x="7283450" y="26924"/>
                </a:lnTo>
                <a:close/>
              </a:path>
              <a:path w="9827260" h="76200">
                <a:moveTo>
                  <a:pt x="7439025" y="26924"/>
                </a:moveTo>
                <a:lnTo>
                  <a:pt x="7350125" y="26924"/>
                </a:lnTo>
                <a:lnTo>
                  <a:pt x="7350125" y="49149"/>
                </a:lnTo>
                <a:lnTo>
                  <a:pt x="7439025" y="49149"/>
                </a:lnTo>
                <a:lnTo>
                  <a:pt x="7439025" y="26924"/>
                </a:lnTo>
                <a:close/>
              </a:path>
              <a:path w="9827260" h="76200">
                <a:moveTo>
                  <a:pt x="7594600" y="26924"/>
                </a:moveTo>
                <a:lnTo>
                  <a:pt x="7505700" y="26924"/>
                </a:lnTo>
                <a:lnTo>
                  <a:pt x="7505700" y="49149"/>
                </a:lnTo>
                <a:lnTo>
                  <a:pt x="7594600" y="49149"/>
                </a:lnTo>
                <a:lnTo>
                  <a:pt x="7594600" y="26924"/>
                </a:lnTo>
                <a:close/>
              </a:path>
              <a:path w="9827260" h="76200">
                <a:moveTo>
                  <a:pt x="7750175" y="26924"/>
                </a:moveTo>
                <a:lnTo>
                  <a:pt x="7661275" y="26924"/>
                </a:lnTo>
                <a:lnTo>
                  <a:pt x="7661275" y="49149"/>
                </a:lnTo>
                <a:lnTo>
                  <a:pt x="7750175" y="49149"/>
                </a:lnTo>
                <a:lnTo>
                  <a:pt x="7750175" y="26924"/>
                </a:lnTo>
                <a:close/>
              </a:path>
              <a:path w="9827260" h="76200">
                <a:moveTo>
                  <a:pt x="7905750" y="26924"/>
                </a:moveTo>
                <a:lnTo>
                  <a:pt x="7816850" y="26924"/>
                </a:lnTo>
                <a:lnTo>
                  <a:pt x="7816850" y="49149"/>
                </a:lnTo>
                <a:lnTo>
                  <a:pt x="7905750" y="49149"/>
                </a:lnTo>
                <a:lnTo>
                  <a:pt x="7905750" y="26924"/>
                </a:lnTo>
                <a:close/>
              </a:path>
              <a:path w="9827260" h="76200">
                <a:moveTo>
                  <a:pt x="8061325" y="26924"/>
                </a:moveTo>
                <a:lnTo>
                  <a:pt x="7972425" y="26924"/>
                </a:lnTo>
                <a:lnTo>
                  <a:pt x="7972425" y="49149"/>
                </a:lnTo>
                <a:lnTo>
                  <a:pt x="8061325" y="49149"/>
                </a:lnTo>
                <a:lnTo>
                  <a:pt x="8061325" y="26924"/>
                </a:lnTo>
                <a:close/>
              </a:path>
              <a:path w="9827260" h="76200">
                <a:moveTo>
                  <a:pt x="8216900" y="26924"/>
                </a:moveTo>
                <a:lnTo>
                  <a:pt x="8128000" y="26924"/>
                </a:lnTo>
                <a:lnTo>
                  <a:pt x="8128000" y="49149"/>
                </a:lnTo>
                <a:lnTo>
                  <a:pt x="8216900" y="49149"/>
                </a:lnTo>
                <a:lnTo>
                  <a:pt x="8216900" y="26924"/>
                </a:lnTo>
                <a:close/>
              </a:path>
              <a:path w="9827260" h="76200">
                <a:moveTo>
                  <a:pt x="8372475" y="26924"/>
                </a:moveTo>
                <a:lnTo>
                  <a:pt x="8283575" y="26924"/>
                </a:lnTo>
                <a:lnTo>
                  <a:pt x="8283575" y="49149"/>
                </a:lnTo>
                <a:lnTo>
                  <a:pt x="8372475" y="49149"/>
                </a:lnTo>
                <a:lnTo>
                  <a:pt x="8372475" y="26924"/>
                </a:lnTo>
                <a:close/>
              </a:path>
              <a:path w="9827260" h="76200">
                <a:moveTo>
                  <a:pt x="8528050" y="26924"/>
                </a:moveTo>
                <a:lnTo>
                  <a:pt x="8439150" y="26924"/>
                </a:lnTo>
                <a:lnTo>
                  <a:pt x="8439150" y="49149"/>
                </a:lnTo>
                <a:lnTo>
                  <a:pt x="8528050" y="49149"/>
                </a:lnTo>
                <a:lnTo>
                  <a:pt x="8528050" y="26924"/>
                </a:lnTo>
                <a:close/>
              </a:path>
              <a:path w="9827260" h="76200">
                <a:moveTo>
                  <a:pt x="8683625" y="26924"/>
                </a:moveTo>
                <a:lnTo>
                  <a:pt x="8594725" y="26924"/>
                </a:lnTo>
                <a:lnTo>
                  <a:pt x="8594725" y="49149"/>
                </a:lnTo>
                <a:lnTo>
                  <a:pt x="8683625" y="49149"/>
                </a:lnTo>
                <a:lnTo>
                  <a:pt x="8683625" y="26924"/>
                </a:lnTo>
                <a:close/>
              </a:path>
              <a:path w="9827260" h="76200">
                <a:moveTo>
                  <a:pt x="8839200" y="26924"/>
                </a:moveTo>
                <a:lnTo>
                  <a:pt x="8750300" y="26924"/>
                </a:lnTo>
                <a:lnTo>
                  <a:pt x="8750300" y="49149"/>
                </a:lnTo>
                <a:lnTo>
                  <a:pt x="8839200" y="49149"/>
                </a:lnTo>
                <a:lnTo>
                  <a:pt x="8839200" y="26924"/>
                </a:lnTo>
                <a:close/>
              </a:path>
              <a:path w="9827260" h="76200">
                <a:moveTo>
                  <a:pt x="8994775" y="26924"/>
                </a:moveTo>
                <a:lnTo>
                  <a:pt x="8905875" y="26924"/>
                </a:lnTo>
                <a:lnTo>
                  <a:pt x="8905875" y="49149"/>
                </a:lnTo>
                <a:lnTo>
                  <a:pt x="8994775" y="49149"/>
                </a:lnTo>
                <a:lnTo>
                  <a:pt x="8994775" y="26924"/>
                </a:lnTo>
                <a:close/>
              </a:path>
              <a:path w="9827260" h="76200">
                <a:moveTo>
                  <a:pt x="9150350" y="26924"/>
                </a:moveTo>
                <a:lnTo>
                  <a:pt x="9061450" y="26924"/>
                </a:lnTo>
                <a:lnTo>
                  <a:pt x="9061450" y="49149"/>
                </a:lnTo>
                <a:lnTo>
                  <a:pt x="9150350" y="49149"/>
                </a:lnTo>
                <a:lnTo>
                  <a:pt x="9150350" y="26924"/>
                </a:lnTo>
                <a:close/>
              </a:path>
              <a:path w="9827260" h="76200">
                <a:moveTo>
                  <a:pt x="9305925" y="26924"/>
                </a:moveTo>
                <a:lnTo>
                  <a:pt x="9217025" y="26924"/>
                </a:lnTo>
                <a:lnTo>
                  <a:pt x="9217025" y="49149"/>
                </a:lnTo>
                <a:lnTo>
                  <a:pt x="9305925" y="49149"/>
                </a:lnTo>
                <a:lnTo>
                  <a:pt x="9305925" y="26924"/>
                </a:lnTo>
                <a:close/>
              </a:path>
              <a:path w="9827260" h="76200">
                <a:moveTo>
                  <a:pt x="9461500" y="26924"/>
                </a:moveTo>
                <a:lnTo>
                  <a:pt x="9372600" y="26924"/>
                </a:lnTo>
                <a:lnTo>
                  <a:pt x="9372600" y="49149"/>
                </a:lnTo>
                <a:lnTo>
                  <a:pt x="9461500" y="49149"/>
                </a:lnTo>
                <a:lnTo>
                  <a:pt x="9461500" y="26924"/>
                </a:lnTo>
                <a:close/>
              </a:path>
              <a:path w="9827260" h="76200">
                <a:moveTo>
                  <a:pt x="9617075" y="26924"/>
                </a:moveTo>
                <a:lnTo>
                  <a:pt x="9528175" y="26924"/>
                </a:lnTo>
                <a:lnTo>
                  <a:pt x="9528175" y="49149"/>
                </a:lnTo>
                <a:lnTo>
                  <a:pt x="9617075" y="49149"/>
                </a:lnTo>
                <a:lnTo>
                  <a:pt x="9617075" y="26924"/>
                </a:lnTo>
                <a:close/>
              </a:path>
              <a:path w="9827260" h="76200">
                <a:moveTo>
                  <a:pt x="9788779" y="0"/>
                </a:moveTo>
                <a:lnTo>
                  <a:pt x="9773985" y="2988"/>
                </a:lnTo>
                <a:lnTo>
                  <a:pt x="9761870" y="11144"/>
                </a:lnTo>
                <a:lnTo>
                  <a:pt x="9753685" y="23252"/>
                </a:lnTo>
                <a:lnTo>
                  <a:pt x="9750679" y="38100"/>
                </a:lnTo>
                <a:lnTo>
                  <a:pt x="9753685" y="52947"/>
                </a:lnTo>
                <a:lnTo>
                  <a:pt x="9761870" y="65055"/>
                </a:lnTo>
                <a:lnTo>
                  <a:pt x="9773985" y="73211"/>
                </a:lnTo>
                <a:lnTo>
                  <a:pt x="9788779" y="76200"/>
                </a:lnTo>
                <a:lnTo>
                  <a:pt x="9803626" y="73211"/>
                </a:lnTo>
                <a:lnTo>
                  <a:pt x="9815734" y="65055"/>
                </a:lnTo>
                <a:lnTo>
                  <a:pt x="9823890" y="52947"/>
                </a:lnTo>
                <a:lnTo>
                  <a:pt x="9824655" y="49149"/>
                </a:lnTo>
                <a:lnTo>
                  <a:pt x="9772650" y="49149"/>
                </a:lnTo>
                <a:lnTo>
                  <a:pt x="9772650" y="26924"/>
                </a:lnTo>
                <a:lnTo>
                  <a:pt x="9824629" y="26924"/>
                </a:lnTo>
                <a:lnTo>
                  <a:pt x="9823890" y="23252"/>
                </a:lnTo>
                <a:lnTo>
                  <a:pt x="9815734" y="11144"/>
                </a:lnTo>
                <a:lnTo>
                  <a:pt x="9803626" y="2988"/>
                </a:lnTo>
                <a:lnTo>
                  <a:pt x="9788779" y="0"/>
                </a:lnTo>
                <a:close/>
              </a:path>
              <a:path w="9827260" h="76200">
                <a:moveTo>
                  <a:pt x="9752941" y="26924"/>
                </a:moveTo>
                <a:lnTo>
                  <a:pt x="9683750" y="26924"/>
                </a:lnTo>
                <a:lnTo>
                  <a:pt x="9683750" y="49149"/>
                </a:lnTo>
                <a:lnTo>
                  <a:pt x="9752916" y="49149"/>
                </a:lnTo>
                <a:lnTo>
                  <a:pt x="9750679" y="38100"/>
                </a:lnTo>
                <a:lnTo>
                  <a:pt x="9752941" y="26924"/>
                </a:lnTo>
                <a:close/>
              </a:path>
              <a:path w="9827260" h="76200">
                <a:moveTo>
                  <a:pt x="9824629" y="26924"/>
                </a:moveTo>
                <a:lnTo>
                  <a:pt x="9772650" y="26924"/>
                </a:lnTo>
                <a:lnTo>
                  <a:pt x="9772650" y="49149"/>
                </a:lnTo>
                <a:lnTo>
                  <a:pt x="9824655" y="49149"/>
                </a:lnTo>
                <a:lnTo>
                  <a:pt x="9826879" y="38100"/>
                </a:lnTo>
                <a:lnTo>
                  <a:pt x="9824629" y="26924"/>
                </a:lnTo>
                <a:close/>
              </a:path>
            </a:pathLst>
          </a:custGeom>
          <a:solidFill>
            <a:srgbClr val="429EE4"/>
          </a:solidFill>
          <a:ln>
            <a:solidFill>
              <a:srgbClr val="429E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44398" y="1400048"/>
            <a:ext cx="1701318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60" dirty="0">
                <a:solidFill>
                  <a:srgbClr val="202020"/>
                </a:solidFill>
                <a:latin typeface="Tahoma"/>
                <a:cs typeface="Tahoma"/>
              </a:rPr>
              <a:t>Закономерности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88242" y="1694433"/>
            <a:ext cx="127000" cy="444500"/>
          </a:xfrm>
          <a:custGeom>
            <a:avLst/>
            <a:gdLst/>
            <a:ahLst/>
            <a:cxnLst/>
            <a:rect l="l" t="t" r="r" b="b"/>
            <a:pathLst>
              <a:path w="127000" h="444500">
                <a:moveTo>
                  <a:pt x="51225" y="124533"/>
                </a:moveTo>
                <a:lnTo>
                  <a:pt x="50673" y="152145"/>
                </a:lnTo>
                <a:lnTo>
                  <a:pt x="72898" y="152653"/>
                </a:lnTo>
                <a:lnTo>
                  <a:pt x="73411" y="127000"/>
                </a:lnTo>
                <a:lnTo>
                  <a:pt x="62230" y="127000"/>
                </a:lnTo>
                <a:lnTo>
                  <a:pt x="51225" y="124533"/>
                </a:lnTo>
                <a:close/>
              </a:path>
              <a:path w="127000" h="444500">
                <a:moveTo>
                  <a:pt x="52451" y="63245"/>
                </a:moveTo>
                <a:lnTo>
                  <a:pt x="51286" y="121487"/>
                </a:lnTo>
                <a:lnTo>
                  <a:pt x="51225" y="124533"/>
                </a:lnTo>
                <a:lnTo>
                  <a:pt x="62230" y="127000"/>
                </a:lnTo>
                <a:lnTo>
                  <a:pt x="73452" y="124951"/>
                </a:lnTo>
                <a:lnTo>
                  <a:pt x="74655" y="64769"/>
                </a:lnTo>
                <a:lnTo>
                  <a:pt x="74676" y="63753"/>
                </a:lnTo>
                <a:lnTo>
                  <a:pt x="52451" y="63245"/>
                </a:lnTo>
                <a:close/>
              </a:path>
              <a:path w="127000" h="444500">
                <a:moveTo>
                  <a:pt x="73452" y="124951"/>
                </a:moveTo>
                <a:lnTo>
                  <a:pt x="62230" y="127000"/>
                </a:lnTo>
                <a:lnTo>
                  <a:pt x="73411" y="127000"/>
                </a:lnTo>
                <a:lnTo>
                  <a:pt x="73452" y="124951"/>
                </a:lnTo>
                <a:close/>
              </a:path>
              <a:path w="127000" h="444500">
                <a:moveTo>
                  <a:pt x="126721" y="63245"/>
                </a:moveTo>
                <a:lnTo>
                  <a:pt x="52451" y="63245"/>
                </a:lnTo>
                <a:lnTo>
                  <a:pt x="74676" y="63753"/>
                </a:lnTo>
                <a:lnTo>
                  <a:pt x="73521" y="121487"/>
                </a:lnTo>
                <a:lnTo>
                  <a:pt x="73452" y="124951"/>
                </a:lnTo>
                <a:lnTo>
                  <a:pt x="87030" y="122473"/>
                </a:lnTo>
                <a:lnTo>
                  <a:pt x="107473" y="109267"/>
                </a:lnTo>
                <a:lnTo>
                  <a:pt x="121487" y="89370"/>
                </a:lnTo>
                <a:lnTo>
                  <a:pt x="127000" y="64769"/>
                </a:lnTo>
                <a:lnTo>
                  <a:pt x="126814" y="63753"/>
                </a:lnTo>
                <a:lnTo>
                  <a:pt x="126721" y="63245"/>
                </a:lnTo>
                <a:close/>
              </a:path>
              <a:path w="127000" h="444500">
                <a:moveTo>
                  <a:pt x="64770" y="0"/>
                </a:moveTo>
                <a:lnTo>
                  <a:pt x="39969" y="4526"/>
                </a:lnTo>
                <a:lnTo>
                  <a:pt x="19526" y="17732"/>
                </a:lnTo>
                <a:lnTo>
                  <a:pt x="5512" y="37629"/>
                </a:lnTo>
                <a:lnTo>
                  <a:pt x="0" y="62229"/>
                </a:lnTo>
                <a:lnTo>
                  <a:pt x="4526" y="87030"/>
                </a:lnTo>
                <a:lnTo>
                  <a:pt x="17732" y="107473"/>
                </a:lnTo>
                <a:lnTo>
                  <a:pt x="37629" y="121487"/>
                </a:lnTo>
                <a:lnTo>
                  <a:pt x="51225" y="124533"/>
                </a:lnTo>
                <a:lnTo>
                  <a:pt x="52420" y="64769"/>
                </a:lnTo>
                <a:lnTo>
                  <a:pt x="52451" y="63245"/>
                </a:lnTo>
                <a:lnTo>
                  <a:pt x="126721" y="63245"/>
                </a:lnTo>
                <a:lnTo>
                  <a:pt x="122473" y="39969"/>
                </a:lnTo>
                <a:lnTo>
                  <a:pt x="109267" y="19526"/>
                </a:lnTo>
                <a:lnTo>
                  <a:pt x="89370" y="5512"/>
                </a:lnTo>
                <a:lnTo>
                  <a:pt x="64770" y="0"/>
                </a:lnTo>
                <a:close/>
              </a:path>
              <a:path w="127000" h="444500">
                <a:moveTo>
                  <a:pt x="49276" y="218820"/>
                </a:moveTo>
                <a:lnTo>
                  <a:pt x="47498" y="307720"/>
                </a:lnTo>
                <a:lnTo>
                  <a:pt x="69723" y="308101"/>
                </a:lnTo>
                <a:lnTo>
                  <a:pt x="71501" y="219201"/>
                </a:lnTo>
                <a:lnTo>
                  <a:pt x="49276" y="218820"/>
                </a:lnTo>
                <a:close/>
              </a:path>
              <a:path w="127000" h="444500">
                <a:moveTo>
                  <a:pt x="46101" y="374395"/>
                </a:moveTo>
                <a:lnTo>
                  <a:pt x="44831" y="443738"/>
                </a:lnTo>
                <a:lnTo>
                  <a:pt x="66929" y="444118"/>
                </a:lnTo>
                <a:lnTo>
                  <a:pt x="68326" y="374776"/>
                </a:lnTo>
                <a:lnTo>
                  <a:pt x="46101" y="374395"/>
                </a:lnTo>
                <a:close/>
              </a:path>
            </a:pathLst>
          </a:custGeom>
          <a:solidFill>
            <a:srgbClr val="429EE4"/>
          </a:solidFill>
          <a:ln>
            <a:solidFill>
              <a:srgbClr val="429E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208132" y="1224196"/>
            <a:ext cx="18618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80" dirty="0">
                <a:solidFill>
                  <a:srgbClr val="202020"/>
                </a:solidFill>
                <a:latin typeface="Tahoma"/>
                <a:cs typeface="Tahoma"/>
              </a:rPr>
              <a:t>Распределение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58811" y="1390904"/>
            <a:ext cx="21983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80" dirty="0">
                <a:solidFill>
                  <a:srgbClr val="202020"/>
                </a:solidFill>
                <a:latin typeface="Tahoma"/>
                <a:cs typeface="Tahoma"/>
              </a:rPr>
              <a:t>Факторы</a:t>
            </a:r>
          </a:p>
        </p:txBody>
      </p:sp>
      <p:sp>
        <p:nvSpPr>
          <p:cNvPr id="15" name="object 15"/>
          <p:cNvSpPr/>
          <p:nvPr/>
        </p:nvSpPr>
        <p:spPr>
          <a:xfrm>
            <a:off x="11260555" y="1686814"/>
            <a:ext cx="127000" cy="444500"/>
          </a:xfrm>
          <a:custGeom>
            <a:avLst/>
            <a:gdLst/>
            <a:ahLst/>
            <a:cxnLst/>
            <a:rect l="l" t="t" r="r" b="b"/>
            <a:pathLst>
              <a:path w="127000" h="444500">
                <a:moveTo>
                  <a:pt x="51225" y="124533"/>
                </a:moveTo>
                <a:lnTo>
                  <a:pt x="50673" y="152146"/>
                </a:lnTo>
                <a:lnTo>
                  <a:pt x="72898" y="152653"/>
                </a:lnTo>
                <a:lnTo>
                  <a:pt x="73411" y="127000"/>
                </a:lnTo>
                <a:lnTo>
                  <a:pt x="62230" y="127000"/>
                </a:lnTo>
                <a:lnTo>
                  <a:pt x="51225" y="124533"/>
                </a:lnTo>
                <a:close/>
              </a:path>
              <a:path w="127000" h="444500">
                <a:moveTo>
                  <a:pt x="52450" y="63246"/>
                </a:moveTo>
                <a:lnTo>
                  <a:pt x="51286" y="121487"/>
                </a:lnTo>
                <a:lnTo>
                  <a:pt x="51225" y="124533"/>
                </a:lnTo>
                <a:lnTo>
                  <a:pt x="62230" y="127000"/>
                </a:lnTo>
                <a:lnTo>
                  <a:pt x="73452" y="124951"/>
                </a:lnTo>
                <a:lnTo>
                  <a:pt x="74655" y="64770"/>
                </a:lnTo>
                <a:lnTo>
                  <a:pt x="74675" y="63753"/>
                </a:lnTo>
                <a:lnTo>
                  <a:pt x="52450" y="63246"/>
                </a:lnTo>
                <a:close/>
              </a:path>
              <a:path w="127000" h="444500">
                <a:moveTo>
                  <a:pt x="73452" y="124951"/>
                </a:moveTo>
                <a:lnTo>
                  <a:pt x="62230" y="127000"/>
                </a:lnTo>
                <a:lnTo>
                  <a:pt x="73411" y="127000"/>
                </a:lnTo>
                <a:lnTo>
                  <a:pt x="73452" y="124951"/>
                </a:lnTo>
                <a:close/>
              </a:path>
              <a:path w="127000" h="444500">
                <a:moveTo>
                  <a:pt x="126721" y="63246"/>
                </a:moveTo>
                <a:lnTo>
                  <a:pt x="52450" y="63246"/>
                </a:lnTo>
                <a:lnTo>
                  <a:pt x="74675" y="63753"/>
                </a:lnTo>
                <a:lnTo>
                  <a:pt x="73521" y="121487"/>
                </a:lnTo>
                <a:lnTo>
                  <a:pt x="73452" y="124951"/>
                </a:lnTo>
                <a:lnTo>
                  <a:pt x="87030" y="122473"/>
                </a:lnTo>
                <a:lnTo>
                  <a:pt x="107473" y="109267"/>
                </a:lnTo>
                <a:lnTo>
                  <a:pt x="121487" y="89370"/>
                </a:lnTo>
                <a:lnTo>
                  <a:pt x="127000" y="64770"/>
                </a:lnTo>
                <a:lnTo>
                  <a:pt x="126814" y="63753"/>
                </a:lnTo>
                <a:lnTo>
                  <a:pt x="126721" y="63246"/>
                </a:lnTo>
                <a:close/>
              </a:path>
              <a:path w="127000" h="444500">
                <a:moveTo>
                  <a:pt x="64770" y="0"/>
                </a:moveTo>
                <a:lnTo>
                  <a:pt x="39969" y="4526"/>
                </a:lnTo>
                <a:lnTo>
                  <a:pt x="19526" y="17732"/>
                </a:lnTo>
                <a:lnTo>
                  <a:pt x="5512" y="37629"/>
                </a:lnTo>
                <a:lnTo>
                  <a:pt x="0" y="62230"/>
                </a:lnTo>
                <a:lnTo>
                  <a:pt x="4526" y="87030"/>
                </a:lnTo>
                <a:lnTo>
                  <a:pt x="17732" y="107473"/>
                </a:lnTo>
                <a:lnTo>
                  <a:pt x="37629" y="121487"/>
                </a:lnTo>
                <a:lnTo>
                  <a:pt x="51225" y="124533"/>
                </a:lnTo>
                <a:lnTo>
                  <a:pt x="52420" y="64770"/>
                </a:lnTo>
                <a:lnTo>
                  <a:pt x="52450" y="63246"/>
                </a:lnTo>
                <a:lnTo>
                  <a:pt x="126721" y="63246"/>
                </a:lnTo>
                <a:lnTo>
                  <a:pt x="122473" y="39969"/>
                </a:lnTo>
                <a:lnTo>
                  <a:pt x="109267" y="19526"/>
                </a:lnTo>
                <a:lnTo>
                  <a:pt x="89370" y="5512"/>
                </a:lnTo>
                <a:lnTo>
                  <a:pt x="64770" y="0"/>
                </a:lnTo>
                <a:close/>
              </a:path>
              <a:path w="127000" h="444500">
                <a:moveTo>
                  <a:pt x="49275" y="218821"/>
                </a:moveTo>
                <a:lnTo>
                  <a:pt x="47498" y="307721"/>
                </a:lnTo>
                <a:lnTo>
                  <a:pt x="69723" y="308101"/>
                </a:lnTo>
                <a:lnTo>
                  <a:pt x="71500" y="219201"/>
                </a:lnTo>
                <a:lnTo>
                  <a:pt x="49275" y="218821"/>
                </a:lnTo>
                <a:close/>
              </a:path>
              <a:path w="127000" h="444500">
                <a:moveTo>
                  <a:pt x="46100" y="374396"/>
                </a:moveTo>
                <a:lnTo>
                  <a:pt x="44831" y="443738"/>
                </a:lnTo>
                <a:lnTo>
                  <a:pt x="66929" y="444119"/>
                </a:lnTo>
                <a:lnTo>
                  <a:pt x="68325" y="374776"/>
                </a:lnTo>
                <a:lnTo>
                  <a:pt x="46100" y="374396"/>
                </a:lnTo>
                <a:close/>
              </a:path>
            </a:pathLst>
          </a:custGeom>
          <a:solidFill>
            <a:srgbClr val="429EE4"/>
          </a:solidFill>
          <a:ln>
            <a:solidFill>
              <a:srgbClr val="429E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394500" y="1217803"/>
            <a:ext cx="987482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65" dirty="0">
                <a:solidFill>
                  <a:srgbClr val="202020"/>
                </a:solidFill>
                <a:latin typeface="Tahoma"/>
                <a:cs typeface="Tahoma"/>
              </a:rPr>
              <a:t>Понятие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17226" y="1506982"/>
            <a:ext cx="116974" cy="619125"/>
          </a:xfrm>
          <a:custGeom>
            <a:avLst/>
            <a:gdLst/>
            <a:ahLst/>
            <a:cxnLst/>
            <a:rect l="l" t="t" r="r" b="b"/>
            <a:pathLst>
              <a:path w="127000" h="619125">
                <a:moveTo>
                  <a:pt x="52606" y="124796"/>
                </a:moveTo>
                <a:lnTo>
                  <a:pt x="52705" y="152400"/>
                </a:lnTo>
                <a:lnTo>
                  <a:pt x="74930" y="152400"/>
                </a:lnTo>
                <a:lnTo>
                  <a:pt x="74839" y="127000"/>
                </a:lnTo>
                <a:lnTo>
                  <a:pt x="63728" y="127000"/>
                </a:lnTo>
                <a:lnTo>
                  <a:pt x="52606" y="124796"/>
                </a:lnTo>
                <a:close/>
              </a:path>
              <a:path w="127000" h="619125">
                <a:moveTo>
                  <a:pt x="74612" y="63500"/>
                </a:moveTo>
                <a:lnTo>
                  <a:pt x="52387" y="63500"/>
                </a:lnTo>
                <a:lnTo>
                  <a:pt x="52474" y="87977"/>
                </a:lnTo>
                <a:lnTo>
                  <a:pt x="52547" y="108219"/>
                </a:lnTo>
                <a:lnTo>
                  <a:pt x="52606" y="124796"/>
                </a:lnTo>
                <a:lnTo>
                  <a:pt x="63728" y="127000"/>
                </a:lnTo>
                <a:lnTo>
                  <a:pt x="74427" y="124796"/>
                </a:lnTo>
                <a:lnTo>
                  <a:pt x="74831" y="124796"/>
                </a:lnTo>
                <a:lnTo>
                  <a:pt x="74772" y="108219"/>
                </a:lnTo>
                <a:lnTo>
                  <a:pt x="74699" y="87977"/>
                </a:lnTo>
                <a:lnTo>
                  <a:pt x="74612" y="63500"/>
                </a:lnTo>
                <a:close/>
              </a:path>
              <a:path w="127000" h="619125">
                <a:moveTo>
                  <a:pt x="74831" y="124796"/>
                </a:moveTo>
                <a:lnTo>
                  <a:pt x="74427" y="124796"/>
                </a:lnTo>
                <a:lnTo>
                  <a:pt x="63728" y="127000"/>
                </a:lnTo>
                <a:lnTo>
                  <a:pt x="74839" y="127000"/>
                </a:lnTo>
                <a:lnTo>
                  <a:pt x="74831" y="124796"/>
                </a:lnTo>
                <a:close/>
              </a:path>
              <a:path w="127000" h="619125">
                <a:moveTo>
                  <a:pt x="63271" y="0"/>
                </a:moveTo>
                <a:lnTo>
                  <a:pt x="18438" y="18780"/>
                </a:lnTo>
                <a:lnTo>
                  <a:pt x="100" y="63245"/>
                </a:lnTo>
                <a:lnTo>
                  <a:pt x="0" y="63753"/>
                </a:lnTo>
                <a:lnTo>
                  <a:pt x="4984" y="87977"/>
                </a:lnTo>
                <a:lnTo>
                  <a:pt x="5080" y="88441"/>
                </a:lnTo>
                <a:lnTo>
                  <a:pt x="18762" y="108569"/>
                </a:lnTo>
                <a:lnTo>
                  <a:pt x="38995" y="122100"/>
                </a:lnTo>
                <a:lnTo>
                  <a:pt x="52606" y="124796"/>
                </a:lnTo>
                <a:lnTo>
                  <a:pt x="52547" y="108219"/>
                </a:lnTo>
                <a:lnTo>
                  <a:pt x="52474" y="87977"/>
                </a:lnTo>
                <a:lnTo>
                  <a:pt x="52387" y="63500"/>
                </a:lnTo>
                <a:lnTo>
                  <a:pt x="126949" y="63500"/>
                </a:lnTo>
                <a:lnTo>
                  <a:pt x="127000" y="63245"/>
                </a:lnTo>
                <a:lnTo>
                  <a:pt x="122015" y="39022"/>
                </a:lnTo>
                <a:lnTo>
                  <a:pt x="121919" y="38558"/>
                </a:lnTo>
                <a:lnTo>
                  <a:pt x="108237" y="18430"/>
                </a:lnTo>
                <a:lnTo>
                  <a:pt x="88004" y="4899"/>
                </a:lnTo>
                <a:lnTo>
                  <a:pt x="63271" y="0"/>
                </a:lnTo>
                <a:close/>
              </a:path>
              <a:path w="127000" h="619125">
                <a:moveTo>
                  <a:pt x="126949" y="63500"/>
                </a:moveTo>
                <a:lnTo>
                  <a:pt x="74612" y="63500"/>
                </a:lnTo>
                <a:lnTo>
                  <a:pt x="74699" y="87977"/>
                </a:lnTo>
                <a:lnTo>
                  <a:pt x="74772" y="108219"/>
                </a:lnTo>
                <a:lnTo>
                  <a:pt x="74831" y="124796"/>
                </a:lnTo>
                <a:lnTo>
                  <a:pt x="74427" y="124796"/>
                </a:lnTo>
                <a:lnTo>
                  <a:pt x="88425" y="121914"/>
                </a:lnTo>
                <a:lnTo>
                  <a:pt x="108561" y="108219"/>
                </a:lnTo>
                <a:lnTo>
                  <a:pt x="122098" y="87977"/>
                </a:lnTo>
                <a:lnTo>
                  <a:pt x="126899" y="63753"/>
                </a:lnTo>
                <a:lnTo>
                  <a:pt x="126949" y="63500"/>
                </a:lnTo>
                <a:close/>
              </a:path>
              <a:path w="127000" h="619125">
                <a:moveTo>
                  <a:pt x="75171" y="219075"/>
                </a:moveTo>
                <a:lnTo>
                  <a:pt x="52946" y="219075"/>
                </a:lnTo>
                <a:lnTo>
                  <a:pt x="53263" y="307975"/>
                </a:lnTo>
                <a:lnTo>
                  <a:pt x="75488" y="307975"/>
                </a:lnTo>
                <a:lnTo>
                  <a:pt x="75171" y="219075"/>
                </a:lnTo>
                <a:close/>
              </a:path>
              <a:path w="127000" h="619125">
                <a:moveTo>
                  <a:pt x="75730" y="374650"/>
                </a:moveTo>
                <a:lnTo>
                  <a:pt x="53505" y="374650"/>
                </a:lnTo>
                <a:lnTo>
                  <a:pt x="53822" y="463550"/>
                </a:lnTo>
                <a:lnTo>
                  <a:pt x="76047" y="463550"/>
                </a:lnTo>
                <a:lnTo>
                  <a:pt x="75730" y="374650"/>
                </a:lnTo>
                <a:close/>
              </a:path>
              <a:path w="127000" h="619125">
                <a:moveTo>
                  <a:pt x="76288" y="530225"/>
                </a:moveTo>
                <a:lnTo>
                  <a:pt x="54063" y="530225"/>
                </a:lnTo>
                <a:lnTo>
                  <a:pt x="54381" y="619125"/>
                </a:lnTo>
                <a:lnTo>
                  <a:pt x="76606" y="619125"/>
                </a:lnTo>
                <a:lnTo>
                  <a:pt x="76288" y="530225"/>
                </a:lnTo>
                <a:close/>
              </a:path>
            </a:pathLst>
          </a:custGeom>
          <a:solidFill>
            <a:srgbClr val="429EE4"/>
          </a:solidFill>
          <a:ln>
            <a:solidFill>
              <a:srgbClr val="429E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E4050A8E-C333-45B5-8C3E-B5BF31D388A4}"/>
              </a:ext>
            </a:extLst>
          </p:cNvPr>
          <p:cNvSpPr txBox="1"/>
          <p:nvPr/>
        </p:nvSpPr>
        <p:spPr>
          <a:xfrm>
            <a:off x="6394501" y="4637430"/>
            <a:ext cx="5386135" cy="14369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535"/>
              </a:spcBef>
            </a:pPr>
            <a:r>
              <a:rPr lang="ru-RU" sz="2000" spc="140" dirty="0">
                <a:solidFill>
                  <a:srgbClr val="303942"/>
                </a:solidFill>
                <a:latin typeface="Tahoma"/>
                <a:cs typeface="Tahoma"/>
              </a:rPr>
              <a:t>Закономерности распределения атмосферных осадков. Пояса атмосферного давления на Земле</a:t>
            </a:r>
          </a:p>
          <a:p>
            <a:pPr marL="31750">
              <a:lnSpc>
                <a:spcPct val="100000"/>
              </a:lnSpc>
              <a:spcBef>
                <a:spcPts val="1535"/>
              </a:spcBef>
            </a:pPr>
            <a:endParaRPr lang="ru-RU" sz="2000" spc="14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943EDFF-9060-4DC3-8E51-AAAECA8EDE99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" b="7304"/>
          <a:stretch/>
        </p:blipFill>
        <p:spPr>
          <a:xfrm>
            <a:off x="323737" y="2877947"/>
            <a:ext cx="5607811" cy="3192426"/>
          </a:xfrm>
          <a:custGeom>
            <a:avLst/>
            <a:gdLst>
              <a:gd name="connsiteX0" fmla="*/ 282716 w 6934087"/>
              <a:gd name="connsiteY0" fmla="*/ 0 h 3947450"/>
              <a:gd name="connsiteX1" fmla="*/ 6651371 w 6934087"/>
              <a:gd name="connsiteY1" fmla="*/ 0 h 3947450"/>
              <a:gd name="connsiteX2" fmla="*/ 6693148 w 6934087"/>
              <a:gd name="connsiteY2" fmla="*/ 2974 h 3947450"/>
              <a:gd name="connsiteX3" fmla="*/ 6733023 w 6934087"/>
              <a:gd name="connsiteY3" fmla="*/ 11615 h 3947450"/>
              <a:gd name="connsiteX4" fmla="*/ 6770555 w 6934087"/>
              <a:gd name="connsiteY4" fmla="*/ 25497 h 3947450"/>
              <a:gd name="connsiteX5" fmla="*/ 6805311 w 6934087"/>
              <a:gd name="connsiteY5" fmla="*/ 44196 h 3947450"/>
              <a:gd name="connsiteX6" fmla="*/ 6836852 w 6934087"/>
              <a:gd name="connsiteY6" fmla="*/ 67289 h 3947450"/>
              <a:gd name="connsiteX7" fmla="*/ 6864741 w 6934087"/>
              <a:gd name="connsiteY7" fmla="*/ 94350 h 3947450"/>
              <a:gd name="connsiteX8" fmla="*/ 6888539 w 6934087"/>
              <a:gd name="connsiteY8" fmla="*/ 124955 h 3947450"/>
              <a:gd name="connsiteX9" fmla="*/ 6907810 w 6934087"/>
              <a:gd name="connsiteY9" fmla="*/ 158680 h 3947450"/>
              <a:gd name="connsiteX10" fmla="*/ 6922117 w 6934087"/>
              <a:gd name="connsiteY10" fmla="*/ 195100 h 3947450"/>
              <a:gd name="connsiteX11" fmla="*/ 6931021 w 6934087"/>
              <a:gd name="connsiteY11" fmla="*/ 233791 h 3947450"/>
              <a:gd name="connsiteX12" fmla="*/ 6934087 w 6934087"/>
              <a:gd name="connsiteY12" fmla="*/ 274329 h 3947450"/>
              <a:gd name="connsiteX13" fmla="*/ 6934087 w 6934087"/>
              <a:gd name="connsiteY13" fmla="*/ 3673143 h 3947450"/>
              <a:gd name="connsiteX14" fmla="*/ 6931021 w 6934087"/>
              <a:gd name="connsiteY14" fmla="*/ 3713677 h 3947450"/>
              <a:gd name="connsiteX15" fmla="*/ 6922117 w 6934087"/>
              <a:gd name="connsiteY15" fmla="*/ 3752365 h 3947450"/>
              <a:gd name="connsiteX16" fmla="*/ 6907810 w 6934087"/>
              <a:gd name="connsiteY16" fmla="*/ 3788783 h 3947450"/>
              <a:gd name="connsiteX17" fmla="*/ 6888539 w 6934087"/>
              <a:gd name="connsiteY17" fmla="*/ 3822505 h 3947450"/>
              <a:gd name="connsiteX18" fmla="*/ 6864741 w 6934087"/>
              <a:gd name="connsiteY18" fmla="*/ 3853108 h 3947450"/>
              <a:gd name="connsiteX19" fmla="*/ 6836852 w 6934087"/>
              <a:gd name="connsiteY19" fmla="*/ 3880166 h 3947450"/>
              <a:gd name="connsiteX20" fmla="*/ 6805311 w 6934087"/>
              <a:gd name="connsiteY20" fmla="*/ 3903257 h 3947450"/>
              <a:gd name="connsiteX21" fmla="*/ 6770555 w 6934087"/>
              <a:gd name="connsiteY21" fmla="*/ 3921954 h 3947450"/>
              <a:gd name="connsiteX22" fmla="*/ 6733023 w 6934087"/>
              <a:gd name="connsiteY22" fmla="*/ 3935836 h 3947450"/>
              <a:gd name="connsiteX23" fmla="*/ 6693148 w 6934087"/>
              <a:gd name="connsiteY23" fmla="*/ 3944476 h 3947450"/>
              <a:gd name="connsiteX24" fmla="*/ 6651371 w 6934087"/>
              <a:gd name="connsiteY24" fmla="*/ 3947450 h 3947450"/>
              <a:gd name="connsiteX25" fmla="*/ 282716 w 6934087"/>
              <a:gd name="connsiteY25" fmla="*/ 3947450 h 3947450"/>
              <a:gd name="connsiteX26" fmla="*/ 240938 w 6934087"/>
              <a:gd name="connsiteY26" fmla="*/ 3944476 h 3947450"/>
              <a:gd name="connsiteX27" fmla="*/ 201064 w 6934087"/>
              <a:gd name="connsiteY27" fmla="*/ 3935836 h 3947450"/>
              <a:gd name="connsiteX28" fmla="*/ 163531 w 6934087"/>
              <a:gd name="connsiteY28" fmla="*/ 3921954 h 3947450"/>
              <a:gd name="connsiteX29" fmla="*/ 128775 w 6934087"/>
              <a:gd name="connsiteY29" fmla="*/ 3903257 h 3947450"/>
              <a:gd name="connsiteX30" fmla="*/ 97235 w 6934087"/>
              <a:gd name="connsiteY30" fmla="*/ 3880166 h 3947450"/>
              <a:gd name="connsiteX31" fmla="*/ 69346 w 6934087"/>
              <a:gd name="connsiteY31" fmla="*/ 3853108 h 3947450"/>
              <a:gd name="connsiteX32" fmla="*/ 45547 w 6934087"/>
              <a:gd name="connsiteY32" fmla="*/ 3822505 h 3947450"/>
              <a:gd name="connsiteX33" fmla="*/ 26276 w 6934087"/>
              <a:gd name="connsiteY33" fmla="*/ 3788783 h 3947450"/>
              <a:gd name="connsiteX34" fmla="*/ 11970 w 6934087"/>
              <a:gd name="connsiteY34" fmla="*/ 3752365 h 3947450"/>
              <a:gd name="connsiteX35" fmla="*/ 3065 w 6934087"/>
              <a:gd name="connsiteY35" fmla="*/ 3713677 h 3947450"/>
              <a:gd name="connsiteX36" fmla="*/ 0 w 6934087"/>
              <a:gd name="connsiteY36" fmla="*/ 3673143 h 3947450"/>
              <a:gd name="connsiteX37" fmla="*/ 0 w 6934087"/>
              <a:gd name="connsiteY37" fmla="*/ 274329 h 3947450"/>
              <a:gd name="connsiteX38" fmla="*/ 3065 w 6934087"/>
              <a:gd name="connsiteY38" fmla="*/ 233791 h 3947450"/>
              <a:gd name="connsiteX39" fmla="*/ 11970 w 6934087"/>
              <a:gd name="connsiteY39" fmla="*/ 195100 h 3947450"/>
              <a:gd name="connsiteX40" fmla="*/ 26276 w 6934087"/>
              <a:gd name="connsiteY40" fmla="*/ 158680 h 3947450"/>
              <a:gd name="connsiteX41" fmla="*/ 45547 w 6934087"/>
              <a:gd name="connsiteY41" fmla="*/ 124955 h 3947450"/>
              <a:gd name="connsiteX42" fmla="*/ 69346 w 6934087"/>
              <a:gd name="connsiteY42" fmla="*/ 94350 h 3947450"/>
              <a:gd name="connsiteX43" fmla="*/ 97235 w 6934087"/>
              <a:gd name="connsiteY43" fmla="*/ 67289 h 3947450"/>
              <a:gd name="connsiteX44" fmla="*/ 128775 w 6934087"/>
              <a:gd name="connsiteY44" fmla="*/ 44196 h 3947450"/>
              <a:gd name="connsiteX45" fmla="*/ 163531 w 6934087"/>
              <a:gd name="connsiteY45" fmla="*/ 25497 h 3947450"/>
              <a:gd name="connsiteX46" fmla="*/ 201064 w 6934087"/>
              <a:gd name="connsiteY46" fmla="*/ 11615 h 3947450"/>
              <a:gd name="connsiteX47" fmla="*/ 240938 w 6934087"/>
              <a:gd name="connsiteY47" fmla="*/ 2974 h 394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34087" h="3947450">
                <a:moveTo>
                  <a:pt x="282716" y="0"/>
                </a:moveTo>
                <a:lnTo>
                  <a:pt x="6651371" y="0"/>
                </a:lnTo>
                <a:lnTo>
                  <a:pt x="6693148" y="2974"/>
                </a:lnTo>
                <a:lnTo>
                  <a:pt x="6733023" y="11615"/>
                </a:lnTo>
                <a:lnTo>
                  <a:pt x="6770555" y="25497"/>
                </a:lnTo>
                <a:lnTo>
                  <a:pt x="6805311" y="44196"/>
                </a:lnTo>
                <a:lnTo>
                  <a:pt x="6836852" y="67289"/>
                </a:lnTo>
                <a:lnTo>
                  <a:pt x="6864741" y="94350"/>
                </a:lnTo>
                <a:lnTo>
                  <a:pt x="6888539" y="124955"/>
                </a:lnTo>
                <a:lnTo>
                  <a:pt x="6907810" y="158680"/>
                </a:lnTo>
                <a:lnTo>
                  <a:pt x="6922117" y="195100"/>
                </a:lnTo>
                <a:lnTo>
                  <a:pt x="6931021" y="233791"/>
                </a:lnTo>
                <a:lnTo>
                  <a:pt x="6934087" y="274329"/>
                </a:lnTo>
                <a:lnTo>
                  <a:pt x="6934087" y="3673143"/>
                </a:lnTo>
                <a:lnTo>
                  <a:pt x="6931021" y="3713677"/>
                </a:lnTo>
                <a:lnTo>
                  <a:pt x="6922117" y="3752365"/>
                </a:lnTo>
                <a:lnTo>
                  <a:pt x="6907810" y="3788783"/>
                </a:lnTo>
                <a:lnTo>
                  <a:pt x="6888539" y="3822505"/>
                </a:lnTo>
                <a:lnTo>
                  <a:pt x="6864741" y="3853108"/>
                </a:lnTo>
                <a:lnTo>
                  <a:pt x="6836852" y="3880166"/>
                </a:lnTo>
                <a:lnTo>
                  <a:pt x="6805311" y="3903257"/>
                </a:lnTo>
                <a:lnTo>
                  <a:pt x="6770555" y="3921954"/>
                </a:lnTo>
                <a:lnTo>
                  <a:pt x="6733023" y="3935836"/>
                </a:lnTo>
                <a:lnTo>
                  <a:pt x="6693148" y="3944476"/>
                </a:lnTo>
                <a:lnTo>
                  <a:pt x="6651371" y="3947450"/>
                </a:lnTo>
                <a:lnTo>
                  <a:pt x="282716" y="3947450"/>
                </a:lnTo>
                <a:lnTo>
                  <a:pt x="240938" y="3944476"/>
                </a:lnTo>
                <a:lnTo>
                  <a:pt x="201064" y="3935836"/>
                </a:lnTo>
                <a:lnTo>
                  <a:pt x="163531" y="3921954"/>
                </a:lnTo>
                <a:lnTo>
                  <a:pt x="128775" y="3903257"/>
                </a:lnTo>
                <a:lnTo>
                  <a:pt x="97235" y="3880166"/>
                </a:lnTo>
                <a:lnTo>
                  <a:pt x="69346" y="3853108"/>
                </a:lnTo>
                <a:lnTo>
                  <a:pt x="45547" y="3822505"/>
                </a:lnTo>
                <a:lnTo>
                  <a:pt x="26276" y="3788783"/>
                </a:lnTo>
                <a:lnTo>
                  <a:pt x="11970" y="3752365"/>
                </a:lnTo>
                <a:lnTo>
                  <a:pt x="3065" y="3713677"/>
                </a:lnTo>
                <a:lnTo>
                  <a:pt x="0" y="3673143"/>
                </a:lnTo>
                <a:lnTo>
                  <a:pt x="0" y="274329"/>
                </a:lnTo>
                <a:lnTo>
                  <a:pt x="3065" y="233791"/>
                </a:lnTo>
                <a:lnTo>
                  <a:pt x="11970" y="195100"/>
                </a:lnTo>
                <a:lnTo>
                  <a:pt x="26276" y="158680"/>
                </a:lnTo>
                <a:lnTo>
                  <a:pt x="45547" y="124955"/>
                </a:lnTo>
                <a:lnTo>
                  <a:pt x="69346" y="94350"/>
                </a:lnTo>
                <a:lnTo>
                  <a:pt x="97235" y="67289"/>
                </a:lnTo>
                <a:lnTo>
                  <a:pt x="128775" y="44196"/>
                </a:lnTo>
                <a:lnTo>
                  <a:pt x="163531" y="25497"/>
                </a:lnTo>
                <a:lnTo>
                  <a:pt x="201064" y="11615"/>
                </a:lnTo>
                <a:lnTo>
                  <a:pt x="240938" y="297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object 19">
            <a:extLst>
              <a:ext uri="{FF2B5EF4-FFF2-40B4-BE49-F238E27FC236}">
                <a16:creationId xmlns:a16="http://schemas.microsoft.com/office/drawing/2014/main" id="{90CFC86F-028B-4DE3-9A60-B489A34B5341}"/>
              </a:ext>
            </a:extLst>
          </p:cNvPr>
          <p:cNvSpPr/>
          <p:nvPr/>
        </p:nvSpPr>
        <p:spPr>
          <a:xfrm>
            <a:off x="9901891" y="1506982"/>
            <a:ext cx="127000" cy="619125"/>
          </a:xfrm>
          <a:custGeom>
            <a:avLst/>
            <a:gdLst/>
            <a:ahLst/>
            <a:cxnLst/>
            <a:rect l="l" t="t" r="r" b="b"/>
            <a:pathLst>
              <a:path w="127000" h="619125">
                <a:moveTo>
                  <a:pt x="52606" y="124796"/>
                </a:moveTo>
                <a:lnTo>
                  <a:pt x="52705" y="152400"/>
                </a:lnTo>
                <a:lnTo>
                  <a:pt x="74930" y="152400"/>
                </a:lnTo>
                <a:lnTo>
                  <a:pt x="74839" y="127000"/>
                </a:lnTo>
                <a:lnTo>
                  <a:pt x="63728" y="127000"/>
                </a:lnTo>
                <a:lnTo>
                  <a:pt x="52606" y="124796"/>
                </a:lnTo>
                <a:close/>
              </a:path>
              <a:path w="127000" h="619125">
                <a:moveTo>
                  <a:pt x="74612" y="63500"/>
                </a:moveTo>
                <a:lnTo>
                  <a:pt x="52387" y="63500"/>
                </a:lnTo>
                <a:lnTo>
                  <a:pt x="52474" y="87977"/>
                </a:lnTo>
                <a:lnTo>
                  <a:pt x="52547" y="108219"/>
                </a:lnTo>
                <a:lnTo>
                  <a:pt x="52606" y="124796"/>
                </a:lnTo>
                <a:lnTo>
                  <a:pt x="63728" y="127000"/>
                </a:lnTo>
                <a:lnTo>
                  <a:pt x="74427" y="124796"/>
                </a:lnTo>
                <a:lnTo>
                  <a:pt x="74831" y="124796"/>
                </a:lnTo>
                <a:lnTo>
                  <a:pt x="74772" y="108219"/>
                </a:lnTo>
                <a:lnTo>
                  <a:pt x="74699" y="87977"/>
                </a:lnTo>
                <a:lnTo>
                  <a:pt x="74612" y="63500"/>
                </a:lnTo>
                <a:close/>
              </a:path>
              <a:path w="127000" h="619125">
                <a:moveTo>
                  <a:pt x="74831" y="124796"/>
                </a:moveTo>
                <a:lnTo>
                  <a:pt x="74427" y="124796"/>
                </a:lnTo>
                <a:lnTo>
                  <a:pt x="63728" y="127000"/>
                </a:lnTo>
                <a:lnTo>
                  <a:pt x="74839" y="127000"/>
                </a:lnTo>
                <a:lnTo>
                  <a:pt x="74831" y="124796"/>
                </a:lnTo>
                <a:close/>
              </a:path>
              <a:path w="127000" h="619125">
                <a:moveTo>
                  <a:pt x="63271" y="0"/>
                </a:moveTo>
                <a:lnTo>
                  <a:pt x="18438" y="18780"/>
                </a:lnTo>
                <a:lnTo>
                  <a:pt x="100" y="63245"/>
                </a:lnTo>
                <a:lnTo>
                  <a:pt x="0" y="63753"/>
                </a:lnTo>
                <a:lnTo>
                  <a:pt x="4984" y="87977"/>
                </a:lnTo>
                <a:lnTo>
                  <a:pt x="5080" y="88441"/>
                </a:lnTo>
                <a:lnTo>
                  <a:pt x="18762" y="108569"/>
                </a:lnTo>
                <a:lnTo>
                  <a:pt x="38995" y="122100"/>
                </a:lnTo>
                <a:lnTo>
                  <a:pt x="52606" y="124796"/>
                </a:lnTo>
                <a:lnTo>
                  <a:pt x="52547" y="108219"/>
                </a:lnTo>
                <a:lnTo>
                  <a:pt x="52474" y="87977"/>
                </a:lnTo>
                <a:lnTo>
                  <a:pt x="52387" y="63500"/>
                </a:lnTo>
                <a:lnTo>
                  <a:pt x="126949" y="63500"/>
                </a:lnTo>
                <a:lnTo>
                  <a:pt x="127000" y="63245"/>
                </a:lnTo>
                <a:lnTo>
                  <a:pt x="122015" y="39022"/>
                </a:lnTo>
                <a:lnTo>
                  <a:pt x="121919" y="38558"/>
                </a:lnTo>
                <a:lnTo>
                  <a:pt x="108237" y="18430"/>
                </a:lnTo>
                <a:lnTo>
                  <a:pt x="88004" y="4899"/>
                </a:lnTo>
                <a:lnTo>
                  <a:pt x="63271" y="0"/>
                </a:lnTo>
                <a:close/>
              </a:path>
              <a:path w="127000" h="619125">
                <a:moveTo>
                  <a:pt x="126949" y="63500"/>
                </a:moveTo>
                <a:lnTo>
                  <a:pt x="74612" y="63500"/>
                </a:lnTo>
                <a:lnTo>
                  <a:pt x="74699" y="87977"/>
                </a:lnTo>
                <a:lnTo>
                  <a:pt x="74772" y="108219"/>
                </a:lnTo>
                <a:lnTo>
                  <a:pt x="74831" y="124796"/>
                </a:lnTo>
                <a:lnTo>
                  <a:pt x="74427" y="124796"/>
                </a:lnTo>
                <a:lnTo>
                  <a:pt x="88425" y="121914"/>
                </a:lnTo>
                <a:lnTo>
                  <a:pt x="108561" y="108219"/>
                </a:lnTo>
                <a:lnTo>
                  <a:pt x="122098" y="87977"/>
                </a:lnTo>
                <a:lnTo>
                  <a:pt x="126899" y="63753"/>
                </a:lnTo>
                <a:lnTo>
                  <a:pt x="126949" y="63500"/>
                </a:lnTo>
                <a:close/>
              </a:path>
              <a:path w="127000" h="619125">
                <a:moveTo>
                  <a:pt x="75171" y="219075"/>
                </a:moveTo>
                <a:lnTo>
                  <a:pt x="52946" y="219075"/>
                </a:lnTo>
                <a:lnTo>
                  <a:pt x="53263" y="307975"/>
                </a:lnTo>
                <a:lnTo>
                  <a:pt x="75488" y="307975"/>
                </a:lnTo>
                <a:lnTo>
                  <a:pt x="75171" y="219075"/>
                </a:lnTo>
                <a:close/>
              </a:path>
              <a:path w="127000" h="619125">
                <a:moveTo>
                  <a:pt x="75730" y="374650"/>
                </a:moveTo>
                <a:lnTo>
                  <a:pt x="53505" y="374650"/>
                </a:lnTo>
                <a:lnTo>
                  <a:pt x="53822" y="463550"/>
                </a:lnTo>
                <a:lnTo>
                  <a:pt x="76047" y="463550"/>
                </a:lnTo>
                <a:lnTo>
                  <a:pt x="75730" y="374650"/>
                </a:lnTo>
                <a:close/>
              </a:path>
              <a:path w="127000" h="619125">
                <a:moveTo>
                  <a:pt x="76288" y="530225"/>
                </a:moveTo>
                <a:lnTo>
                  <a:pt x="54063" y="530225"/>
                </a:lnTo>
                <a:lnTo>
                  <a:pt x="54381" y="619125"/>
                </a:lnTo>
                <a:lnTo>
                  <a:pt x="76606" y="619125"/>
                </a:lnTo>
                <a:lnTo>
                  <a:pt x="76288" y="530225"/>
                </a:lnTo>
                <a:close/>
              </a:path>
            </a:pathLst>
          </a:custGeom>
          <a:solidFill>
            <a:srgbClr val="429EE4"/>
          </a:solidFill>
          <a:ln>
            <a:solidFill>
              <a:srgbClr val="429E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1355463-9724-49C0-89A4-09D1F7830515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5925"/>
          <a:stretch/>
        </p:blipFill>
        <p:spPr>
          <a:xfrm>
            <a:off x="368945" y="985663"/>
            <a:ext cx="2676381" cy="1707834"/>
          </a:xfrm>
          <a:custGeom>
            <a:avLst/>
            <a:gdLst>
              <a:gd name="connsiteX0" fmla="*/ 282716 w 6934087"/>
              <a:gd name="connsiteY0" fmla="*/ 0 h 3947450"/>
              <a:gd name="connsiteX1" fmla="*/ 6651371 w 6934087"/>
              <a:gd name="connsiteY1" fmla="*/ 0 h 3947450"/>
              <a:gd name="connsiteX2" fmla="*/ 6693148 w 6934087"/>
              <a:gd name="connsiteY2" fmla="*/ 2974 h 3947450"/>
              <a:gd name="connsiteX3" fmla="*/ 6733023 w 6934087"/>
              <a:gd name="connsiteY3" fmla="*/ 11615 h 3947450"/>
              <a:gd name="connsiteX4" fmla="*/ 6770555 w 6934087"/>
              <a:gd name="connsiteY4" fmla="*/ 25497 h 3947450"/>
              <a:gd name="connsiteX5" fmla="*/ 6805311 w 6934087"/>
              <a:gd name="connsiteY5" fmla="*/ 44196 h 3947450"/>
              <a:gd name="connsiteX6" fmla="*/ 6836852 w 6934087"/>
              <a:gd name="connsiteY6" fmla="*/ 67289 h 3947450"/>
              <a:gd name="connsiteX7" fmla="*/ 6864741 w 6934087"/>
              <a:gd name="connsiteY7" fmla="*/ 94350 h 3947450"/>
              <a:gd name="connsiteX8" fmla="*/ 6888539 w 6934087"/>
              <a:gd name="connsiteY8" fmla="*/ 124955 h 3947450"/>
              <a:gd name="connsiteX9" fmla="*/ 6907810 w 6934087"/>
              <a:gd name="connsiteY9" fmla="*/ 158680 h 3947450"/>
              <a:gd name="connsiteX10" fmla="*/ 6922117 w 6934087"/>
              <a:gd name="connsiteY10" fmla="*/ 195100 h 3947450"/>
              <a:gd name="connsiteX11" fmla="*/ 6931021 w 6934087"/>
              <a:gd name="connsiteY11" fmla="*/ 233791 h 3947450"/>
              <a:gd name="connsiteX12" fmla="*/ 6934087 w 6934087"/>
              <a:gd name="connsiteY12" fmla="*/ 274329 h 3947450"/>
              <a:gd name="connsiteX13" fmla="*/ 6934087 w 6934087"/>
              <a:gd name="connsiteY13" fmla="*/ 3673143 h 3947450"/>
              <a:gd name="connsiteX14" fmla="*/ 6931021 w 6934087"/>
              <a:gd name="connsiteY14" fmla="*/ 3713677 h 3947450"/>
              <a:gd name="connsiteX15" fmla="*/ 6922117 w 6934087"/>
              <a:gd name="connsiteY15" fmla="*/ 3752365 h 3947450"/>
              <a:gd name="connsiteX16" fmla="*/ 6907810 w 6934087"/>
              <a:gd name="connsiteY16" fmla="*/ 3788783 h 3947450"/>
              <a:gd name="connsiteX17" fmla="*/ 6888539 w 6934087"/>
              <a:gd name="connsiteY17" fmla="*/ 3822505 h 3947450"/>
              <a:gd name="connsiteX18" fmla="*/ 6864741 w 6934087"/>
              <a:gd name="connsiteY18" fmla="*/ 3853108 h 3947450"/>
              <a:gd name="connsiteX19" fmla="*/ 6836852 w 6934087"/>
              <a:gd name="connsiteY19" fmla="*/ 3880166 h 3947450"/>
              <a:gd name="connsiteX20" fmla="*/ 6805311 w 6934087"/>
              <a:gd name="connsiteY20" fmla="*/ 3903257 h 3947450"/>
              <a:gd name="connsiteX21" fmla="*/ 6770555 w 6934087"/>
              <a:gd name="connsiteY21" fmla="*/ 3921954 h 3947450"/>
              <a:gd name="connsiteX22" fmla="*/ 6733023 w 6934087"/>
              <a:gd name="connsiteY22" fmla="*/ 3935836 h 3947450"/>
              <a:gd name="connsiteX23" fmla="*/ 6693148 w 6934087"/>
              <a:gd name="connsiteY23" fmla="*/ 3944476 h 3947450"/>
              <a:gd name="connsiteX24" fmla="*/ 6651371 w 6934087"/>
              <a:gd name="connsiteY24" fmla="*/ 3947450 h 3947450"/>
              <a:gd name="connsiteX25" fmla="*/ 282716 w 6934087"/>
              <a:gd name="connsiteY25" fmla="*/ 3947450 h 3947450"/>
              <a:gd name="connsiteX26" fmla="*/ 240938 w 6934087"/>
              <a:gd name="connsiteY26" fmla="*/ 3944476 h 3947450"/>
              <a:gd name="connsiteX27" fmla="*/ 201064 w 6934087"/>
              <a:gd name="connsiteY27" fmla="*/ 3935836 h 3947450"/>
              <a:gd name="connsiteX28" fmla="*/ 163531 w 6934087"/>
              <a:gd name="connsiteY28" fmla="*/ 3921954 h 3947450"/>
              <a:gd name="connsiteX29" fmla="*/ 128775 w 6934087"/>
              <a:gd name="connsiteY29" fmla="*/ 3903257 h 3947450"/>
              <a:gd name="connsiteX30" fmla="*/ 97235 w 6934087"/>
              <a:gd name="connsiteY30" fmla="*/ 3880166 h 3947450"/>
              <a:gd name="connsiteX31" fmla="*/ 69346 w 6934087"/>
              <a:gd name="connsiteY31" fmla="*/ 3853108 h 3947450"/>
              <a:gd name="connsiteX32" fmla="*/ 45547 w 6934087"/>
              <a:gd name="connsiteY32" fmla="*/ 3822505 h 3947450"/>
              <a:gd name="connsiteX33" fmla="*/ 26276 w 6934087"/>
              <a:gd name="connsiteY33" fmla="*/ 3788783 h 3947450"/>
              <a:gd name="connsiteX34" fmla="*/ 11970 w 6934087"/>
              <a:gd name="connsiteY34" fmla="*/ 3752365 h 3947450"/>
              <a:gd name="connsiteX35" fmla="*/ 3065 w 6934087"/>
              <a:gd name="connsiteY35" fmla="*/ 3713677 h 3947450"/>
              <a:gd name="connsiteX36" fmla="*/ 0 w 6934087"/>
              <a:gd name="connsiteY36" fmla="*/ 3673143 h 3947450"/>
              <a:gd name="connsiteX37" fmla="*/ 0 w 6934087"/>
              <a:gd name="connsiteY37" fmla="*/ 274329 h 3947450"/>
              <a:gd name="connsiteX38" fmla="*/ 3065 w 6934087"/>
              <a:gd name="connsiteY38" fmla="*/ 233791 h 3947450"/>
              <a:gd name="connsiteX39" fmla="*/ 11970 w 6934087"/>
              <a:gd name="connsiteY39" fmla="*/ 195100 h 3947450"/>
              <a:gd name="connsiteX40" fmla="*/ 26276 w 6934087"/>
              <a:gd name="connsiteY40" fmla="*/ 158680 h 3947450"/>
              <a:gd name="connsiteX41" fmla="*/ 45547 w 6934087"/>
              <a:gd name="connsiteY41" fmla="*/ 124955 h 3947450"/>
              <a:gd name="connsiteX42" fmla="*/ 69346 w 6934087"/>
              <a:gd name="connsiteY42" fmla="*/ 94350 h 3947450"/>
              <a:gd name="connsiteX43" fmla="*/ 97235 w 6934087"/>
              <a:gd name="connsiteY43" fmla="*/ 67289 h 3947450"/>
              <a:gd name="connsiteX44" fmla="*/ 128775 w 6934087"/>
              <a:gd name="connsiteY44" fmla="*/ 44196 h 3947450"/>
              <a:gd name="connsiteX45" fmla="*/ 163531 w 6934087"/>
              <a:gd name="connsiteY45" fmla="*/ 25497 h 3947450"/>
              <a:gd name="connsiteX46" fmla="*/ 201064 w 6934087"/>
              <a:gd name="connsiteY46" fmla="*/ 11615 h 3947450"/>
              <a:gd name="connsiteX47" fmla="*/ 240938 w 6934087"/>
              <a:gd name="connsiteY47" fmla="*/ 2974 h 394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34087" h="3947450">
                <a:moveTo>
                  <a:pt x="282716" y="0"/>
                </a:moveTo>
                <a:lnTo>
                  <a:pt x="6651371" y="0"/>
                </a:lnTo>
                <a:lnTo>
                  <a:pt x="6693148" y="2974"/>
                </a:lnTo>
                <a:lnTo>
                  <a:pt x="6733023" y="11615"/>
                </a:lnTo>
                <a:lnTo>
                  <a:pt x="6770555" y="25497"/>
                </a:lnTo>
                <a:lnTo>
                  <a:pt x="6805311" y="44196"/>
                </a:lnTo>
                <a:lnTo>
                  <a:pt x="6836852" y="67289"/>
                </a:lnTo>
                <a:lnTo>
                  <a:pt x="6864741" y="94350"/>
                </a:lnTo>
                <a:lnTo>
                  <a:pt x="6888539" y="124955"/>
                </a:lnTo>
                <a:lnTo>
                  <a:pt x="6907810" y="158680"/>
                </a:lnTo>
                <a:lnTo>
                  <a:pt x="6922117" y="195100"/>
                </a:lnTo>
                <a:lnTo>
                  <a:pt x="6931021" y="233791"/>
                </a:lnTo>
                <a:lnTo>
                  <a:pt x="6934087" y="274329"/>
                </a:lnTo>
                <a:lnTo>
                  <a:pt x="6934087" y="3673143"/>
                </a:lnTo>
                <a:lnTo>
                  <a:pt x="6931021" y="3713677"/>
                </a:lnTo>
                <a:lnTo>
                  <a:pt x="6922117" y="3752365"/>
                </a:lnTo>
                <a:lnTo>
                  <a:pt x="6907810" y="3788783"/>
                </a:lnTo>
                <a:lnTo>
                  <a:pt x="6888539" y="3822505"/>
                </a:lnTo>
                <a:lnTo>
                  <a:pt x="6864741" y="3853108"/>
                </a:lnTo>
                <a:lnTo>
                  <a:pt x="6836852" y="3880166"/>
                </a:lnTo>
                <a:lnTo>
                  <a:pt x="6805311" y="3903257"/>
                </a:lnTo>
                <a:lnTo>
                  <a:pt x="6770555" y="3921954"/>
                </a:lnTo>
                <a:lnTo>
                  <a:pt x="6733023" y="3935836"/>
                </a:lnTo>
                <a:lnTo>
                  <a:pt x="6693148" y="3944476"/>
                </a:lnTo>
                <a:lnTo>
                  <a:pt x="6651371" y="3947450"/>
                </a:lnTo>
                <a:lnTo>
                  <a:pt x="282716" y="3947450"/>
                </a:lnTo>
                <a:lnTo>
                  <a:pt x="240938" y="3944476"/>
                </a:lnTo>
                <a:lnTo>
                  <a:pt x="201064" y="3935836"/>
                </a:lnTo>
                <a:lnTo>
                  <a:pt x="163531" y="3921954"/>
                </a:lnTo>
                <a:lnTo>
                  <a:pt x="128775" y="3903257"/>
                </a:lnTo>
                <a:lnTo>
                  <a:pt x="97235" y="3880166"/>
                </a:lnTo>
                <a:lnTo>
                  <a:pt x="69346" y="3853108"/>
                </a:lnTo>
                <a:lnTo>
                  <a:pt x="45547" y="3822505"/>
                </a:lnTo>
                <a:lnTo>
                  <a:pt x="26276" y="3788783"/>
                </a:lnTo>
                <a:lnTo>
                  <a:pt x="11970" y="3752365"/>
                </a:lnTo>
                <a:lnTo>
                  <a:pt x="3065" y="3713677"/>
                </a:lnTo>
                <a:lnTo>
                  <a:pt x="0" y="3673143"/>
                </a:lnTo>
                <a:lnTo>
                  <a:pt x="0" y="274329"/>
                </a:lnTo>
                <a:lnTo>
                  <a:pt x="3065" y="233791"/>
                </a:lnTo>
                <a:lnTo>
                  <a:pt x="11970" y="195100"/>
                </a:lnTo>
                <a:lnTo>
                  <a:pt x="26276" y="158680"/>
                </a:lnTo>
                <a:lnTo>
                  <a:pt x="45547" y="124955"/>
                </a:lnTo>
                <a:lnTo>
                  <a:pt x="69346" y="94350"/>
                </a:lnTo>
                <a:lnTo>
                  <a:pt x="97235" y="67289"/>
                </a:lnTo>
                <a:lnTo>
                  <a:pt x="128775" y="44196"/>
                </a:lnTo>
                <a:lnTo>
                  <a:pt x="163531" y="25497"/>
                </a:lnTo>
                <a:lnTo>
                  <a:pt x="201064" y="11615"/>
                </a:lnTo>
                <a:lnTo>
                  <a:pt x="240938" y="297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778682-6BE7-49E2-BB53-AAD52DE38CA0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5925"/>
          <a:stretch/>
        </p:blipFill>
        <p:spPr>
          <a:xfrm>
            <a:off x="3227770" y="985663"/>
            <a:ext cx="2676381" cy="1707834"/>
          </a:xfrm>
          <a:custGeom>
            <a:avLst/>
            <a:gdLst>
              <a:gd name="connsiteX0" fmla="*/ 282716 w 6934087"/>
              <a:gd name="connsiteY0" fmla="*/ 0 h 3947450"/>
              <a:gd name="connsiteX1" fmla="*/ 6651371 w 6934087"/>
              <a:gd name="connsiteY1" fmla="*/ 0 h 3947450"/>
              <a:gd name="connsiteX2" fmla="*/ 6693148 w 6934087"/>
              <a:gd name="connsiteY2" fmla="*/ 2974 h 3947450"/>
              <a:gd name="connsiteX3" fmla="*/ 6733023 w 6934087"/>
              <a:gd name="connsiteY3" fmla="*/ 11615 h 3947450"/>
              <a:gd name="connsiteX4" fmla="*/ 6770555 w 6934087"/>
              <a:gd name="connsiteY4" fmla="*/ 25497 h 3947450"/>
              <a:gd name="connsiteX5" fmla="*/ 6805311 w 6934087"/>
              <a:gd name="connsiteY5" fmla="*/ 44196 h 3947450"/>
              <a:gd name="connsiteX6" fmla="*/ 6836852 w 6934087"/>
              <a:gd name="connsiteY6" fmla="*/ 67289 h 3947450"/>
              <a:gd name="connsiteX7" fmla="*/ 6864741 w 6934087"/>
              <a:gd name="connsiteY7" fmla="*/ 94350 h 3947450"/>
              <a:gd name="connsiteX8" fmla="*/ 6888539 w 6934087"/>
              <a:gd name="connsiteY8" fmla="*/ 124955 h 3947450"/>
              <a:gd name="connsiteX9" fmla="*/ 6907810 w 6934087"/>
              <a:gd name="connsiteY9" fmla="*/ 158680 h 3947450"/>
              <a:gd name="connsiteX10" fmla="*/ 6922117 w 6934087"/>
              <a:gd name="connsiteY10" fmla="*/ 195100 h 3947450"/>
              <a:gd name="connsiteX11" fmla="*/ 6931021 w 6934087"/>
              <a:gd name="connsiteY11" fmla="*/ 233791 h 3947450"/>
              <a:gd name="connsiteX12" fmla="*/ 6934087 w 6934087"/>
              <a:gd name="connsiteY12" fmla="*/ 274329 h 3947450"/>
              <a:gd name="connsiteX13" fmla="*/ 6934087 w 6934087"/>
              <a:gd name="connsiteY13" fmla="*/ 3673143 h 3947450"/>
              <a:gd name="connsiteX14" fmla="*/ 6931021 w 6934087"/>
              <a:gd name="connsiteY14" fmla="*/ 3713677 h 3947450"/>
              <a:gd name="connsiteX15" fmla="*/ 6922117 w 6934087"/>
              <a:gd name="connsiteY15" fmla="*/ 3752365 h 3947450"/>
              <a:gd name="connsiteX16" fmla="*/ 6907810 w 6934087"/>
              <a:gd name="connsiteY16" fmla="*/ 3788783 h 3947450"/>
              <a:gd name="connsiteX17" fmla="*/ 6888539 w 6934087"/>
              <a:gd name="connsiteY17" fmla="*/ 3822505 h 3947450"/>
              <a:gd name="connsiteX18" fmla="*/ 6864741 w 6934087"/>
              <a:gd name="connsiteY18" fmla="*/ 3853108 h 3947450"/>
              <a:gd name="connsiteX19" fmla="*/ 6836852 w 6934087"/>
              <a:gd name="connsiteY19" fmla="*/ 3880166 h 3947450"/>
              <a:gd name="connsiteX20" fmla="*/ 6805311 w 6934087"/>
              <a:gd name="connsiteY20" fmla="*/ 3903257 h 3947450"/>
              <a:gd name="connsiteX21" fmla="*/ 6770555 w 6934087"/>
              <a:gd name="connsiteY21" fmla="*/ 3921954 h 3947450"/>
              <a:gd name="connsiteX22" fmla="*/ 6733023 w 6934087"/>
              <a:gd name="connsiteY22" fmla="*/ 3935836 h 3947450"/>
              <a:gd name="connsiteX23" fmla="*/ 6693148 w 6934087"/>
              <a:gd name="connsiteY23" fmla="*/ 3944476 h 3947450"/>
              <a:gd name="connsiteX24" fmla="*/ 6651371 w 6934087"/>
              <a:gd name="connsiteY24" fmla="*/ 3947450 h 3947450"/>
              <a:gd name="connsiteX25" fmla="*/ 282716 w 6934087"/>
              <a:gd name="connsiteY25" fmla="*/ 3947450 h 3947450"/>
              <a:gd name="connsiteX26" fmla="*/ 240938 w 6934087"/>
              <a:gd name="connsiteY26" fmla="*/ 3944476 h 3947450"/>
              <a:gd name="connsiteX27" fmla="*/ 201064 w 6934087"/>
              <a:gd name="connsiteY27" fmla="*/ 3935836 h 3947450"/>
              <a:gd name="connsiteX28" fmla="*/ 163531 w 6934087"/>
              <a:gd name="connsiteY28" fmla="*/ 3921954 h 3947450"/>
              <a:gd name="connsiteX29" fmla="*/ 128775 w 6934087"/>
              <a:gd name="connsiteY29" fmla="*/ 3903257 h 3947450"/>
              <a:gd name="connsiteX30" fmla="*/ 97235 w 6934087"/>
              <a:gd name="connsiteY30" fmla="*/ 3880166 h 3947450"/>
              <a:gd name="connsiteX31" fmla="*/ 69346 w 6934087"/>
              <a:gd name="connsiteY31" fmla="*/ 3853108 h 3947450"/>
              <a:gd name="connsiteX32" fmla="*/ 45547 w 6934087"/>
              <a:gd name="connsiteY32" fmla="*/ 3822505 h 3947450"/>
              <a:gd name="connsiteX33" fmla="*/ 26276 w 6934087"/>
              <a:gd name="connsiteY33" fmla="*/ 3788783 h 3947450"/>
              <a:gd name="connsiteX34" fmla="*/ 11970 w 6934087"/>
              <a:gd name="connsiteY34" fmla="*/ 3752365 h 3947450"/>
              <a:gd name="connsiteX35" fmla="*/ 3065 w 6934087"/>
              <a:gd name="connsiteY35" fmla="*/ 3713677 h 3947450"/>
              <a:gd name="connsiteX36" fmla="*/ 0 w 6934087"/>
              <a:gd name="connsiteY36" fmla="*/ 3673143 h 3947450"/>
              <a:gd name="connsiteX37" fmla="*/ 0 w 6934087"/>
              <a:gd name="connsiteY37" fmla="*/ 274329 h 3947450"/>
              <a:gd name="connsiteX38" fmla="*/ 3065 w 6934087"/>
              <a:gd name="connsiteY38" fmla="*/ 233791 h 3947450"/>
              <a:gd name="connsiteX39" fmla="*/ 11970 w 6934087"/>
              <a:gd name="connsiteY39" fmla="*/ 195100 h 3947450"/>
              <a:gd name="connsiteX40" fmla="*/ 26276 w 6934087"/>
              <a:gd name="connsiteY40" fmla="*/ 158680 h 3947450"/>
              <a:gd name="connsiteX41" fmla="*/ 45547 w 6934087"/>
              <a:gd name="connsiteY41" fmla="*/ 124955 h 3947450"/>
              <a:gd name="connsiteX42" fmla="*/ 69346 w 6934087"/>
              <a:gd name="connsiteY42" fmla="*/ 94350 h 3947450"/>
              <a:gd name="connsiteX43" fmla="*/ 97235 w 6934087"/>
              <a:gd name="connsiteY43" fmla="*/ 67289 h 3947450"/>
              <a:gd name="connsiteX44" fmla="*/ 128775 w 6934087"/>
              <a:gd name="connsiteY44" fmla="*/ 44196 h 3947450"/>
              <a:gd name="connsiteX45" fmla="*/ 163531 w 6934087"/>
              <a:gd name="connsiteY45" fmla="*/ 25497 h 3947450"/>
              <a:gd name="connsiteX46" fmla="*/ 201064 w 6934087"/>
              <a:gd name="connsiteY46" fmla="*/ 11615 h 3947450"/>
              <a:gd name="connsiteX47" fmla="*/ 240938 w 6934087"/>
              <a:gd name="connsiteY47" fmla="*/ 2974 h 394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34087" h="3947450">
                <a:moveTo>
                  <a:pt x="282716" y="0"/>
                </a:moveTo>
                <a:lnTo>
                  <a:pt x="6651371" y="0"/>
                </a:lnTo>
                <a:lnTo>
                  <a:pt x="6693148" y="2974"/>
                </a:lnTo>
                <a:lnTo>
                  <a:pt x="6733023" y="11615"/>
                </a:lnTo>
                <a:lnTo>
                  <a:pt x="6770555" y="25497"/>
                </a:lnTo>
                <a:lnTo>
                  <a:pt x="6805311" y="44196"/>
                </a:lnTo>
                <a:lnTo>
                  <a:pt x="6836852" y="67289"/>
                </a:lnTo>
                <a:lnTo>
                  <a:pt x="6864741" y="94350"/>
                </a:lnTo>
                <a:lnTo>
                  <a:pt x="6888539" y="124955"/>
                </a:lnTo>
                <a:lnTo>
                  <a:pt x="6907810" y="158680"/>
                </a:lnTo>
                <a:lnTo>
                  <a:pt x="6922117" y="195100"/>
                </a:lnTo>
                <a:lnTo>
                  <a:pt x="6931021" y="233791"/>
                </a:lnTo>
                <a:lnTo>
                  <a:pt x="6934087" y="274329"/>
                </a:lnTo>
                <a:lnTo>
                  <a:pt x="6934087" y="3673143"/>
                </a:lnTo>
                <a:lnTo>
                  <a:pt x="6931021" y="3713677"/>
                </a:lnTo>
                <a:lnTo>
                  <a:pt x="6922117" y="3752365"/>
                </a:lnTo>
                <a:lnTo>
                  <a:pt x="6907810" y="3788783"/>
                </a:lnTo>
                <a:lnTo>
                  <a:pt x="6888539" y="3822505"/>
                </a:lnTo>
                <a:lnTo>
                  <a:pt x="6864741" y="3853108"/>
                </a:lnTo>
                <a:lnTo>
                  <a:pt x="6836852" y="3880166"/>
                </a:lnTo>
                <a:lnTo>
                  <a:pt x="6805311" y="3903257"/>
                </a:lnTo>
                <a:lnTo>
                  <a:pt x="6770555" y="3921954"/>
                </a:lnTo>
                <a:lnTo>
                  <a:pt x="6733023" y="3935836"/>
                </a:lnTo>
                <a:lnTo>
                  <a:pt x="6693148" y="3944476"/>
                </a:lnTo>
                <a:lnTo>
                  <a:pt x="6651371" y="3947450"/>
                </a:lnTo>
                <a:lnTo>
                  <a:pt x="282716" y="3947450"/>
                </a:lnTo>
                <a:lnTo>
                  <a:pt x="240938" y="3944476"/>
                </a:lnTo>
                <a:lnTo>
                  <a:pt x="201064" y="3935836"/>
                </a:lnTo>
                <a:lnTo>
                  <a:pt x="163531" y="3921954"/>
                </a:lnTo>
                <a:lnTo>
                  <a:pt x="128775" y="3903257"/>
                </a:lnTo>
                <a:lnTo>
                  <a:pt x="97235" y="3880166"/>
                </a:lnTo>
                <a:lnTo>
                  <a:pt x="69346" y="3853108"/>
                </a:lnTo>
                <a:lnTo>
                  <a:pt x="45547" y="3822505"/>
                </a:lnTo>
                <a:lnTo>
                  <a:pt x="26276" y="3788783"/>
                </a:lnTo>
                <a:lnTo>
                  <a:pt x="11970" y="3752365"/>
                </a:lnTo>
                <a:lnTo>
                  <a:pt x="3065" y="3713677"/>
                </a:lnTo>
                <a:lnTo>
                  <a:pt x="0" y="3673143"/>
                </a:lnTo>
                <a:lnTo>
                  <a:pt x="0" y="274329"/>
                </a:lnTo>
                <a:lnTo>
                  <a:pt x="3065" y="233791"/>
                </a:lnTo>
                <a:lnTo>
                  <a:pt x="11970" y="195100"/>
                </a:lnTo>
                <a:lnTo>
                  <a:pt x="26276" y="158680"/>
                </a:lnTo>
                <a:lnTo>
                  <a:pt x="45547" y="124955"/>
                </a:lnTo>
                <a:lnTo>
                  <a:pt x="69346" y="94350"/>
                </a:lnTo>
                <a:lnTo>
                  <a:pt x="97235" y="67289"/>
                </a:lnTo>
                <a:lnTo>
                  <a:pt x="128775" y="44196"/>
                </a:lnTo>
                <a:lnTo>
                  <a:pt x="163531" y="25497"/>
                </a:lnTo>
                <a:lnTo>
                  <a:pt x="201064" y="11615"/>
                </a:lnTo>
                <a:lnTo>
                  <a:pt x="240938" y="297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object 21">
            <a:extLst>
              <a:ext uri="{FF2B5EF4-FFF2-40B4-BE49-F238E27FC236}">
                <a16:creationId xmlns:a16="http://schemas.microsoft.com/office/drawing/2014/main" id="{37547597-9CB8-43EC-9405-B5EA57264E43}"/>
              </a:ext>
            </a:extLst>
          </p:cNvPr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</a:t>
            </a: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6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F85BF0D1-6B95-4873-B220-0DDC785C0770}"/>
              </a:ext>
            </a:extLst>
          </p:cNvPr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</a:t>
            </a: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3">
            <a:extLst>
              <a:ext uri="{FF2B5EF4-FFF2-40B4-BE49-F238E27FC236}">
                <a16:creationId xmlns:a16="http://schemas.microsoft.com/office/drawing/2014/main" id="{2E1ACC6B-6856-4E2C-96CC-FA7D0C44DD32}"/>
              </a:ext>
            </a:extLst>
          </p:cNvPr>
          <p:cNvSpPr txBox="1"/>
          <p:nvPr/>
        </p:nvSpPr>
        <p:spPr>
          <a:xfrm>
            <a:off x="761048" y="1066800"/>
            <a:ext cx="5715952" cy="1347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Атмосферные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осадки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5631A37-3246-4EE6-B4C3-E22EB1E91730}"/>
              </a:ext>
            </a:extLst>
          </p:cNvPr>
          <p:cNvSpPr/>
          <p:nvPr/>
        </p:nvSpPr>
        <p:spPr>
          <a:xfrm rot="255468">
            <a:off x="6240319" y="1444883"/>
            <a:ext cx="4633978" cy="7070052"/>
          </a:xfrm>
          <a:prstGeom prst="roundRect">
            <a:avLst/>
          </a:prstGeom>
          <a:solidFill>
            <a:srgbClr val="30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4B10DBFB-103A-494B-AA3B-0AA2FA38E102}"/>
              </a:ext>
            </a:extLst>
          </p:cNvPr>
          <p:cNvSpPr/>
          <p:nvPr/>
        </p:nvSpPr>
        <p:spPr>
          <a:xfrm>
            <a:off x="367691" y="1967802"/>
            <a:ext cx="510387" cy="3719575"/>
          </a:xfrm>
          <a:custGeom>
            <a:avLst/>
            <a:gdLst>
              <a:gd name="connsiteX0" fmla="*/ 202412 w 510387"/>
              <a:gd name="connsiteY0" fmla="*/ 3644899 h 3719575"/>
              <a:gd name="connsiteX1" fmla="*/ 291312 w 510387"/>
              <a:gd name="connsiteY1" fmla="*/ 3644899 h 3719575"/>
              <a:gd name="connsiteX2" fmla="*/ 291312 w 510387"/>
              <a:gd name="connsiteY2" fmla="*/ 3667124 h 3719575"/>
              <a:gd name="connsiteX3" fmla="*/ 202412 w 510387"/>
              <a:gd name="connsiteY3" fmla="*/ 3667124 h 3719575"/>
              <a:gd name="connsiteX4" fmla="*/ 26987 w 510387"/>
              <a:gd name="connsiteY4" fmla="*/ 3616324 h 3719575"/>
              <a:gd name="connsiteX5" fmla="*/ 49212 w 510387"/>
              <a:gd name="connsiteY5" fmla="*/ 3616324 h 3719575"/>
              <a:gd name="connsiteX6" fmla="*/ 49212 w 510387"/>
              <a:gd name="connsiteY6" fmla="*/ 3644899 h 3719575"/>
              <a:gd name="connsiteX7" fmla="*/ 135737 w 510387"/>
              <a:gd name="connsiteY7" fmla="*/ 3644899 h 3719575"/>
              <a:gd name="connsiteX8" fmla="*/ 135737 w 510387"/>
              <a:gd name="connsiteY8" fmla="*/ 3667124 h 3719575"/>
              <a:gd name="connsiteX9" fmla="*/ 49212 w 510387"/>
              <a:gd name="connsiteY9" fmla="*/ 3667124 h 3719575"/>
              <a:gd name="connsiteX10" fmla="*/ 49212 w 510387"/>
              <a:gd name="connsiteY10" fmla="*/ 3668521 h 3719575"/>
              <a:gd name="connsiteX11" fmla="*/ 26987 w 510387"/>
              <a:gd name="connsiteY11" fmla="*/ 3668521 h 3719575"/>
              <a:gd name="connsiteX12" fmla="*/ 446887 w 510387"/>
              <a:gd name="connsiteY12" fmla="*/ 3592575 h 3719575"/>
              <a:gd name="connsiteX13" fmla="*/ 471601 w 510387"/>
              <a:gd name="connsiteY13" fmla="*/ 3597578 h 3719575"/>
              <a:gd name="connsiteX14" fmla="*/ 491782 w 510387"/>
              <a:gd name="connsiteY14" fmla="*/ 3611180 h 3719575"/>
              <a:gd name="connsiteX15" fmla="*/ 505396 w 510387"/>
              <a:gd name="connsiteY15" fmla="*/ 3631373 h 3719575"/>
              <a:gd name="connsiteX16" fmla="*/ 508127 w 510387"/>
              <a:gd name="connsiteY16" fmla="*/ 3644899 h 3719575"/>
              <a:gd name="connsiteX17" fmla="*/ 510387 w 510387"/>
              <a:gd name="connsiteY17" fmla="*/ 3656075 h 3719575"/>
              <a:gd name="connsiteX18" fmla="*/ 508152 w 510387"/>
              <a:gd name="connsiteY18" fmla="*/ 3667124 h 3719575"/>
              <a:gd name="connsiteX19" fmla="*/ 505396 w 510387"/>
              <a:gd name="connsiteY19" fmla="*/ 3680789 h 3719575"/>
              <a:gd name="connsiteX20" fmla="*/ 491782 w 510387"/>
              <a:gd name="connsiteY20" fmla="*/ 3700969 h 3719575"/>
              <a:gd name="connsiteX21" fmla="*/ 471601 w 510387"/>
              <a:gd name="connsiteY21" fmla="*/ 3714584 h 3719575"/>
              <a:gd name="connsiteX22" fmla="*/ 446887 w 510387"/>
              <a:gd name="connsiteY22" fmla="*/ 3719575 h 3719575"/>
              <a:gd name="connsiteX23" fmla="*/ 422160 w 510387"/>
              <a:gd name="connsiteY23" fmla="*/ 3714584 h 3719575"/>
              <a:gd name="connsiteX24" fmla="*/ 401980 w 510387"/>
              <a:gd name="connsiteY24" fmla="*/ 3700969 h 3719575"/>
              <a:gd name="connsiteX25" fmla="*/ 388366 w 510387"/>
              <a:gd name="connsiteY25" fmla="*/ 3680789 h 3719575"/>
              <a:gd name="connsiteX26" fmla="*/ 385610 w 510387"/>
              <a:gd name="connsiteY26" fmla="*/ 3667124 h 3719575"/>
              <a:gd name="connsiteX27" fmla="*/ 357987 w 510387"/>
              <a:gd name="connsiteY27" fmla="*/ 3667124 h 3719575"/>
              <a:gd name="connsiteX28" fmla="*/ 357987 w 510387"/>
              <a:gd name="connsiteY28" fmla="*/ 3644899 h 3719575"/>
              <a:gd name="connsiteX29" fmla="*/ 385635 w 510387"/>
              <a:gd name="connsiteY29" fmla="*/ 3644899 h 3719575"/>
              <a:gd name="connsiteX30" fmla="*/ 388366 w 510387"/>
              <a:gd name="connsiteY30" fmla="*/ 3631373 h 3719575"/>
              <a:gd name="connsiteX31" fmla="*/ 401980 w 510387"/>
              <a:gd name="connsiteY31" fmla="*/ 3611180 h 3719575"/>
              <a:gd name="connsiteX32" fmla="*/ 422160 w 510387"/>
              <a:gd name="connsiteY32" fmla="*/ 3597578 h 3719575"/>
              <a:gd name="connsiteX33" fmla="*/ 26987 w 510387"/>
              <a:gd name="connsiteY33" fmla="*/ 3460749 h 3719575"/>
              <a:gd name="connsiteX34" fmla="*/ 49212 w 510387"/>
              <a:gd name="connsiteY34" fmla="*/ 3460749 h 3719575"/>
              <a:gd name="connsiteX35" fmla="*/ 49212 w 510387"/>
              <a:gd name="connsiteY35" fmla="*/ 3549649 h 3719575"/>
              <a:gd name="connsiteX36" fmla="*/ 26987 w 510387"/>
              <a:gd name="connsiteY36" fmla="*/ 3549649 h 3719575"/>
              <a:gd name="connsiteX37" fmla="*/ 26987 w 510387"/>
              <a:gd name="connsiteY37" fmla="*/ 3305174 h 3719575"/>
              <a:gd name="connsiteX38" fmla="*/ 49212 w 510387"/>
              <a:gd name="connsiteY38" fmla="*/ 3305174 h 3719575"/>
              <a:gd name="connsiteX39" fmla="*/ 49212 w 510387"/>
              <a:gd name="connsiteY39" fmla="*/ 3394074 h 3719575"/>
              <a:gd name="connsiteX40" fmla="*/ 26987 w 510387"/>
              <a:gd name="connsiteY40" fmla="*/ 3394074 h 3719575"/>
              <a:gd name="connsiteX41" fmla="*/ 26987 w 510387"/>
              <a:gd name="connsiteY41" fmla="*/ 3149599 h 3719575"/>
              <a:gd name="connsiteX42" fmla="*/ 49212 w 510387"/>
              <a:gd name="connsiteY42" fmla="*/ 3149599 h 3719575"/>
              <a:gd name="connsiteX43" fmla="*/ 49212 w 510387"/>
              <a:gd name="connsiteY43" fmla="*/ 3238499 h 3719575"/>
              <a:gd name="connsiteX44" fmla="*/ 26987 w 510387"/>
              <a:gd name="connsiteY44" fmla="*/ 3238499 h 3719575"/>
              <a:gd name="connsiteX45" fmla="*/ 26987 w 510387"/>
              <a:gd name="connsiteY45" fmla="*/ 2994024 h 3719575"/>
              <a:gd name="connsiteX46" fmla="*/ 48662 w 510387"/>
              <a:gd name="connsiteY46" fmla="*/ 2994024 h 3719575"/>
              <a:gd name="connsiteX47" fmla="*/ 48662 w 510387"/>
              <a:gd name="connsiteY47" fmla="*/ 3003628 h 3719575"/>
              <a:gd name="connsiteX48" fmla="*/ 49212 w 510387"/>
              <a:gd name="connsiteY48" fmla="*/ 3003628 h 3719575"/>
              <a:gd name="connsiteX49" fmla="*/ 49212 w 510387"/>
              <a:gd name="connsiteY49" fmla="*/ 3082924 h 3719575"/>
              <a:gd name="connsiteX50" fmla="*/ 26987 w 510387"/>
              <a:gd name="connsiteY50" fmla="*/ 3082924 h 3719575"/>
              <a:gd name="connsiteX51" fmla="*/ 26987 w 510387"/>
              <a:gd name="connsiteY51" fmla="*/ 2838449 h 3719575"/>
              <a:gd name="connsiteX52" fmla="*/ 48662 w 510387"/>
              <a:gd name="connsiteY52" fmla="*/ 2838449 h 3719575"/>
              <a:gd name="connsiteX53" fmla="*/ 48662 w 510387"/>
              <a:gd name="connsiteY53" fmla="*/ 2927349 h 3719575"/>
              <a:gd name="connsiteX54" fmla="*/ 26987 w 510387"/>
              <a:gd name="connsiteY54" fmla="*/ 2927349 h 3719575"/>
              <a:gd name="connsiteX55" fmla="*/ 26987 w 510387"/>
              <a:gd name="connsiteY55" fmla="*/ 2682874 h 3719575"/>
              <a:gd name="connsiteX56" fmla="*/ 48662 w 510387"/>
              <a:gd name="connsiteY56" fmla="*/ 2682874 h 3719575"/>
              <a:gd name="connsiteX57" fmla="*/ 48662 w 510387"/>
              <a:gd name="connsiteY57" fmla="*/ 2771774 h 3719575"/>
              <a:gd name="connsiteX58" fmla="*/ 26987 w 510387"/>
              <a:gd name="connsiteY58" fmla="*/ 2771774 h 3719575"/>
              <a:gd name="connsiteX59" fmla="*/ 26987 w 510387"/>
              <a:gd name="connsiteY59" fmla="*/ 2527299 h 3719575"/>
              <a:gd name="connsiteX60" fmla="*/ 48662 w 510387"/>
              <a:gd name="connsiteY60" fmla="*/ 2527299 h 3719575"/>
              <a:gd name="connsiteX61" fmla="*/ 48662 w 510387"/>
              <a:gd name="connsiteY61" fmla="*/ 2616199 h 3719575"/>
              <a:gd name="connsiteX62" fmla="*/ 26987 w 510387"/>
              <a:gd name="connsiteY62" fmla="*/ 2616199 h 3719575"/>
              <a:gd name="connsiteX63" fmla="*/ 26987 w 510387"/>
              <a:gd name="connsiteY63" fmla="*/ 2371724 h 3719575"/>
              <a:gd name="connsiteX64" fmla="*/ 48662 w 510387"/>
              <a:gd name="connsiteY64" fmla="*/ 2371724 h 3719575"/>
              <a:gd name="connsiteX65" fmla="*/ 48662 w 510387"/>
              <a:gd name="connsiteY65" fmla="*/ 2460624 h 3719575"/>
              <a:gd name="connsiteX66" fmla="*/ 26987 w 510387"/>
              <a:gd name="connsiteY66" fmla="*/ 2460624 h 3719575"/>
              <a:gd name="connsiteX67" fmla="*/ 26987 w 510387"/>
              <a:gd name="connsiteY67" fmla="*/ 2216149 h 3719575"/>
              <a:gd name="connsiteX68" fmla="*/ 48662 w 510387"/>
              <a:gd name="connsiteY68" fmla="*/ 2216149 h 3719575"/>
              <a:gd name="connsiteX69" fmla="*/ 48662 w 510387"/>
              <a:gd name="connsiteY69" fmla="*/ 2305061 h 3719575"/>
              <a:gd name="connsiteX70" fmla="*/ 26987 w 510387"/>
              <a:gd name="connsiteY70" fmla="*/ 2305061 h 3719575"/>
              <a:gd name="connsiteX71" fmla="*/ 26987 w 510387"/>
              <a:gd name="connsiteY71" fmla="*/ 2060574 h 3719575"/>
              <a:gd name="connsiteX72" fmla="*/ 48662 w 510387"/>
              <a:gd name="connsiteY72" fmla="*/ 2060574 h 3719575"/>
              <a:gd name="connsiteX73" fmla="*/ 48662 w 510387"/>
              <a:gd name="connsiteY73" fmla="*/ 2149474 h 3719575"/>
              <a:gd name="connsiteX74" fmla="*/ 26987 w 510387"/>
              <a:gd name="connsiteY74" fmla="*/ 2149474 h 3719575"/>
              <a:gd name="connsiteX75" fmla="*/ 26987 w 510387"/>
              <a:gd name="connsiteY75" fmla="*/ 1904999 h 3719575"/>
              <a:gd name="connsiteX76" fmla="*/ 48662 w 510387"/>
              <a:gd name="connsiteY76" fmla="*/ 1904999 h 3719575"/>
              <a:gd name="connsiteX77" fmla="*/ 48662 w 510387"/>
              <a:gd name="connsiteY77" fmla="*/ 1993899 h 3719575"/>
              <a:gd name="connsiteX78" fmla="*/ 26987 w 510387"/>
              <a:gd name="connsiteY78" fmla="*/ 1993899 h 3719575"/>
              <a:gd name="connsiteX79" fmla="*/ 26987 w 510387"/>
              <a:gd name="connsiteY79" fmla="*/ 1749425 h 3719575"/>
              <a:gd name="connsiteX80" fmla="*/ 49212 w 510387"/>
              <a:gd name="connsiteY80" fmla="*/ 1749425 h 3719575"/>
              <a:gd name="connsiteX81" fmla="*/ 49212 w 510387"/>
              <a:gd name="connsiteY81" fmla="*/ 1779220 h 3719575"/>
              <a:gd name="connsiteX82" fmla="*/ 48662 w 510387"/>
              <a:gd name="connsiteY82" fmla="*/ 1779220 h 3719575"/>
              <a:gd name="connsiteX83" fmla="*/ 48662 w 510387"/>
              <a:gd name="connsiteY83" fmla="*/ 1838324 h 3719575"/>
              <a:gd name="connsiteX84" fmla="*/ 26987 w 510387"/>
              <a:gd name="connsiteY84" fmla="*/ 1838324 h 3719575"/>
              <a:gd name="connsiteX85" fmla="*/ 26987 w 510387"/>
              <a:gd name="connsiteY85" fmla="*/ 1593850 h 3719575"/>
              <a:gd name="connsiteX86" fmla="*/ 49212 w 510387"/>
              <a:gd name="connsiteY86" fmla="*/ 1593850 h 3719575"/>
              <a:gd name="connsiteX87" fmla="*/ 49212 w 510387"/>
              <a:gd name="connsiteY87" fmla="*/ 1682750 h 3719575"/>
              <a:gd name="connsiteX88" fmla="*/ 26987 w 510387"/>
              <a:gd name="connsiteY88" fmla="*/ 1682750 h 3719575"/>
              <a:gd name="connsiteX89" fmla="*/ 26987 w 510387"/>
              <a:gd name="connsiteY89" fmla="*/ 1438275 h 3719575"/>
              <a:gd name="connsiteX90" fmla="*/ 49212 w 510387"/>
              <a:gd name="connsiteY90" fmla="*/ 1438275 h 3719575"/>
              <a:gd name="connsiteX91" fmla="*/ 49212 w 510387"/>
              <a:gd name="connsiteY91" fmla="*/ 1527175 h 3719575"/>
              <a:gd name="connsiteX92" fmla="*/ 26987 w 510387"/>
              <a:gd name="connsiteY92" fmla="*/ 1527175 h 3719575"/>
              <a:gd name="connsiteX93" fmla="*/ 26987 w 510387"/>
              <a:gd name="connsiteY93" fmla="*/ 1282700 h 3719575"/>
              <a:gd name="connsiteX94" fmla="*/ 49212 w 510387"/>
              <a:gd name="connsiteY94" fmla="*/ 1282700 h 3719575"/>
              <a:gd name="connsiteX95" fmla="*/ 49212 w 510387"/>
              <a:gd name="connsiteY95" fmla="*/ 1371600 h 3719575"/>
              <a:gd name="connsiteX96" fmla="*/ 26987 w 510387"/>
              <a:gd name="connsiteY96" fmla="*/ 1371600 h 3719575"/>
              <a:gd name="connsiteX97" fmla="*/ 26987 w 510387"/>
              <a:gd name="connsiteY97" fmla="*/ 1127125 h 3719575"/>
              <a:gd name="connsiteX98" fmla="*/ 49212 w 510387"/>
              <a:gd name="connsiteY98" fmla="*/ 1127125 h 3719575"/>
              <a:gd name="connsiteX99" fmla="*/ 49212 w 510387"/>
              <a:gd name="connsiteY99" fmla="*/ 1216025 h 3719575"/>
              <a:gd name="connsiteX100" fmla="*/ 26987 w 510387"/>
              <a:gd name="connsiteY100" fmla="*/ 1216025 h 3719575"/>
              <a:gd name="connsiteX101" fmla="*/ 26987 w 510387"/>
              <a:gd name="connsiteY101" fmla="*/ 971550 h 3719575"/>
              <a:gd name="connsiteX102" fmla="*/ 49212 w 510387"/>
              <a:gd name="connsiteY102" fmla="*/ 971550 h 3719575"/>
              <a:gd name="connsiteX103" fmla="*/ 49212 w 510387"/>
              <a:gd name="connsiteY103" fmla="*/ 1060450 h 3719575"/>
              <a:gd name="connsiteX104" fmla="*/ 26987 w 510387"/>
              <a:gd name="connsiteY104" fmla="*/ 1060450 h 3719575"/>
              <a:gd name="connsiteX105" fmla="*/ 26987 w 510387"/>
              <a:gd name="connsiteY105" fmla="*/ 815975 h 3719575"/>
              <a:gd name="connsiteX106" fmla="*/ 49212 w 510387"/>
              <a:gd name="connsiteY106" fmla="*/ 815975 h 3719575"/>
              <a:gd name="connsiteX107" fmla="*/ 49212 w 510387"/>
              <a:gd name="connsiteY107" fmla="*/ 904875 h 3719575"/>
              <a:gd name="connsiteX108" fmla="*/ 26987 w 510387"/>
              <a:gd name="connsiteY108" fmla="*/ 904875 h 3719575"/>
              <a:gd name="connsiteX109" fmla="*/ 26987 w 510387"/>
              <a:gd name="connsiteY109" fmla="*/ 660400 h 3719575"/>
              <a:gd name="connsiteX110" fmla="*/ 49212 w 510387"/>
              <a:gd name="connsiteY110" fmla="*/ 660400 h 3719575"/>
              <a:gd name="connsiteX111" fmla="*/ 49212 w 510387"/>
              <a:gd name="connsiteY111" fmla="*/ 749300 h 3719575"/>
              <a:gd name="connsiteX112" fmla="*/ 26987 w 510387"/>
              <a:gd name="connsiteY112" fmla="*/ 749300 h 3719575"/>
              <a:gd name="connsiteX113" fmla="*/ 26987 w 510387"/>
              <a:gd name="connsiteY113" fmla="*/ 504825 h 3719575"/>
              <a:gd name="connsiteX114" fmla="*/ 49212 w 510387"/>
              <a:gd name="connsiteY114" fmla="*/ 504825 h 3719575"/>
              <a:gd name="connsiteX115" fmla="*/ 49212 w 510387"/>
              <a:gd name="connsiteY115" fmla="*/ 593725 h 3719575"/>
              <a:gd name="connsiteX116" fmla="*/ 26987 w 510387"/>
              <a:gd name="connsiteY116" fmla="*/ 593725 h 3719575"/>
              <a:gd name="connsiteX117" fmla="*/ 26987 w 510387"/>
              <a:gd name="connsiteY117" fmla="*/ 349250 h 3719575"/>
              <a:gd name="connsiteX118" fmla="*/ 49212 w 510387"/>
              <a:gd name="connsiteY118" fmla="*/ 349250 h 3719575"/>
              <a:gd name="connsiteX119" fmla="*/ 49212 w 510387"/>
              <a:gd name="connsiteY119" fmla="*/ 438150 h 3719575"/>
              <a:gd name="connsiteX120" fmla="*/ 26987 w 510387"/>
              <a:gd name="connsiteY120" fmla="*/ 438150 h 3719575"/>
              <a:gd name="connsiteX121" fmla="*/ 26987 w 510387"/>
              <a:gd name="connsiteY121" fmla="*/ 193675 h 3719575"/>
              <a:gd name="connsiteX122" fmla="*/ 49212 w 510387"/>
              <a:gd name="connsiteY122" fmla="*/ 193675 h 3719575"/>
              <a:gd name="connsiteX123" fmla="*/ 49212 w 510387"/>
              <a:gd name="connsiteY123" fmla="*/ 282575 h 3719575"/>
              <a:gd name="connsiteX124" fmla="*/ 26987 w 510387"/>
              <a:gd name="connsiteY124" fmla="*/ 282575 h 3719575"/>
              <a:gd name="connsiteX125" fmla="*/ 38100 w 510387"/>
              <a:gd name="connsiteY125" fmla="*/ 0 h 3719575"/>
              <a:gd name="connsiteX126" fmla="*/ 52920 w 510387"/>
              <a:gd name="connsiteY126" fmla="*/ 2997 h 3719575"/>
              <a:gd name="connsiteX127" fmla="*/ 65036 w 510387"/>
              <a:gd name="connsiteY127" fmla="*/ 11150 h 3719575"/>
              <a:gd name="connsiteX128" fmla="*/ 73202 w 510387"/>
              <a:gd name="connsiteY128" fmla="*/ 23253 h 3719575"/>
              <a:gd name="connsiteX129" fmla="*/ 76200 w 510387"/>
              <a:gd name="connsiteY129" fmla="*/ 38100 h 3719575"/>
              <a:gd name="connsiteX130" fmla="*/ 73202 w 510387"/>
              <a:gd name="connsiteY130" fmla="*/ 52959 h 3719575"/>
              <a:gd name="connsiteX131" fmla="*/ 65036 w 510387"/>
              <a:gd name="connsiteY131" fmla="*/ 65062 h 3719575"/>
              <a:gd name="connsiteX132" fmla="*/ 52920 w 510387"/>
              <a:gd name="connsiteY132" fmla="*/ 73215 h 3719575"/>
              <a:gd name="connsiteX133" fmla="*/ 49212 w 510387"/>
              <a:gd name="connsiteY133" fmla="*/ 73964 h 3719575"/>
              <a:gd name="connsiteX134" fmla="*/ 49212 w 510387"/>
              <a:gd name="connsiteY134" fmla="*/ 76200 h 3719575"/>
              <a:gd name="connsiteX135" fmla="*/ 49212 w 510387"/>
              <a:gd name="connsiteY135" fmla="*/ 127000 h 3719575"/>
              <a:gd name="connsiteX136" fmla="*/ 26987 w 510387"/>
              <a:gd name="connsiteY136" fmla="*/ 127000 h 3719575"/>
              <a:gd name="connsiteX137" fmla="*/ 26987 w 510387"/>
              <a:gd name="connsiteY137" fmla="*/ 73964 h 3719575"/>
              <a:gd name="connsiteX138" fmla="*/ 23266 w 510387"/>
              <a:gd name="connsiteY138" fmla="*/ 73215 h 3719575"/>
              <a:gd name="connsiteX139" fmla="*/ 11150 w 510387"/>
              <a:gd name="connsiteY139" fmla="*/ 65062 h 3719575"/>
              <a:gd name="connsiteX140" fmla="*/ 2984 w 510387"/>
              <a:gd name="connsiteY140" fmla="*/ 52959 h 3719575"/>
              <a:gd name="connsiteX141" fmla="*/ 0 w 510387"/>
              <a:gd name="connsiteY141" fmla="*/ 38100 h 3719575"/>
              <a:gd name="connsiteX142" fmla="*/ 2984 w 510387"/>
              <a:gd name="connsiteY142" fmla="*/ 23253 h 3719575"/>
              <a:gd name="connsiteX143" fmla="*/ 11150 w 510387"/>
              <a:gd name="connsiteY143" fmla="*/ 11150 h 3719575"/>
              <a:gd name="connsiteX144" fmla="*/ 23266 w 510387"/>
              <a:gd name="connsiteY144" fmla="*/ 2997 h 371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510387" h="3719575">
                <a:moveTo>
                  <a:pt x="202412" y="3644899"/>
                </a:moveTo>
                <a:lnTo>
                  <a:pt x="291312" y="3644899"/>
                </a:lnTo>
                <a:lnTo>
                  <a:pt x="291312" y="3667124"/>
                </a:lnTo>
                <a:lnTo>
                  <a:pt x="202412" y="3667124"/>
                </a:lnTo>
                <a:close/>
                <a:moveTo>
                  <a:pt x="26987" y="3616324"/>
                </a:moveTo>
                <a:lnTo>
                  <a:pt x="49212" y="3616324"/>
                </a:lnTo>
                <a:lnTo>
                  <a:pt x="49212" y="3644899"/>
                </a:lnTo>
                <a:lnTo>
                  <a:pt x="135737" y="3644899"/>
                </a:lnTo>
                <a:lnTo>
                  <a:pt x="135737" y="3667124"/>
                </a:lnTo>
                <a:lnTo>
                  <a:pt x="49212" y="3667124"/>
                </a:lnTo>
                <a:lnTo>
                  <a:pt x="49212" y="3668521"/>
                </a:lnTo>
                <a:lnTo>
                  <a:pt x="26987" y="3668521"/>
                </a:lnTo>
                <a:close/>
                <a:moveTo>
                  <a:pt x="446887" y="3592575"/>
                </a:moveTo>
                <a:lnTo>
                  <a:pt x="471601" y="3597578"/>
                </a:lnTo>
                <a:lnTo>
                  <a:pt x="491782" y="3611180"/>
                </a:lnTo>
                <a:lnTo>
                  <a:pt x="505396" y="3631373"/>
                </a:lnTo>
                <a:lnTo>
                  <a:pt x="508127" y="3644899"/>
                </a:lnTo>
                <a:lnTo>
                  <a:pt x="510387" y="3656075"/>
                </a:lnTo>
                <a:lnTo>
                  <a:pt x="508152" y="3667124"/>
                </a:lnTo>
                <a:lnTo>
                  <a:pt x="505396" y="3680789"/>
                </a:lnTo>
                <a:lnTo>
                  <a:pt x="491782" y="3700969"/>
                </a:lnTo>
                <a:lnTo>
                  <a:pt x="471601" y="3714584"/>
                </a:lnTo>
                <a:lnTo>
                  <a:pt x="446887" y="3719575"/>
                </a:lnTo>
                <a:lnTo>
                  <a:pt x="422160" y="3714584"/>
                </a:lnTo>
                <a:lnTo>
                  <a:pt x="401980" y="3700969"/>
                </a:lnTo>
                <a:lnTo>
                  <a:pt x="388366" y="3680789"/>
                </a:lnTo>
                <a:lnTo>
                  <a:pt x="385610" y="3667124"/>
                </a:lnTo>
                <a:lnTo>
                  <a:pt x="357987" y="3667124"/>
                </a:lnTo>
                <a:lnTo>
                  <a:pt x="357987" y="3644899"/>
                </a:lnTo>
                <a:lnTo>
                  <a:pt x="385635" y="3644899"/>
                </a:lnTo>
                <a:lnTo>
                  <a:pt x="388366" y="3631373"/>
                </a:lnTo>
                <a:lnTo>
                  <a:pt x="401980" y="3611180"/>
                </a:lnTo>
                <a:lnTo>
                  <a:pt x="422160" y="3597578"/>
                </a:lnTo>
                <a:close/>
                <a:moveTo>
                  <a:pt x="26987" y="3460749"/>
                </a:moveTo>
                <a:lnTo>
                  <a:pt x="49212" y="3460749"/>
                </a:lnTo>
                <a:lnTo>
                  <a:pt x="49212" y="3549649"/>
                </a:lnTo>
                <a:lnTo>
                  <a:pt x="26987" y="3549649"/>
                </a:lnTo>
                <a:close/>
                <a:moveTo>
                  <a:pt x="26987" y="3305174"/>
                </a:moveTo>
                <a:lnTo>
                  <a:pt x="49212" y="3305174"/>
                </a:lnTo>
                <a:lnTo>
                  <a:pt x="49212" y="3394074"/>
                </a:lnTo>
                <a:lnTo>
                  <a:pt x="26987" y="3394074"/>
                </a:lnTo>
                <a:close/>
                <a:moveTo>
                  <a:pt x="26987" y="3149599"/>
                </a:moveTo>
                <a:lnTo>
                  <a:pt x="49212" y="3149599"/>
                </a:lnTo>
                <a:lnTo>
                  <a:pt x="49212" y="3238499"/>
                </a:lnTo>
                <a:lnTo>
                  <a:pt x="26987" y="3238499"/>
                </a:lnTo>
                <a:close/>
                <a:moveTo>
                  <a:pt x="26987" y="2994024"/>
                </a:moveTo>
                <a:lnTo>
                  <a:pt x="48662" y="2994024"/>
                </a:lnTo>
                <a:lnTo>
                  <a:pt x="48662" y="3003628"/>
                </a:lnTo>
                <a:lnTo>
                  <a:pt x="49212" y="3003628"/>
                </a:lnTo>
                <a:lnTo>
                  <a:pt x="49212" y="3082924"/>
                </a:lnTo>
                <a:lnTo>
                  <a:pt x="26987" y="3082924"/>
                </a:lnTo>
                <a:close/>
                <a:moveTo>
                  <a:pt x="26987" y="2838449"/>
                </a:moveTo>
                <a:lnTo>
                  <a:pt x="48662" y="2838449"/>
                </a:lnTo>
                <a:lnTo>
                  <a:pt x="48662" y="2927349"/>
                </a:lnTo>
                <a:lnTo>
                  <a:pt x="26987" y="2927349"/>
                </a:lnTo>
                <a:close/>
                <a:moveTo>
                  <a:pt x="26987" y="2682874"/>
                </a:moveTo>
                <a:lnTo>
                  <a:pt x="48662" y="2682874"/>
                </a:lnTo>
                <a:lnTo>
                  <a:pt x="48662" y="2771774"/>
                </a:lnTo>
                <a:lnTo>
                  <a:pt x="26987" y="2771774"/>
                </a:lnTo>
                <a:close/>
                <a:moveTo>
                  <a:pt x="26987" y="2527299"/>
                </a:moveTo>
                <a:lnTo>
                  <a:pt x="48662" y="2527299"/>
                </a:lnTo>
                <a:lnTo>
                  <a:pt x="48662" y="2616199"/>
                </a:lnTo>
                <a:lnTo>
                  <a:pt x="26987" y="2616199"/>
                </a:lnTo>
                <a:close/>
                <a:moveTo>
                  <a:pt x="26987" y="2371724"/>
                </a:moveTo>
                <a:lnTo>
                  <a:pt x="48662" y="2371724"/>
                </a:lnTo>
                <a:lnTo>
                  <a:pt x="48662" y="2460624"/>
                </a:lnTo>
                <a:lnTo>
                  <a:pt x="26987" y="2460624"/>
                </a:lnTo>
                <a:close/>
                <a:moveTo>
                  <a:pt x="26987" y="2216149"/>
                </a:moveTo>
                <a:lnTo>
                  <a:pt x="48662" y="2216149"/>
                </a:lnTo>
                <a:lnTo>
                  <a:pt x="48662" y="2305061"/>
                </a:lnTo>
                <a:lnTo>
                  <a:pt x="26987" y="2305061"/>
                </a:lnTo>
                <a:close/>
                <a:moveTo>
                  <a:pt x="26987" y="2060574"/>
                </a:moveTo>
                <a:lnTo>
                  <a:pt x="48662" y="2060574"/>
                </a:lnTo>
                <a:lnTo>
                  <a:pt x="48662" y="2149474"/>
                </a:lnTo>
                <a:lnTo>
                  <a:pt x="26987" y="2149474"/>
                </a:lnTo>
                <a:close/>
                <a:moveTo>
                  <a:pt x="26987" y="1904999"/>
                </a:moveTo>
                <a:lnTo>
                  <a:pt x="48662" y="1904999"/>
                </a:lnTo>
                <a:lnTo>
                  <a:pt x="48662" y="1993899"/>
                </a:lnTo>
                <a:lnTo>
                  <a:pt x="26987" y="1993899"/>
                </a:lnTo>
                <a:close/>
                <a:moveTo>
                  <a:pt x="26987" y="1749425"/>
                </a:moveTo>
                <a:lnTo>
                  <a:pt x="49212" y="1749425"/>
                </a:lnTo>
                <a:lnTo>
                  <a:pt x="49212" y="1779220"/>
                </a:lnTo>
                <a:lnTo>
                  <a:pt x="48662" y="1779220"/>
                </a:lnTo>
                <a:lnTo>
                  <a:pt x="48662" y="1838324"/>
                </a:lnTo>
                <a:lnTo>
                  <a:pt x="26987" y="1838324"/>
                </a:lnTo>
                <a:close/>
                <a:moveTo>
                  <a:pt x="26987" y="1593850"/>
                </a:moveTo>
                <a:lnTo>
                  <a:pt x="49212" y="1593850"/>
                </a:lnTo>
                <a:lnTo>
                  <a:pt x="49212" y="1682750"/>
                </a:lnTo>
                <a:lnTo>
                  <a:pt x="26987" y="1682750"/>
                </a:lnTo>
                <a:close/>
                <a:moveTo>
                  <a:pt x="26987" y="1438275"/>
                </a:moveTo>
                <a:lnTo>
                  <a:pt x="49212" y="1438275"/>
                </a:lnTo>
                <a:lnTo>
                  <a:pt x="49212" y="1527175"/>
                </a:lnTo>
                <a:lnTo>
                  <a:pt x="26987" y="1527175"/>
                </a:lnTo>
                <a:close/>
                <a:moveTo>
                  <a:pt x="26987" y="1282700"/>
                </a:moveTo>
                <a:lnTo>
                  <a:pt x="49212" y="1282700"/>
                </a:lnTo>
                <a:lnTo>
                  <a:pt x="49212" y="1371600"/>
                </a:lnTo>
                <a:lnTo>
                  <a:pt x="26987" y="1371600"/>
                </a:lnTo>
                <a:close/>
                <a:moveTo>
                  <a:pt x="26987" y="1127125"/>
                </a:moveTo>
                <a:lnTo>
                  <a:pt x="49212" y="1127125"/>
                </a:lnTo>
                <a:lnTo>
                  <a:pt x="49212" y="1216025"/>
                </a:lnTo>
                <a:lnTo>
                  <a:pt x="26987" y="1216025"/>
                </a:lnTo>
                <a:close/>
                <a:moveTo>
                  <a:pt x="26987" y="971550"/>
                </a:moveTo>
                <a:lnTo>
                  <a:pt x="49212" y="971550"/>
                </a:lnTo>
                <a:lnTo>
                  <a:pt x="49212" y="1060450"/>
                </a:lnTo>
                <a:lnTo>
                  <a:pt x="26987" y="1060450"/>
                </a:lnTo>
                <a:close/>
                <a:moveTo>
                  <a:pt x="26987" y="815975"/>
                </a:moveTo>
                <a:lnTo>
                  <a:pt x="49212" y="815975"/>
                </a:lnTo>
                <a:lnTo>
                  <a:pt x="49212" y="904875"/>
                </a:lnTo>
                <a:lnTo>
                  <a:pt x="26987" y="904875"/>
                </a:lnTo>
                <a:close/>
                <a:moveTo>
                  <a:pt x="26987" y="660400"/>
                </a:moveTo>
                <a:lnTo>
                  <a:pt x="49212" y="660400"/>
                </a:lnTo>
                <a:lnTo>
                  <a:pt x="49212" y="749300"/>
                </a:lnTo>
                <a:lnTo>
                  <a:pt x="26987" y="749300"/>
                </a:lnTo>
                <a:close/>
                <a:moveTo>
                  <a:pt x="26987" y="504825"/>
                </a:moveTo>
                <a:lnTo>
                  <a:pt x="49212" y="504825"/>
                </a:lnTo>
                <a:lnTo>
                  <a:pt x="49212" y="593725"/>
                </a:lnTo>
                <a:lnTo>
                  <a:pt x="26987" y="593725"/>
                </a:lnTo>
                <a:close/>
                <a:moveTo>
                  <a:pt x="26987" y="349250"/>
                </a:moveTo>
                <a:lnTo>
                  <a:pt x="49212" y="349250"/>
                </a:lnTo>
                <a:lnTo>
                  <a:pt x="49212" y="438150"/>
                </a:lnTo>
                <a:lnTo>
                  <a:pt x="26987" y="438150"/>
                </a:lnTo>
                <a:close/>
                <a:moveTo>
                  <a:pt x="26987" y="193675"/>
                </a:moveTo>
                <a:lnTo>
                  <a:pt x="49212" y="193675"/>
                </a:lnTo>
                <a:lnTo>
                  <a:pt x="49212" y="282575"/>
                </a:lnTo>
                <a:lnTo>
                  <a:pt x="26987" y="282575"/>
                </a:lnTo>
                <a:close/>
                <a:moveTo>
                  <a:pt x="38100" y="0"/>
                </a:moveTo>
                <a:lnTo>
                  <a:pt x="52920" y="2997"/>
                </a:lnTo>
                <a:lnTo>
                  <a:pt x="65036" y="11150"/>
                </a:lnTo>
                <a:lnTo>
                  <a:pt x="73202" y="23253"/>
                </a:lnTo>
                <a:lnTo>
                  <a:pt x="76200" y="38100"/>
                </a:lnTo>
                <a:lnTo>
                  <a:pt x="73202" y="52959"/>
                </a:lnTo>
                <a:lnTo>
                  <a:pt x="65036" y="65062"/>
                </a:lnTo>
                <a:lnTo>
                  <a:pt x="52920" y="73215"/>
                </a:lnTo>
                <a:lnTo>
                  <a:pt x="49212" y="73964"/>
                </a:lnTo>
                <a:lnTo>
                  <a:pt x="49212" y="76200"/>
                </a:lnTo>
                <a:lnTo>
                  <a:pt x="49212" y="127000"/>
                </a:lnTo>
                <a:lnTo>
                  <a:pt x="26987" y="127000"/>
                </a:lnTo>
                <a:lnTo>
                  <a:pt x="26987" y="73964"/>
                </a:lnTo>
                <a:lnTo>
                  <a:pt x="23266" y="73215"/>
                </a:lnTo>
                <a:lnTo>
                  <a:pt x="11150" y="65062"/>
                </a:lnTo>
                <a:lnTo>
                  <a:pt x="2984" y="52959"/>
                </a:lnTo>
                <a:lnTo>
                  <a:pt x="0" y="38100"/>
                </a:lnTo>
                <a:lnTo>
                  <a:pt x="2984" y="23253"/>
                </a:lnTo>
                <a:lnTo>
                  <a:pt x="11150" y="11150"/>
                </a:lnTo>
                <a:lnTo>
                  <a:pt x="23266" y="2997"/>
                </a:lnTo>
                <a:close/>
              </a:path>
            </a:pathLst>
          </a:custGeom>
          <a:solidFill>
            <a:srgbClr val="429EE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6" name="Google Shape;680;p52">
            <a:extLst>
              <a:ext uri="{FF2B5EF4-FFF2-40B4-BE49-F238E27FC236}">
                <a16:creationId xmlns:a16="http://schemas.microsoft.com/office/drawing/2014/main" id="{CFEE0700-2D89-40BF-8C37-1590E5BED089}"/>
              </a:ext>
            </a:extLst>
          </p:cNvPr>
          <p:cNvSpPr txBox="1"/>
          <p:nvPr/>
        </p:nvSpPr>
        <p:spPr>
          <a:xfrm>
            <a:off x="1171040" y="5194338"/>
            <a:ext cx="409109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Единица измерения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27" name="Google Shape;680;p52">
            <a:extLst>
              <a:ext uri="{FF2B5EF4-FFF2-40B4-BE49-F238E27FC236}">
                <a16:creationId xmlns:a16="http://schemas.microsoft.com/office/drawing/2014/main" id="{9377C693-AC6F-4AA3-8281-DCC532222DC9}"/>
              </a:ext>
            </a:extLst>
          </p:cNvPr>
          <p:cNvSpPr txBox="1"/>
          <p:nvPr/>
        </p:nvSpPr>
        <p:spPr>
          <a:xfrm>
            <a:off x="1171040" y="5788730"/>
            <a:ext cx="545836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Миллиметры слоя выпавших осадков (мм).</a:t>
            </a:r>
          </a:p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 мм = 1 литр воды на 1 м² поверхности.</a:t>
            </a:r>
          </a:p>
        </p:txBody>
      </p:sp>
      <p:sp>
        <p:nvSpPr>
          <p:cNvPr id="129" name="Google Shape;680;p52">
            <a:extLst>
              <a:ext uri="{FF2B5EF4-FFF2-40B4-BE49-F238E27FC236}">
                <a16:creationId xmlns:a16="http://schemas.microsoft.com/office/drawing/2014/main" id="{F925D0CB-F74F-44DB-9BD5-B9800B71E65B}"/>
              </a:ext>
            </a:extLst>
          </p:cNvPr>
          <p:cNvSpPr txBox="1"/>
          <p:nvPr/>
        </p:nvSpPr>
        <p:spPr>
          <a:xfrm>
            <a:off x="1171040" y="3907669"/>
            <a:ext cx="409109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Прибор для измерения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30" name="Google Shape;680;p52">
            <a:extLst>
              <a:ext uri="{FF2B5EF4-FFF2-40B4-BE49-F238E27FC236}">
                <a16:creationId xmlns:a16="http://schemas.microsoft.com/office/drawing/2014/main" id="{D593D577-A041-4BD5-8F5E-53CCC9A079FD}"/>
              </a:ext>
            </a:extLst>
          </p:cNvPr>
          <p:cNvSpPr txBox="1"/>
          <p:nvPr/>
        </p:nvSpPr>
        <p:spPr>
          <a:xfrm>
            <a:off x="1171040" y="4502061"/>
            <a:ext cx="462016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 err="1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Осадкомер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(плювиометр) — специальный прибор для сбора осадков.</a:t>
            </a:r>
          </a:p>
        </p:txBody>
      </p:sp>
      <p:sp>
        <p:nvSpPr>
          <p:cNvPr id="132" name="Google Shape;680;p52">
            <a:extLst>
              <a:ext uri="{FF2B5EF4-FFF2-40B4-BE49-F238E27FC236}">
                <a16:creationId xmlns:a16="http://schemas.microsoft.com/office/drawing/2014/main" id="{FBBEF105-79E4-49FF-A86B-B86A9A3D4BB5}"/>
              </a:ext>
            </a:extLst>
          </p:cNvPr>
          <p:cNvSpPr txBox="1"/>
          <p:nvPr/>
        </p:nvSpPr>
        <p:spPr>
          <a:xfrm>
            <a:off x="1171040" y="2621000"/>
            <a:ext cx="3062994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Что это такое?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33" name="Google Shape;680;p52">
            <a:extLst>
              <a:ext uri="{FF2B5EF4-FFF2-40B4-BE49-F238E27FC236}">
                <a16:creationId xmlns:a16="http://schemas.microsoft.com/office/drawing/2014/main" id="{80097F6D-BE83-456B-9C8A-D6BE93919180}"/>
              </a:ext>
            </a:extLst>
          </p:cNvPr>
          <p:cNvSpPr txBox="1"/>
          <p:nvPr/>
        </p:nvSpPr>
        <p:spPr>
          <a:xfrm>
            <a:off x="1171040" y="3215392"/>
            <a:ext cx="431536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Влага, выпадающая на поверхность Земли в жидком или твёрдом виде</a:t>
            </a:r>
          </a:p>
        </p:txBody>
      </p:sp>
      <p:sp>
        <p:nvSpPr>
          <p:cNvPr id="144" name="Полилиния: фигура 143">
            <a:extLst>
              <a:ext uri="{FF2B5EF4-FFF2-40B4-BE49-F238E27FC236}">
                <a16:creationId xmlns:a16="http://schemas.microsoft.com/office/drawing/2014/main" id="{7A58DFC2-3ECF-4E62-BFEC-402462E049A3}"/>
              </a:ext>
            </a:extLst>
          </p:cNvPr>
          <p:cNvSpPr/>
          <p:nvPr/>
        </p:nvSpPr>
        <p:spPr>
          <a:xfrm>
            <a:off x="408874" y="4181116"/>
            <a:ext cx="466297" cy="525841"/>
          </a:xfrm>
          <a:custGeom>
            <a:avLst/>
            <a:gdLst>
              <a:gd name="connsiteX0" fmla="*/ 0 w 466297"/>
              <a:gd name="connsiteY0" fmla="*/ 436929 h 525841"/>
              <a:gd name="connsiteX1" fmla="*/ 550 w 466297"/>
              <a:gd name="connsiteY1" fmla="*/ 436929 h 525841"/>
              <a:gd name="connsiteX2" fmla="*/ 550 w 466297"/>
              <a:gd name="connsiteY2" fmla="*/ 525841 h 525841"/>
              <a:gd name="connsiteX3" fmla="*/ 0 w 466297"/>
              <a:gd name="connsiteY3" fmla="*/ 525841 h 525841"/>
              <a:gd name="connsiteX4" fmla="*/ 0 w 466297"/>
              <a:gd name="connsiteY4" fmla="*/ 281354 h 525841"/>
              <a:gd name="connsiteX5" fmla="*/ 550 w 466297"/>
              <a:gd name="connsiteY5" fmla="*/ 281354 h 525841"/>
              <a:gd name="connsiteX6" fmla="*/ 550 w 466297"/>
              <a:gd name="connsiteY6" fmla="*/ 370254 h 525841"/>
              <a:gd name="connsiteX7" fmla="*/ 0 w 466297"/>
              <a:gd name="connsiteY7" fmla="*/ 370254 h 525841"/>
              <a:gd name="connsiteX8" fmla="*/ 158322 w 466297"/>
              <a:gd name="connsiteY8" fmla="*/ 169467 h 525841"/>
              <a:gd name="connsiteX9" fmla="*/ 247222 w 466297"/>
              <a:gd name="connsiteY9" fmla="*/ 169467 h 525841"/>
              <a:gd name="connsiteX10" fmla="*/ 247222 w 466297"/>
              <a:gd name="connsiteY10" fmla="*/ 191692 h 525841"/>
              <a:gd name="connsiteX11" fmla="*/ 158322 w 466297"/>
              <a:gd name="connsiteY11" fmla="*/ 191692 h 525841"/>
              <a:gd name="connsiteX12" fmla="*/ 2747 w 466297"/>
              <a:gd name="connsiteY12" fmla="*/ 169467 h 525841"/>
              <a:gd name="connsiteX13" fmla="*/ 91647 w 466297"/>
              <a:gd name="connsiteY13" fmla="*/ 169467 h 525841"/>
              <a:gd name="connsiteX14" fmla="*/ 91647 w 466297"/>
              <a:gd name="connsiteY14" fmla="*/ 191692 h 525841"/>
              <a:gd name="connsiteX15" fmla="*/ 2747 w 466297"/>
              <a:gd name="connsiteY15" fmla="*/ 191692 h 525841"/>
              <a:gd name="connsiteX16" fmla="*/ 0 w 466297"/>
              <a:gd name="connsiteY16" fmla="*/ 125779 h 525841"/>
              <a:gd name="connsiteX17" fmla="*/ 550 w 466297"/>
              <a:gd name="connsiteY17" fmla="*/ 125779 h 525841"/>
              <a:gd name="connsiteX18" fmla="*/ 550 w 466297"/>
              <a:gd name="connsiteY18" fmla="*/ 214679 h 525841"/>
              <a:gd name="connsiteX19" fmla="*/ 0 w 466297"/>
              <a:gd name="connsiteY19" fmla="*/ 214679 h 525841"/>
              <a:gd name="connsiteX20" fmla="*/ 402797 w 466297"/>
              <a:gd name="connsiteY20" fmla="*/ 117143 h 525841"/>
              <a:gd name="connsiteX21" fmla="*/ 427511 w 466297"/>
              <a:gd name="connsiteY21" fmla="*/ 122146 h 525841"/>
              <a:gd name="connsiteX22" fmla="*/ 447692 w 466297"/>
              <a:gd name="connsiteY22" fmla="*/ 135748 h 525841"/>
              <a:gd name="connsiteX23" fmla="*/ 461306 w 466297"/>
              <a:gd name="connsiteY23" fmla="*/ 155941 h 525841"/>
              <a:gd name="connsiteX24" fmla="*/ 464037 w 466297"/>
              <a:gd name="connsiteY24" fmla="*/ 169467 h 525841"/>
              <a:gd name="connsiteX25" fmla="*/ 466297 w 466297"/>
              <a:gd name="connsiteY25" fmla="*/ 180643 h 525841"/>
              <a:gd name="connsiteX26" fmla="*/ 464062 w 466297"/>
              <a:gd name="connsiteY26" fmla="*/ 191692 h 525841"/>
              <a:gd name="connsiteX27" fmla="*/ 461306 w 466297"/>
              <a:gd name="connsiteY27" fmla="*/ 205357 h 525841"/>
              <a:gd name="connsiteX28" fmla="*/ 447692 w 466297"/>
              <a:gd name="connsiteY28" fmla="*/ 225550 h 525841"/>
              <a:gd name="connsiteX29" fmla="*/ 427511 w 466297"/>
              <a:gd name="connsiteY29" fmla="*/ 239151 h 525841"/>
              <a:gd name="connsiteX30" fmla="*/ 402797 w 466297"/>
              <a:gd name="connsiteY30" fmla="*/ 244143 h 525841"/>
              <a:gd name="connsiteX31" fmla="*/ 378070 w 466297"/>
              <a:gd name="connsiteY31" fmla="*/ 239151 h 525841"/>
              <a:gd name="connsiteX32" fmla="*/ 357890 w 466297"/>
              <a:gd name="connsiteY32" fmla="*/ 225550 h 525841"/>
              <a:gd name="connsiteX33" fmla="*/ 344276 w 466297"/>
              <a:gd name="connsiteY33" fmla="*/ 205357 h 525841"/>
              <a:gd name="connsiteX34" fmla="*/ 341520 w 466297"/>
              <a:gd name="connsiteY34" fmla="*/ 191692 h 525841"/>
              <a:gd name="connsiteX35" fmla="*/ 313897 w 466297"/>
              <a:gd name="connsiteY35" fmla="*/ 191692 h 525841"/>
              <a:gd name="connsiteX36" fmla="*/ 313897 w 466297"/>
              <a:gd name="connsiteY36" fmla="*/ 169467 h 525841"/>
              <a:gd name="connsiteX37" fmla="*/ 341545 w 466297"/>
              <a:gd name="connsiteY37" fmla="*/ 169467 h 525841"/>
              <a:gd name="connsiteX38" fmla="*/ 344276 w 466297"/>
              <a:gd name="connsiteY38" fmla="*/ 155941 h 525841"/>
              <a:gd name="connsiteX39" fmla="*/ 357890 w 466297"/>
              <a:gd name="connsiteY39" fmla="*/ 135748 h 525841"/>
              <a:gd name="connsiteX40" fmla="*/ 378070 w 466297"/>
              <a:gd name="connsiteY40" fmla="*/ 122146 h 525841"/>
              <a:gd name="connsiteX41" fmla="*/ 0 w 466297"/>
              <a:gd name="connsiteY41" fmla="*/ 0 h 525841"/>
              <a:gd name="connsiteX42" fmla="*/ 550 w 466297"/>
              <a:gd name="connsiteY42" fmla="*/ 0 h 525841"/>
              <a:gd name="connsiteX43" fmla="*/ 550 w 466297"/>
              <a:gd name="connsiteY43" fmla="*/ 59104 h 525841"/>
              <a:gd name="connsiteX44" fmla="*/ 0 w 466297"/>
              <a:gd name="connsiteY44" fmla="*/ 59104 h 52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66297" h="525841">
                <a:moveTo>
                  <a:pt x="0" y="436929"/>
                </a:moveTo>
                <a:lnTo>
                  <a:pt x="550" y="436929"/>
                </a:lnTo>
                <a:lnTo>
                  <a:pt x="550" y="525841"/>
                </a:lnTo>
                <a:lnTo>
                  <a:pt x="0" y="525841"/>
                </a:lnTo>
                <a:close/>
                <a:moveTo>
                  <a:pt x="0" y="281354"/>
                </a:moveTo>
                <a:lnTo>
                  <a:pt x="550" y="281354"/>
                </a:lnTo>
                <a:lnTo>
                  <a:pt x="550" y="370254"/>
                </a:lnTo>
                <a:lnTo>
                  <a:pt x="0" y="370254"/>
                </a:lnTo>
                <a:close/>
                <a:moveTo>
                  <a:pt x="158322" y="169467"/>
                </a:moveTo>
                <a:lnTo>
                  <a:pt x="247222" y="169467"/>
                </a:lnTo>
                <a:lnTo>
                  <a:pt x="247222" y="191692"/>
                </a:lnTo>
                <a:lnTo>
                  <a:pt x="158322" y="191692"/>
                </a:lnTo>
                <a:close/>
                <a:moveTo>
                  <a:pt x="2747" y="169467"/>
                </a:moveTo>
                <a:lnTo>
                  <a:pt x="91647" y="169467"/>
                </a:lnTo>
                <a:lnTo>
                  <a:pt x="91647" y="191692"/>
                </a:lnTo>
                <a:lnTo>
                  <a:pt x="2747" y="191692"/>
                </a:lnTo>
                <a:close/>
                <a:moveTo>
                  <a:pt x="0" y="125779"/>
                </a:moveTo>
                <a:lnTo>
                  <a:pt x="550" y="125779"/>
                </a:lnTo>
                <a:lnTo>
                  <a:pt x="550" y="214679"/>
                </a:lnTo>
                <a:lnTo>
                  <a:pt x="0" y="214679"/>
                </a:lnTo>
                <a:close/>
                <a:moveTo>
                  <a:pt x="402797" y="117143"/>
                </a:moveTo>
                <a:lnTo>
                  <a:pt x="427511" y="122146"/>
                </a:lnTo>
                <a:lnTo>
                  <a:pt x="447692" y="135748"/>
                </a:lnTo>
                <a:lnTo>
                  <a:pt x="461306" y="155941"/>
                </a:lnTo>
                <a:lnTo>
                  <a:pt x="464037" y="169467"/>
                </a:lnTo>
                <a:lnTo>
                  <a:pt x="466297" y="180643"/>
                </a:lnTo>
                <a:lnTo>
                  <a:pt x="464062" y="191692"/>
                </a:lnTo>
                <a:lnTo>
                  <a:pt x="461306" y="205357"/>
                </a:lnTo>
                <a:lnTo>
                  <a:pt x="447692" y="225550"/>
                </a:lnTo>
                <a:lnTo>
                  <a:pt x="427511" y="239151"/>
                </a:lnTo>
                <a:lnTo>
                  <a:pt x="402797" y="244143"/>
                </a:lnTo>
                <a:lnTo>
                  <a:pt x="378070" y="239151"/>
                </a:lnTo>
                <a:lnTo>
                  <a:pt x="357890" y="225550"/>
                </a:lnTo>
                <a:lnTo>
                  <a:pt x="344276" y="205357"/>
                </a:lnTo>
                <a:lnTo>
                  <a:pt x="341520" y="191692"/>
                </a:lnTo>
                <a:lnTo>
                  <a:pt x="313897" y="191692"/>
                </a:lnTo>
                <a:lnTo>
                  <a:pt x="313897" y="169467"/>
                </a:lnTo>
                <a:lnTo>
                  <a:pt x="341545" y="169467"/>
                </a:lnTo>
                <a:lnTo>
                  <a:pt x="344276" y="155941"/>
                </a:lnTo>
                <a:lnTo>
                  <a:pt x="357890" y="135748"/>
                </a:lnTo>
                <a:lnTo>
                  <a:pt x="378070" y="122146"/>
                </a:lnTo>
                <a:close/>
                <a:moveTo>
                  <a:pt x="0" y="0"/>
                </a:moveTo>
                <a:lnTo>
                  <a:pt x="550" y="0"/>
                </a:lnTo>
                <a:lnTo>
                  <a:pt x="550" y="59104"/>
                </a:lnTo>
                <a:lnTo>
                  <a:pt x="0" y="59104"/>
                </a:lnTo>
                <a:close/>
              </a:path>
            </a:pathLst>
          </a:custGeom>
          <a:solidFill>
            <a:srgbClr val="42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7" name="Полилиния: фигура 146">
            <a:extLst>
              <a:ext uri="{FF2B5EF4-FFF2-40B4-BE49-F238E27FC236}">
                <a16:creationId xmlns:a16="http://schemas.microsoft.com/office/drawing/2014/main" id="{34AB7115-32C2-4D3F-AC4C-097CE0D0C53F}"/>
              </a:ext>
            </a:extLst>
          </p:cNvPr>
          <p:cNvSpPr/>
          <p:nvPr/>
        </p:nvSpPr>
        <p:spPr>
          <a:xfrm>
            <a:off x="421197" y="2962569"/>
            <a:ext cx="466297" cy="525841"/>
          </a:xfrm>
          <a:custGeom>
            <a:avLst/>
            <a:gdLst>
              <a:gd name="connsiteX0" fmla="*/ 0 w 466297"/>
              <a:gd name="connsiteY0" fmla="*/ 436929 h 525841"/>
              <a:gd name="connsiteX1" fmla="*/ 550 w 466297"/>
              <a:gd name="connsiteY1" fmla="*/ 436929 h 525841"/>
              <a:gd name="connsiteX2" fmla="*/ 550 w 466297"/>
              <a:gd name="connsiteY2" fmla="*/ 525841 h 525841"/>
              <a:gd name="connsiteX3" fmla="*/ 0 w 466297"/>
              <a:gd name="connsiteY3" fmla="*/ 525841 h 525841"/>
              <a:gd name="connsiteX4" fmla="*/ 0 w 466297"/>
              <a:gd name="connsiteY4" fmla="*/ 281354 h 525841"/>
              <a:gd name="connsiteX5" fmla="*/ 550 w 466297"/>
              <a:gd name="connsiteY5" fmla="*/ 281354 h 525841"/>
              <a:gd name="connsiteX6" fmla="*/ 550 w 466297"/>
              <a:gd name="connsiteY6" fmla="*/ 370254 h 525841"/>
              <a:gd name="connsiteX7" fmla="*/ 0 w 466297"/>
              <a:gd name="connsiteY7" fmla="*/ 370254 h 525841"/>
              <a:gd name="connsiteX8" fmla="*/ 158322 w 466297"/>
              <a:gd name="connsiteY8" fmla="*/ 169467 h 525841"/>
              <a:gd name="connsiteX9" fmla="*/ 247222 w 466297"/>
              <a:gd name="connsiteY9" fmla="*/ 169467 h 525841"/>
              <a:gd name="connsiteX10" fmla="*/ 247222 w 466297"/>
              <a:gd name="connsiteY10" fmla="*/ 191692 h 525841"/>
              <a:gd name="connsiteX11" fmla="*/ 158322 w 466297"/>
              <a:gd name="connsiteY11" fmla="*/ 191692 h 525841"/>
              <a:gd name="connsiteX12" fmla="*/ 2747 w 466297"/>
              <a:gd name="connsiteY12" fmla="*/ 169467 h 525841"/>
              <a:gd name="connsiteX13" fmla="*/ 91647 w 466297"/>
              <a:gd name="connsiteY13" fmla="*/ 169467 h 525841"/>
              <a:gd name="connsiteX14" fmla="*/ 91647 w 466297"/>
              <a:gd name="connsiteY14" fmla="*/ 191692 h 525841"/>
              <a:gd name="connsiteX15" fmla="*/ 2747 w 466297"/>
              <a:gd name="connsiteY15" fmla="*/ 191692 h 525841"/>
              <a:gd name="connsiteX16" fmla="*/ 0 w 466297"/>
              <a:gd name="connsiteY16" fmla="*/ 125779 h 525841"/>
              <a:gd name="connsiteX17" fmla="*/ 550 w 466297"/>
              <a:gd name="connsiteY17" fmla="*/ 125779 h 525841"/>
              <a:gd name="connsiteX18" fmla="*/ 550 w 466297"/>
              <a:gd name="connsiteY18" fmla="*/ 214679 h 525841"/>
              <a:gd name="connsiteX19" fmla="*/ 0 w 466297"/>
              <a:gd name="connsiteY19" fmla="*/ 214679 h 525841"/>
              <a:gd name="connsiteX20" fmla="*/ 402797 w 466297"/>
              <a:gd name="connsiteY20" fmla="*/ 117143 h 525841"/>
              <a:gd name="connsiteX21" fmla="*/ 427511 w 466297"/>
              <a:gd name="connsiteY21" fmla="*/ 122146 h 525841"/>
              <a:gd name="connsiteX22" fmla="*/ 447692 w 466297"/>
              <a:gd name="connsiteY22" fmla="*/ 135748 h 525841"/>
              <a:gd name="connsiteX23" fmla="*/ 461306 w 466297"/>
              <a:gd name="connsiteY23" fmla="*/ 155941 h 525841"/>
              <a:gd name="connsiteX24" fmla="*/ 464037 w 466297"/>
              <a:gd name="connsiteY24" fmla="*/ 169467 h 525841"/>
              <a:gd name="connsiteX25" fmla="*/ 466297 w 466297"/>
              <a:gd name="connsiteY25" fmla="*/ 180643 h 525841"/>
              <a:gd name="connsiteX26" fmla="*/ 464062 w 466297"/>
              <a:gd name="connsiteY26" fmla="*/ 191692 h 525841"/>
              <a:gd name="connsiteX27" fmla="*/ 461306 w 466297"/>
              <a:gd name="connsiteY27" fmla="*/ 205357 h 525841"/>
              <a:gd name="connsiteX28" fmla="*/ 447692 w 466297"/>
              <a:gd name="connsiteY28" fmla="*/ 225550 h 525841"/>
              <a:gd name="connsiteX29" fmla="*/ 427511 w 466297"/>
              <a:gd name="connsiteY29" fmla="*/ 239151 h 525841"/>
              <a:gd name="connsiteX30" fmla="*/ 402797 w 466297"/>
              <a:gd name="connsiteY30" fmla="*/ 244143 h 525841"/>
              <a:gd name="connsiteX31" fmla="*/ 378070 w 466297"/>
              <a:gd name="connsiteY31" fmla="*/ 239151 h 525841"/>
              <a:gd name="connsiteX32" fmla="*/ 357890 w 466297"/>
              <a:gd name="connsiteY32" fmla="*/ 225550 h 525841"/>
              <a:gd name="connsiteX33" fmla="*/ 344276 w 466297"/>
              <a:gd name="connsiteY33" fmla="*/ 205357 h 525841"/>
              <a:gd name="connsiteX34" fmla="*/ 341520 w 466297"/>
              <a:gd name="connsiteY34" fmla="*/ 191692 h 525841"/>
              <a:gd name="connsiteX35" fmla="*/ 313897 w 466297"/>
              <a:gd name="connsiteY35" fmla="*/ 191692 h 525841"/>
              <a:gd name="connsiteX36" fmla="*/ 313897 w 466297"/>
              <a:gd name="connsiteY36" fmla="*/ 169467 h 525841"/>
              <a:gd name="connsiteX37" fmla="*/ 341545 w 466297"/>
              <a:gd name="connsiteY37" fmla="*/ 169467 h 525841"/>
              <a:gd name="connsiteX38" fmla="*/ 344276 w 466297"/>
              <a:gd name="connsiteY38" fmla="*/ 155941 h 525841"/>
              <a:gd name="connsiteX39" fmla="*/ 357890 w 466297"/>
              <a:gd name="connsiteY39" fmla="*/ 135748 h 525841"/>
              <a:gd name="connsiteX40" fmla="*/ 378070 w 466297"/>
              <a:gd name="connsiteY40" fmla="*/ 122146 h 525841"/>
              <a:gd name="connsiteX41" fmla="*/ 0 w 466297"/>
              <a:gd name="connsiteY41" fmla="*/ 0 h 525841"/>
              <a:gd name="connsiteX42" fmla="*/ 550 w 466297"/>
              <a:gd name="connsiteY42" fmla="*/ 0 h 525841"/>
              <a:gd name="connsiteX43" fmla="*/ 550 w 466297"/>
              <a:gd name="connsiteY43" fmla="*/ 59104 h 525841"/>
              <a:gd name="connsiteX44" fmla="*/ 0 w 466297"/>
              <a:gd name="connsiteY44" fmla="*/ 59104 h 52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66297" h="525841">
                <a:moveTo>
                  <a:pt x="0" y="436929"/>
                </a:moveTo>
                <a:lnTo>
                  <a:pt x="550" y="436929"/>
                </a:lnTo>
                <a:lnTo>
                  <a:pt x="550" y="525841"/>
                </a:lnTo>
                <a:lnTo>
                  <a:pt x="0" y="525841"/>
                </a:lnTo>
                <a:close/>
                <a:moveTo>
                  <a:pt x="0" y="281354"/>
                </a:moveTo>
                <a:lnTo>
                  <a:pt x="550" y="281354"/>
                </a:lnTo>
                <a:lnTo>
                  <a:pt x="550" y="370254"/>
                </a:lnTo>
                <a:lnTo>
                  <a:pt x="0" y="370254"/>
                </a:lnTo>
                <a:close/>
                <a:moveTo>
                  <a:pt x="158322" y="169467"/>
                </a:moveTo>
                <a:lnTo>
                  <a:pt x="247222" y="169467"/>
                </a:lnTo>
                <a:lnTo>
                  <a:pt x="247222" y="191692"/>
                </a:lnTo>
                <a:lnTo>
                  <a:pt x="158322" y="191692"/>
                </a:lnTo>
                <a:close/>
                <a:moveTo>
                  <a:pt x="2747" y="169467"/>
                </a:moveTo>
                <a:lnTo>
                  <a:pt x="91647" y="169467"/>
                </a:lnTo>
                <a:lnTo>
                  <a:pt x="91647" y="191692"/>
                </a:lnTo>
                <a:lnTo>
                  <a:pt x="2747" y="191692"/>
                </a:lnTo>
                <a:close/>
                <a:moveTo>
                  <a:pt x="0" y="125779"/>
                </a:moveTo>
                <a:lnTo>
                  <a:pt x="550" y="125779"/>
                </a:lnTo>
                <a:lnTo>
                  <a:pt x="550" y="214679"/>
                </a:lnTo>
                <a:lnTo>
                  <a:pt x="0" y="214679"/>
                </a:lnTo>
                <a:close/>
                <a:moveTo>
                  <a:pt x="402797" y="117143"/>
                </a:moveTo>
                <a:lnTo>
                  <a:pt x="427511" y="122146"/>
                </a:lnTo>
                <a:lnTo>
                  <a:pt x="447692" y="135748"/>
                </a:lnTo>
                <a:lnTo>
                  <a:pt x="461306" y="155941"/>
                </a:lnTo>
                <a:lnTo>
                  <a:pt x="464037" y="169467"/>
                </a:lnTo>
                <a:lnTo>
                  <a:pt x="466297" y="180643"/>
                </a:lnTo>
                <a:lnTo>
                  <a:pt x="464062" y="191692"/>
                </a:lnTo>
                <a:lnTo>
                  <a:pt x="461306" y="205357"/>
                </a:lnTo>
                <a:lnTo>
                  <a:pt x="447692" y="225550"/>
                </a:lnTo>
                <a:lnTo>
                  <a:pt x="427511" y="239151"/>
                </a:lnTo>
                <a:lnTo>
                  <a:pt x="402797" y="244143"/>
                </a:lnTo>
                <a:lnTo>
                  <a:pt x="378070" y="239151"/>
                </a:lnTo>
                <a:lnTo>
                  <a:pt x="357890" y="225550"/>
                </a:lnTo>
                <a:lnTo>
                  <a:pt x="344276" y="205357"/>
                </a:lnTo>
                <a:lnTo>
                  <a:pt x="341520" y="191692"/>
                </a:lnTo>
                <a:lnTo>
                  <a:pt x="313897" y="191692"/>
                </a:lnTo>
                <a:lnTo>
                  <a:pt x="313897" y="169467"/>
                </a:lnTo>
                <a:lnTo>
                  <a:pt x="341545" y="169467"/>
                </a:lnTo>
                <a:lnTo>
                  <a:pt x="344276" y="155941"/>
                </a:lnTo>
                <a:lnTo>
                  <a:pt x="357890" y="135748"/>
                </a:lnTo>
                <a:lnTo>
                  <a:pt x="378070" y="122146"/>
                </a:lnTo>
                <a:close/>
                <a:moveTo>
                  <a:pt x="0" y="0"/>
                </a:moveTo>
                <a:lnTo>
                  <a:pt x="550" y="0"/>
                </a:lnTo>
                <a:lnTo>
                  <a:pt x="550" y="59104"/>
                </a:lnTo>
                <a:lnTo>
                  <a:pt x="0" y="59104"/>
                </a:lnTo>
                <a:close/>
              </a:path>
            </a:pathLst>
          </a:custGeom>
          <a:solidFill>
            <a:srgbClr val="42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31788F9E-A211-4A8E-A01E-E54C9666A56D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7" r="29967"/>
          <a:stretch/>
        </p:blipFill>
        <p:spPr>
          <a:xfrm rot="310510">
            <a:off x="6477395" y="1663834"/>
            <a:ext cx="4182908" cy="5867252"/>
          </a:xfrm>
          <a:custGeom>
            <a:avLst/>
            <a:gdLst>
              <a:gd name="connsiteX0" fmla="*/ 518605 w 4050419"/>
              <a:gd name="connsiteY0" fmla="*/ 58108 h 5681413"/>
              <a:gd name="connsiteX1" fmla="*/ 651887 w 4050419"/>
              <a:gd name="connsiteY1" fmla="*/ 42513 h 5681413"/>
              <a:gd name="connsiteX2" fmla="*/ 3301439 w 4050419"/>
              <a:gd name="connsiteY2" fmla="*/ 87 h 5681413"/>
              <a:gd name="connsiteX3" fmla="*/ 3974453 w 4050419"/>
              <a:gd name="connsiteY3" fmla="*/ 651887 h 5681413"/>
              <a:gd name="connsiteX4" fmla="*/ 4050333 w 4050419"/>
              <a:gd name="connsiteY4" fmla="*/ 5390755 h 5681413"/>
              <a:gd name="connsiteX5" fmla="*/ 4002407 w 4050419"/>
              <a:gd name="connsiteY5" fmla="*/ 5649427 h 5681413"/>
              <a:gd name="connsiteX6" fmla="*/ 3985703 w 4050419"/>
              <a:gd name="connsiteY6" fmla="*/ 5681413 h 5681413"/>
              <a:gd name="connsiteX7" fmla="*/ 122315 w 4050419"/>
              <a:gd name="connsiteY7" fmla="*/ 5681413 h 5681413"/>
              <a:gd name="connsiteX8" fmla="*/ 91563 w 4050419"/>
              <a:gd name="connsiteY8" fmla="*/ 5587677 h 5681413"/>
              <a:gd name="connsiteX9" fmla="*/ 75968 w 4050419"/>
              <a:gd name="connsiteY9" fmla="*/ 5454394 h 5681413"/>
              <a:gd name="connsiteX10" fmla="*/ 87 w 4050419"/>
              <a:gd name="connsiteY10" fmla="*/ 715527 h 5681413"/>
              <a:gd name="connsiteX11" fmla="*/ 518605 w 4050419"/>
              <a:gd name="connsiteY11" fmla="*/ 58108 h 568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50419" h="5681413">
                <a:moveTo>
                  <a:pt x="518605" y="58108"/>
                </a:moveTo>
                <a:cubicBezTo>
                  <a:pt x="561585" y="48594"/>
                  <a:pt x="606158" y="43245"/>
                  <a:pt x="651887" y="42513"/>
                </a:cubicBezTo>
                <a:lnTo>
                  <a:pt x="3301439" y="87"/>
                </a:lnTo>
                <a:cubicBezTo>
                  <a:pt x="3667276" y="-5771"/>
                  <a:pt x="3968595" y="286050"/>
                  <a:pt x="3974453" y="651887"/>
                </a:cubicBezTo>
                <a:lnTo>
                  <a:pt x="4050333" y="5390755"/>
                </a:lnTo>
                <a:cubicBezTo>
                  <a:pt x="4051798" y="5482214"/>
                  <a:pt x="4034658" y="5569641"/>
                  <a:pt x="4002407" y="5649427"/>
                </a:cubicBezTo>
                <a:lnTo>
                  <a:pt x="3985703" y="5681413"/>
                </a:lnTo>
                <a:lnTo>
                  <a:pt x="122315" y="5681413"/>
                </a:lnTo>
                <a:lnTo>
                  <a:pt x="91563" y="5587677"/>
                </a:lnTo>
                <a:cubicBezTo>
                  <a:pt x="82049" y="5544697"/>
                  <a:pt x="76700" y="5500124"/>
                  <a:pt x="75968" y="5454394"/>
                </a:cubicBezTo>
                <a:lnTo>
                  <a:pt x="87" y="715527"/>
                </a:lnTo>
                <a:cubicBezTo>
                  <a:pt x="-5039" y="395419"/>
                  <a:pt x="217746" y="124708"/>
                  <a:pt x="518605" y="58108"/>
                </a:cubicBezTo>
                <a:close/>
              </a:path>
            </a:pathLst>
          </a:custGeom>
        </p:spPr>
      </p:pic>
      <p:sp>
        <p:nvSpPr>
          <p:cNvPr id="22" name="object 3">
            <a:extLst>
              <a:ext uri="{FF2B5EF4-FFF2-40B4-BE49-F238E27FC236}">
                <a16:creationId xmlns:a16="http://schemas.microsoft.com/office/drawing/2014/main" id="{FBC564E7-B299-48F2-A791-7B2CCC317802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Атмосферные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осадки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813D3E-B68E-4B96-928E-5BA977155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colorTemperature colorTemp="2147"/>
                    </a14:imgEffect>
                    <a14:imgEffect>
                      <a14:saturation sat="0"/>
                    </a14:imgEffect>
                    <a14:imgEffect>
                      <a14:brightnessContrast bright="-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9800" y="323929"/>
            <a:ext cx="539733" cy="53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5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30" grpId="0"/>
      <p:bldP spid="1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</a:t>
            </a: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8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09CDAD99-1050-4DD8-8935-C90D587D40C5}"/>
              </a:ext>
            </a:extLst>
          </p:cNvPr>
          <p:cNvSpPr/>
          <p:nvPr/>
        </p:nvSpPr>
        <p:spPr>
          <a:xfrm>
            <a:off x="6046308" y="2621079"/>
            <a:ext cx="5039995" cy="3534724"/>
          </a:xfrm>
          <a:custGeom>
            <a:avLst/>
            <a:gdLst/>
            <a:ahLst/>
            <a:cxnLst/>
            <a:rect l="l" t="t" r="r" b="b"/>
            <a:pathLst>
              <a:path w="5039995" h="3830320">
                <a:moveTo>
                  <a:pt x="4828286" y="0"/>
                </a:moveTo>
                <a:lnTo>
                  <a:pt x="211582" y="0"/>
                </a:lnTo>
                <a:lnTo>
                  <a:pt x="163072" y="5588"/>
                </a:lnTo>
                <a:lnTo>
                  <a:pt x="118539" y="21507"/>
                </a:lnTo>
                <a:lnTo>
                  <a:pt x="79253" y="46486"/>
                </a:lnTo>
                <a:lnTo>
                  <a:pt x="46486" y="79253"/>
                </a:lnTo>
                <a:lnTo>
                  <a:pt x="21507" y="118539"/>
                </a:lnTo>
                <a:lnTo>
                  <a:pt x="5588" y="163072"/>
                </a:lnTo>
                <a:lnTo>
                  <a:pt x="0" y="211581"/>
                </a:lnTo>
                <a:lnTo>
                  <a:pt x="0" y="3618217"/>
                </a:lnTo>
                <a:lnTo>
                  <a:pt x="5588" y="3666731"/>
                </a:lnTo>
                <a:lnTo>
                  <a:pt x="21507" y="3711267"/>
                </a:lnTo>
                <a:lnTo>
                  <a:pt x="46486" y="3750555"/>
                </a:lnTo>
                <a:lnTo>
                  <a:pt x="79253" y="3783324"/>
                </a:lnTo>
                <a:lnTo>
                  <a:pt x="118539" y="3808303"/>
                </a:lnTo>
                <a:lnTo>
                  <a:pt x="163072" y="3824223"/>
                </a:lnTo>
                <a:lnTo>
                  <a:pt x="211582" y="3829812"/>
                </a:lnTo>
                <a:lnTo>
                  <a:pt x="4828286" y="3829812"/>
                </a:lnTo>
                <a:lnTo>
                  <a:pt x="4876795" y="3824223"/>
                </a:lnTo>
                <a:lnTo>
                  <a:pt x="4921328" y="3808303"/>
                </a:lnTo>
                <a:lnTo>
                  <a:pt x="4960614" y="3783324"/>
                </a:lnTo>
                <a:lnTo>
                  <a:pt x="4993381" y="3750555"/>
                </a:lnTo>
                <a:lnTo>
                  <a:pt x="5018360" y="3711267"/>
                </a:lnTo>
                <a:lnTo>
                  <a:pt x="5034279" y="3666731"/>
                </a:lnTo>
                <a:lnTo>
                  <a:pt x="5039868" y="3618217"/>
                </a:lnTo>
                <a:lnTo>
                  <a:pt x="5039868" y="211581"/>
                </a:lnTo>
                <a:lnTo>
                  <a:pt x="5034279" y="163072"/>
                </a:lnTo>
                <a:lnTo>
                  <a:pt x="5018360" y="118539"/>
                </a:lnTo>
                <a:lnTo>
                  <a:pt x="4993381" y="79253"/>
                </a:lnTo>
                <a:lnTo>
                  <a:pt x="4960614" y="46486"/>
                </a:lnTo>
                <a:lnTo>
                  <a:pt x="4921328" y="21507"/>
                </a:lnTo>
                <a:lnTo>
                  <a:pt x="4876795" y="5588"/>
                </a:lnTo>
                <a:lnTo>
                  <a:pt x="482828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46F15B6F-133A-41C5-B9D4-96EE7362C062}"/>
              </a:ext>
            </a:extLst>
          </p:cNvPr>
          <p:cNvSpPr/>
          <p:nvPr/>
        </p:nvSpPr>
        <p:spPr>
          <a:xfrm>
            <a:off x="6046308" y="2637476"/>
            <a:ext cx="5039995" cy="3534724"/>
          </a:xfrm>
          <a:custGeom>
            <a:avLst/>
            <a:gdLst/>
            <a:ahLst/>
            <a:cxnLst/>
            <a:rect l="l" t="t" r="r" b="b"/>
            <a:pathLst>
              <a:path w="5039995" h="3830320">
                <a:moveTo>
                  <a:pt x="0" y="211581"/>
                </a:moveTo>
                <a:lnTo>
                  <a:pt x="5588" y="163072"/>
                </a:lnTo>
                <a:lnTo>
                  <a:pt x="21507" y="118539"/>
                </a:lnTo>
                <a:lnTo>
                  <a:pt x="46486" y="79253"/>
                </a:lnTo>
                <a:lnTo>
                  <a:pt x="79253" y="46486"/>
                </a:lnTo>
                <a:lnTo>
                  <a:pt x="118539" y="21507"/>
                </a:lnTo>
                <a:lnTo>
                  <a:pt x="163072" y="5588"/>
                </a:lnTo>
                <a:lnTo>
                  <a:pt x="211582" y="0"/>
                </a:lnTo>
                <a:lnTo>
                  <a:pt x="4828286" y="0"/>
                </a:lnTo>
                <a:lnTo>
                  <a:pt x="4876795" y="5588"/>
                </a:lnTo>
                <a:lnTo>
                  <a:pt x="4921328" y="21507"/>
                </a:lnTo>
                <a:lnTo>
                  <a:pt x="4960614" y="46486"/>
                </a:lnTo>
                <a:lnTo>
                  <a:pt x="4993381" y="79253"/>
                </a:lnTo>
                <a:lnTo>
                  <a:pt x="5018360" y="118539"/>
                </a:lnTo>
                <a:lnTo>
                  <a:pt x="5034279" y="163072"/>
                </a:lnTo>
                <a:lnTo>
                  <a:pt x="5039868" y="211581"/>
                </a:lnTo>
                <a:lnTo>
                  <a:pt x="5039868" y="3618217"/>
                </a:lnTo>
                <a:lnTo>
                  <a:pt x="5034279" y="3666731"/>
                </a:lnTo>
                <a:lnTo>
                  <a:pt x="5018360" y="3711267"/>
                </a:lnTo>
                <a:lnTo>
                  <a:pt x="4993381" y="3750555"/>
                </a:lnTo>
                <a:lnTo>
                  <a:pt x="4960614" y="3783324"/>
                </a:lnTo>
                <a:lnTo>
                  <a:pt x="4921328" y="3808303"/>
                </a:lnTo>
                <a:lnTo>
                  <a:pt x="4876795" y="3824223"/>
                </a:lnTo>
                <a:lnTo>
                  <a:pt x="4828286" y="3829812"/>
                </a:lnTo>
                <a:lnTo>
                  <a:pt x="211582" y="3829812"/>
                </a:lnTo>
                <a:lnTo>
                  <a:pt x="163072" y="3824223"/>
                </a:lnTo>
                <a:lnTo>
                  <a:pt x="118539" y="3808303"/>
                </a:lnTo>
                <a:lnTo>
                  <a:pt x="79253" y="3783324"/>
                </a:lnTo>
                <a:lnTo>
                  <a:pt x="46486" y="3750555"/>
                </a:lnTo>
                <a:lnTo>
                  <a:pt x="21507" y="3711267"/>
                </a:lnTo>
                <a:lnTo>
                  <a:pt x="5588" y="3666731"/>
                </a:lnTo>
                <a:lnTo>
                  <a:pt x="0" y="3618217"/>
                </a:lnTo>
                <a:lnTo>
                  <a:pt x="0" y="211581"/>
                </a:lnTo>
                <a:close/>
              </a:path>
            </a:pathLst>
          </a:custGeom>
          <a:ln w="19050">
            <a:solidFill>
              <a:srgbClr val="429EE4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0D0D3261-636F-4010-89D6-3B7F5601CD28}"/>
              </a:ext>
            </a:extLst>
          </p:cNvPr>
          <p:cNvSpPr/>
          <p:nvPr/>
        </p:nvSpPr>
        <p:spPr>
          <a:xfrm>
            <a:off x="744312" y="2637476"/>
            <a:ext cx="5039995" cy="3534724"/>
          </a:xfrm>
          <a:custGeom>
            <a:avLst/>
            <a:gdLst/>
            <a:ahLst/>
            <a:cxnLst/>
            <a:rect l="l" t="t" r="r" b="b"/>
            <a:pathLst>
              <a:path w="5039995" h="3830320">
                <a:moveTo>
                  <a:pt x="4828285" y="0"/>
                </a:moveTo>
                <a:lnTo>
                  <a:pt x="211594" y="0"/>
                </a:lnTo>
                <a:lnTo>
                  <a:pt x="163080" y="5588"/>
                </a:lnTo>
                <a:lnTo>
                  <a:pt x="118544" y="21507"/>
                </a:lnTo>
                <a:lnTo>
                  <a:pt x="79256" y="46486"/>
                </a:lnTo>
                <a:lnTo>
                  <a:pt x="46487" y="79253"/>
                </a:lnTo>
                <a:lnTo>
                  <a:pt x="21508" y="118539"/>
                </a:lnTo>
                <a:lnTo>
                  <a:pt x="5588" y="163072"/>
                </a:lnTo>
                <a:lnTo>
                  <a:pt x="0" y="211581"/>
                </a:lnTo>
                <a:lnTo>
                  <a:pt x="0" y="3618217"/>
                </a:lnTo>
                <a:lnTo>
                  <a:pt x="5588" y="3666731"/>
                </a:lnTo>
                <a:lnTo>
                  <a:pt x="21508" y="3711267"/>
                </a:lnTo>
                <a:lnTo>
                  <a:pt x="46487" y="3750555"/>
                </a:lnTo>
                <a:lnTo>
                  <a:pt x="79256" y="3783324"/>
                </a:lnTo>
                <a:lnTo>
                  <a:pt x="118544" y="3808303"/>
                </a:lnTo>
                <a:lnTo>
                  <a:pt x="163080" y="3824223"/>
                </a:lnTo>
                <a:lnTo>
                  <a:pt x="211594" y="3829812"/>
                </a:lnTo>
                <a:lnTo>
                  <a:pt x="4828285" y="3829812"/>
                </a:lnTo>
                <a:lnTo>
                  <a:pt x="4876795" y="3824223"/>
                </a:lnTo>
                <a:lnTo>
                  <a:pt x="4921328" y="3808303"/>
                </a:lnTo>
                <a:lnTo>
                  <a:pt x="4960614" y="3783324"/>
                </a:lnTo>
                <a:lnTo>
                  <a:pt x="4993381" y="3750555"/>
                </a:lnTo>
                <a:lnTo>
                  <a:pt x="5018360" y="3711267"/>
                </a:lnTo>
                <a:lnTo>
                  <a:pt x="5034279" y="3666731"/>
                </a:lnTo>
                <a:lnTo>
                  <a:pt x="5039868" y="3618217"/>
                </a:lnTo>
                <a:lnTo>
                  <a:pt x="5039868" y="211581"/>
                </a:lnTo>
                <a:lnTo>
                  <a:pt x="5034279" y="163072"/>
                </a:lnTo>
                <a:lnTo>
                  <a:pt x="5018360" y="118539"/>
                </a:lnTo>
                <a:lnTo>
                  <a:pt x="4993381" y="79253"/>
                </a:lnTo>
                <a:lnTo>
                  <a:pt x="4960614" y="46486"/>
                </a:lnTo>
                <a:lnTo>
                  <a:pt x="4921328" y="21507"/>
                </a:lnTo>
                <a:lnTo>
                  <a:pt x="4876795" y="5588"/>
                </a:lnTo>
                <a:lnTo>
                  <a:pt x="4828285" y="0"/>
                </a:lnTo>
                <a:close/>
              </a:path>
            </a:pathLst>
          </a:custGeom>
          <a:solidFill>
            <a:srgbClr val="30394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12EFEA91-0604-4C55-9FCE-214923AAAA24}"/>
              </a:ext>
            </a:extLst>
          </p:cNvPr>
          <p:cNvSpPr txBox="1"/>
          <p:nvPr/>
        </p:nvSpPr>
        <p:spPr>
          <a:xfrm>
            <a:off x="761048" y="1066800"/>
            <a:ext cx="9983152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Рекорды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выпадения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осадков</a:t>
            </a: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628DAB9C-649B-4D12-8402-8FEE4371D565}"/>
              </a:ext>
            </a:extLst>
          </p:cNvPr>
          <p:cNvSpPr txBox="1"/>
          <p:nvPr/>
        </p:nvSpPr>
        <p:spPr>
          <a:xfrm>
            <a:off x="1063939" y="2893813"/>
            <a:ext cx="4003889" cy="778418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790"/>
              </a:spcBef>
            </a:pPr>
            <a:r>
              <a:rPr lang="en-US" sz="4400" b="1" spc="195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26 471</a:t>
            </a:r>
            <a:r>
              <a:rPr lang="ru-RU" sz="4400" b="1" spc="195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мм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2F9CE752-AC8D-4EA7-AC95-8A5D2B9DE5C5}"/>
              </a:ext>
            </a:extLst>
          </p:cNvPr>
          <p:cNvSpPr txBox="1"/>
          <p:nvPr/>
        </p:nvSpPr>
        <p:spPr>
          <a:xfrm>
            <a:off x="1066833" y="4323219"/>
            <a:ext cx="4717474" cy="76880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57150">
              <a:lnSpc>
                <a:spcPct val="100000"/>
              </a:lnSpc>
              <a:spcBef>
                <a:spcPts val="715"/>
              </a:spcBef>
            </a:pPr>
            <a:r>
              <a:rPr lang="ru-RU" sz="4400" b="1" spc="120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1860 – 1861г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Google Shape;680;p52">
            <a:extLst>
              <a:ext uri="{FF2B5EF4-FFF2-40B4-BE49-F238E27FC236}">
                <a16:creationId xmlns:a16="http://schemas.microsoft.com/office/drawing/2014/main" id="{983BFBBB-973C-4D46-8C2A-A3FB337A8282}"/>
              </a:ext>
            </a:extLst>
          </p:cNvPr>
          <p:cNvSpPr txBox="1"/>
          <p:nvPr/>
        </p:nvSpPr>
        <p:spPr>
          <a:xfrm>
            <a:off x="1005603" y="4867891"/>
            <a:ext cx="4365032" cy="9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Roboto"/>
              </a:rPr>
              <a:t>Черапу́нджи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Roboto"/>
              </a:rPr>
              <a:t> - небольшой город в индийском штате Мегхалая.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41" name="Google Shape;680;p52">
            <a:extLst>
              <a:ext uri="{FF2B5EF4-FFF2-40B4-BE49-F238E27FC236}">
                <a16:creationId xmlns:a16="http://schemas.microsoft.com/office/drawing/2014/main" id="{C30E3575-4427-46D6-BD3C-41573D51ABBA}"/>
              </a:ext>
            </a:extLst>
          </p:cNvPr>
          <p:cNvSpPr txBox="1"/>
          <p:nvPr/>
        </p:nvSpPr>
        <p:spPr>
          <a:xfrm>
            <a:off x="1005602" y="3484808"/>
            <a:ext cx="4365033" cy="9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Roboto"/>
              </a:rPr>
              <a:t>Самое большое количество осадков в течение года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50" name="object 11">
            <a:extLst>
              <a:ext uri="{FF2B5EF4-FFF2-40B4-BE49-F238E27FC236}">
                <a16:creationId xmlns:a16="http://schemas.microsoft.com/office/drawing/2014/main" id="{F8DA29BD-9EDE-4D9F-9ACB-78DF8D32BA21}"/>
              </a:ext>
            </a:extLst>
          </p:cNvPr>
          <p:cNvSpPr txBox="1"/>
          <p:nvPr/>
        </p:nvSpPr>
        <p:spPr>
          <a:xfrm>
            <a:off x="6342979" y="2902593"/>
            <a:ext cx="4383443" cy="778418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790"/>
              </a:spcBef>
            </a:pPr>
            <a:r>
              <a:rPr lang="ru-RU" sz="4400" b="1" spc="195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1-2 мм в год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641A1368-6439-48A2-873C-2558EDE16533}"/>
              </a:ext>
            </a:extLst>
          </p:cNvPr>
          <p:cNvSpPr txBox="1"/>
          <p:nvPr/>
        </p:nvSpPr>
        <p:spPr>
          <a:xfrm>
            <a:off x="6345873" y="4331999"/>
            <a:ext cx="4909129" cy="76880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57150">
              <a:lnSpc>
                <a:spcPct val="100000"/>
              </a:lnSpc>
              <a:spcBef>
                <a:spcPts val="715"/>
              </a:spcBef>
            </a:pPr>
            <a:r>
              <a:rPr lang="ru-RU" sz="4400" b="1" spc="120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 лет</a:t>
            </a:r>
          </a:p>
        </p:txBody>
      </p:sp>
      <p:sp>
        <p:nvSpPr>
          <p:cNvPr id="52" name="Google Shape;680;p52">
            <a:extLst>
              <a:ext uri="{FF2B5EF4-FFF2-40B4-BE49-F238E27FC236}">
                <a16:creationId xmlns:a16="http://schemas.microsoft.com/office/drawing/2014/main" id="{374AFB9A-8897-4454-84D2-438984EEB612}"/>
              </a:ext>
            </a:extLst>
          </p:cNvPr>
          <p:cNvSpPr txBox="1"/>
          <p:nvPr/>
        </p:nvSpPr>
        <p:spPr>
          <a:xfrm>
            <a:off x="6284644" y="5153261"/>
            <a:ext cx="4441778" cy="9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b="1">
                <a:solidFill>
                  <a:srgbClr val="30394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Roboto"/>
              </a:rPr>
              <a:t>В некоторых районах Атакамы за 400 лет наблюдений не выпало ни капли осадков.</a:t>
            </a:r>
            <a:endParaRPr b="1" dirty="0">
              <a:solidFill>
                <a:srgbClr val="30394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53" name="Google Shape;680;p52">
            <a:extLst>
              <a:ext uri="{FF2B5EF4-FFF2-40B4-BE49-F238E27FC236}">
                <a16:creationId xmlns:a16="http://schemas.microsoft.com/office/drawing/2014/main" id="{63D42C8A-B2C3-4A60-BF72-A60321B55671}"/>
              </a:ext>
            </a:extLst>
          </p:cNvPr>
          <p:cNvSpPr txBox="1"/>
          <p:nvPr/>
        </p:nvSpPr>
        <p:spPr>
          <a:xfrm>
            <a:off x="6284642" y="3493588"/>
            <a:ext cx="4909129" cy="9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b="1" dirty="0">
                <a:solidFill>
                  <a:srgbClr val="30394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Roboto"/>
              </a:rPr>
              <a:t>В некоторых местах осадки выпадают раз в несколько десятков лет.</a:t>
            </a:r>
            <a:endParaRPr b="1" dirty="0">
              <a:solidFill>
                <a:srgbClr val="30394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Roboto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C547DA1-D2A6-4B9F-9207-5E0537F00CA8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27" name="object 3">
              <a:extLst>
                <a:ext uri="{FF2B5EF4-FFF2-40B4-BE49-F238E27FC236}">
                  <a16:creationId xmlns:a16="http://schemas.microsoft.com/office/drawing/2014/main" id="{CBDEBD5F-1A5E-4B3D-8CD9-B0936CBFA9E1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847639D-F8C3-4540-8E08-A19775BA5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63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D0308347-7B55-4AF6-A74A-A339666062F6}"/>
              </a:ext>
            </a:extLst>
          </p:cNvPr>
          <p:cNvSpPr/>
          <p:nvPr/>
        </p:nvSpPr>
        <p:spPr>
          <a:xfrm>
            <a:off x="3821544" y="1691122"/>
            <a:ext cx="7532256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09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lang="ru-RU"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21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9AD03DB-F273-4655-B591-12C2752149F1}"/>
              </a:ext>
            </a:extLst>
          </p:cNvPr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1A3E1BAA-45F8-4108-809A-E97CF99E2DEA}"/>
              </a:ext>
            </a:extLst>
          </p:cNvPr>
          <p:cNvSpPr/>
          <p:nvPr/>
        </p:nvSpPr>
        <p:spPr>
          <a:xfrm>
            <a:off x="361060" y="1901753"/>
            <a:ext cx="3091180" cy="28171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6"/>
                </a:lnTo>
                <a:lnTo>
                  <a:pt x="24234" y="24241"/>
                </a:lnTo>
                <a:lnTo>
                  <a:pt x="6502" y="50524"/>
                </a:lnTo>
                <a:lnTo>
                  <a:pt x="0" y="82676"/>
                </a:lnTo>
                <a:lnTo>
                  <a:pt x="0" y="569594"/>
                </a:lnTo>
                <a:lnTo>
                  <a:pt x="6502" y="601763"/>
                </a:lnTo>
                <a:lnTo>
                  <a:pt x="24234" y="628045"/>
                </a:lnTo>
                <a:lnTo>
                  <a:pt x="50534" y="645770"/>
                </a:lnTo>
                <a:lnTo>
                  <a:pt x="82740" y="652271"/>
                </a:lnTo>
                <a:lnTo>
                  <a:pt x="3007995" y="652271"/>
                </a:lnTo>
                <a:lnTo>
                  <a:pt x="3040147" y="645770"/>
                </a:lnTo>
                <a:lnTo>
                  <a:pt x="3066430" y="628045"/>
                </a:lnTo>
                <a:lnTo>
                  <a:pt x="3084165" y="601763"/>
                </a:lnTo>
                <a:lnTo>
                  <a:pt x="3090672" y="569594"/>
                </a:lnTo>
                <a:lnTo>
                  <a:pt x="3090672" y="82676"/>
                </a:lnTo>
                <a:lnTo>
                  <a:pt x="3084165" y="50524"/>
                </a:lnTo>
                <a:lnTo>
                  <a:pt x="3066430" y="24241"/>
                </a:lnTo>
                <a:lnTo>
                  <a:pt x="3040147" y="6506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28575">
            <a:solidFill>
              <a:srgbClr val="303942"/>
            </a:solidFill>
            <a:prstDash val="solid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06B2D5FB-BC28-4030-BD8A-BB36465C68E5}"/>
              </a:ext>
            </a:extLst>
          </p:cNvPr>
          <p:cNvSpPr/>
          <p:nvPr/>
        </p:nvSpPr>
        <p:spPr>
          <a:xfrm>
            <a:off x="367689" y="5577384"/>
            <a:ext cx="307197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28575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C8A967F8-DAD3-4846-A81F-E467889F34C9}"/>
              </a:ext>
            </a:extLst>
          </p:cNvPr>
          <p:cNvSpPr/>
          <p:nvPr/>
        </p:nvSpPr>
        <p:spPr>
          <a:xfrm>
            <a:off x="367689" y="4920657"/>
            <a:ext cx="307197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28575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6" name="Google Shape;680;p52">
            <a:extLst>
              <a:ext uri="{FF2B5EF4-FFF2-40B4-BE49-F238E27FC236}">
                <a16:creationId xmlns:a16="http://schemas.microsoft.com/office/drawing/2014/main" id="{F36FF1FA-8EEC-49A4-925D-29772F8B67DA}"/>
              </a:ext>
            </a:extLst>
          </p:cNvPr>
          <p:cNvSpPr txBox="1"/>
          <p:nvPr/>
        </p:nvSpPr>
        <p:spPr>
          <a:xfrm>
            <a:off x="440625" y="1264378"/>
            <a:ext cx="3026770" cy="323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Распространение пустынь</a:t>
            </a:r>
          </a:p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 каких широтах на Земле расположено большинство пустынь?</a:t>
            </a:r>
          </a:p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Почему в районе экватора почти нет пустынь, хотя там жарко?</a:t>
            </a: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6DB60953-970A-40EC-8383-D45B38441A87}"/>
              </a:ext>
            </a:extLst>
          </p:cNvPr>
          <p:cNvSpPr txBox="1"/>
          <p:nvPr/>
        </p:nvSpPr>
        <p:spPr>
          <a:xfrm>
            <a:off x="507179" y="5032565"/>
            <a:ext cx="31164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1600" b="1" spc="80" dirty="0">
                <a:solidFill>
                  <a:srgbClr val="303942"/>
                </a:solidFill>
                <a:latin typeface="Tahoma"/>
                <a:cs typeface="Tahoma"/>
              </a:rPr>
              <a:t>Жаркие пустыни</a:t>
            </a:r>
            <a:endParaRPr sz="16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C953D05E-E637-433D-A1BC-675A42DFF964}"/>
              </a:ext>
            </a:extLst>
          </p:cNvPr>
          <p:cNvSpPr txBox="1"/>
          <p:nvPr/>
        </p:nvSpPr>
        <p:spPr>
          <a:xfrm>
            <a:off x="493154" y="5704334"/>
            <a:ext cx="31164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spcBef>
                <a:spcPts val="25"/>
              </a:spcBef>
            </a:pPr>
            <a:r>
              <a:rPr lang="ru-RU" sz="1600" b="1" spc="80" dirty="0">
                <a:solidFill>
                  <a:srgbClr val="303942"/>
                </a:solidFill>
                <a:latin typeface="Tahoma"/>
                <a:cs typeface="Tahoma"/>
              </a:rPr>
              <a:t>Холодные пустыни</a:t>
            </a:r>
            <a:endParaRPr sz="16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096DE0-D4F5-4782-B939-577AAA14B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" r="119" b="592"/>
          <a:stretch/>
        </p:blipFill>
        <p:spPr>
          <a:xfrm>
            <a:off x="4109977" y="1901754"/>
            <a:ext cx="8077200" cy="4269336"/>
          </a:xfrm>
          <a:custGeom>
            <a:avLst/>
            <a:gdLst>
              <a:gd name="connsiteX0" fmla="*/ 343508 w 8077200"/>
              <a:gd name="connsiteY0" fmla="*/ 0 h 4269336"/>
              <a:gd name="connsiteX1" fmla="*/ 8077200 w 8077200"/>
              <a:gd name="connsiteY1" fmla="*/ 0 h 4269336"/>
              <a:gd name="connsiteX2" fmla="*/ 8077200 w 8077200"/>
              <a:gd name="connsiteY2" fmla="*/ 4269336 h 4269336"/>
              <a:gd name="connsiteX3" fmla="*/ 343524 w 8077200"/>
              <a:gd name="connsiteY3" fmla="*/ 4269336 h 4269336"/>
              <a:gd name="connsiteX4" fmla="*/ 292761 w 8077200"/>
              <a:gd name="connsiteY4" fmla="*/ 4266119 h 4269336"/>
              <a:gd name="connsiteX5" fmla="*/ 244310 w 8077200"/>
              <a:gd name="connsiteY5" fmla="*/ 4256775 h 4269336"/>
              <a:gd name="connsiteX6" fmla="*/ 198704 w 8077200"/>
              <a:gd name="connsiteY6" fmla="*/ 4241761 h 4269336"/>
              <a:gd name="connsiteX7" fmla="*/ 156472 w 8077200"/>
              <a:gd name="connsiteY7" fmla="*/ 4221539 h 4269336"/>
              <a:gd name="connsiteX8" fmla="*/ 118148 w 8077200"/>
              <a:gd name="connsiteY8" fmla="*/ 4196566 h 4269336"/>
              <a:gd name="connsiteX9" fmla="*/ 84261 w 8077200"/>
              <a:gd name="connsiteY9" fmla="*/ 4167301 h 4269336"/>
              <a:gd name="connsiteX10" fmla="*/ 55343 w 8077200"/>
              <a:gd name="connsiteY10" fmla="*/ 4134202 h 4269336"/>
              <a:gd name="connsiteX11" fmla="*/ 31927 w 8077200"/>
              <a:gd name="connsiteY11" fmla="*/ 4097731 h 4269336"/>
              <a:gd name="connsiteX12" fmla="*/ 14544 w 8077200"/>
              <a:gd name="connsiteY12" fmla="*/ 4058343 h 4269336"/>
              <a:gd name="connsiteX13" fmla="*/ 3723 w 8077200"/>
              <a:gd name="connsiteY13" fmla="*/ 4016500 h 4269336"/>
              <a:gd name="connsiteX14" fmla="*/ 0 w 8077200"/>
              <a:gd name="connsiteY14" fmla="*/ 3972673 h 4269336"/>
              <a:gd name="connsiteX15" fmla="*/ 0 w 8077200"/>
              <a:gd name="connsiteY15" fmla="*/ 296686 h 4269336"/>
              <a:gd name="connsiteX16" fmla="*/ 3723 w 8077200"/>
              <a:gd name="connsiteY16" fmla="*/ 252854 h 4269336"/>
              <a:gd name="connsiteX17" fmla="*/ 14544 w 8077200"/>
              <a:gd name="connsiteY17" fmla="*/ 211008 h 4269336"/>
              <a:gd name="connsiteX18" fmla="*/ 31927 w 8077200"/>
              <a:gd name="connsiteY18" fmla="*/ 171618 h 4269336"/>
              <a:gd name="connsiteX19" fmla="*/ 55343 w 8077200"/>
              <a:gd name="connsiteY19" fmla="*/ 135143 h 4269336"/>
              <a:gd name="connsiteX20" fmla="*/ 84261 w 8077200"/>
              <a:gd name="connsiteY20" fmla="*/ 102043 h 4269336"/>
              <a:gd name="connsiteX21" fmla="*/ 118148 w 8077200"/>
              <a:gd name="connsiteY21" fmla="*/ 72775 h 4269336"/>
              <a:gd name="connsiteX22" fmla="*/ 156472 w 8077200"/>
              <a:gd name="connsiteY22" fmla="*/ 47799 h 4269336"/>
              <a:gd name="connsiteX23" fmla="*/ 198704 w 8077200"/>
              <a:gd name="connsiteY23" fmla="*/ 27575 h 4269336"/>
              <a:gd name="connsiteX24" fmla="*/ 244310 w 8077200"/>
              <a:gd name="connsiteY24" fmla="*/ 12561 h 4269336"/>
              <a:gd name="connsiteX25" fmla="*/ 292761 w 8077200"/>
              <a:gd name="connsiteY25" fmla="*/ 3215 h 426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077200" h="4269336">
                <a:moveTo>
                  <a:pt x="343508" y="0"/>
                </a:moveTo>
                <a:lnTo>
                  <a:pt x="8077200" y="0"/>
                </a:lnTo>
                <a:lnTo>
                  <a:pt x="8077200" y="4269336"/>
                </a:lnTo>
                <a:lnTo>
                  <a:pt x="343524" y="4269336"/>
                </a:lnTo>
                <a:lnTo>
                  <a:pt x="292761" y="4266119"/>
                </a:lnTo>
                <a:lnTo>
                  <a:pt x="244310" y="4256775"/>
                </a:lnTo>
                <a:lnTo>
                  <a:pt x="198704" y="4241761"/>
                </a:lnTo>
                <a:lnTo>
                  <a:pt x="156472" y="4221539"/>
                </a:lnTo>
                <a:lnTo>
                  <a:pt x="118148" y="4196566"/>
                </a:lnTo>
                <a:lnTo>
                  <a:pt x="84261" y="4167301"/>
                </a:lnTo>
                <a:lnTo>
                  <a:pt x="55343" y="4134202"/>
                </a:lnTo>
                <a:lnTo>
                  <a:pt x="31927" y="4097731"/>
                </a:lnTo>
                <a:lnTo>
                  <a:pt x="14544" y="4058343"/>
                </a:lnTo>
                <a:lnTo>
                  <a:pt x="3723" y="4016500"/>
                </a:lnTo>
                <a:lnTo>
                  <a:pt x="0" y="3972673"/>
                </a:lnTo>
                <a:lnTo>
                  <a:pt x="0" y="296686"/>
                </a:lnTo>
                <a:lnTo>
                  <a:pt x="3723" y="252854"/>
                </a:lnTo>
                <a:lnTo>
                  <a:pt x="14544" y="211008"/>
                </a:lnTo>
                <a:lnTo>
                  <a:pt x="31927" y="171618"/>
                </a:lnTo>
                <a:lnTo>
                  <a:pt x="55343" y="135143"/>
                </a:lnTo>
                <a:lnTo>
                  <a:pt x="84261" y="102043"/>
                </a:lnTo>
                <a:lnTo>
                  <a:pt x="118148" y="72775"/>
                </a:lnTo>
                <a:lnTo>
                  <a:pt x="156472" y="47799"/>
                </a:lnTo>
                <a:lnTo>
                  <a:pt x="198704" y="27575"/>
                </a:lnTo>
                <a:lnTo>
                  <a:pt x="244310" y="12561"/>
                </a:lnTo>
                <a:lnTo>
                  <a:pt x="292761" y="3215"/>
                </a:lnTo>
                <a:close/>
              </a:path>
            </a:pathLst>
          </a:cu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326353" y="167386"/>
            <a:ext cx="9983152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Карта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пустынь</a:t>
            </a:r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id="{36496077-8107-4F9A-BC0F-3126FD7C9A4C}"/>
              </a:ext>
            </a:extLst>
          </p:cNvPr>
          <p:cNvSpPr/>
          <p:nvPr/>
        </p:nvSpPr>
        <p:spPr>
          <a:xfrm>
            <a:off x="2814393" y="5715207"/>
            <a:ext cx="418452" cy="249427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6"/>
                </a:lnTo>
                <a:lnTo>
                  <a:pt x="24234" y="24241"/>
                </a:lnTo>
                <a:lnTo>
                  <a:pt x="6502" y="50524"/>
                </a:lnTo>
                <a:lnTo>
                  <a:pt x="0" y="82676"/>
                </a:lnTo>
                <a:lnTo>
                  <a:pt x="0" y="569594"/>
                </a:lnTo>
                <a:lnTo>
                  <a:pt x="6502" y="601763"/>
                </a:lnTo>
                <a:lnTo>
                  <a:pt x="24234" y="628045"/>
                </a:lnTo>
                <a:lnTo>
                  <a:pt x="50534" y="645770"/>
                </a:lnTo>
                <a:lnTo>
                  <a:pt x="82740" y="652271"/>
                </a:lnTo>
                <a:lnTo>
                  <a:pt x="3007995" y="652271"/>
                </a:lnTo>
                <a:lnTo>
                  <a:pt x="3040147" y="645770"/>
                </a:lnTo>
                <a:lnTo>
                  <a:pt x="3066430" y="628045"/>
                </a:lnTo>
                <a:lnTo>
                  <a:pt x="3084165" y="601763"/>
                </a:lnTo>
                <a:lnTo>
                  <a:pt x="3090672" y="569594"/>
                </a:lnTo>
                <a:lnTo>
                  <a:pt x="3090672" y="82676"/>
                </a:lnTo>
                <a:lnTo>
                  <a:pt x="3084165" y="50524"/>
                </a:lnTo>
                <a:lnTo>
                  <a:pt x="3066430" y="24241"/>
                </a:lnTo>
                <a:lnTo>
                  <a:pt x="3040147" y="6506"/>
                </a:lnTo>
                <a:lnTo>
                  <a:pt x="3007995" y="0"/>
                </a:lnTo>
                <a:close/>
              </a:path>
            </a:pathLst>
          </a:custGeom>
          <a:solidFill>
            <a:srgbClr val="4A798A"/>
          </a:solidFill>
          <a:ln w="28575">
            <a:noFill/>
            <a:prstDash val="solid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06143248-9D45-4923-8D01-D0C5F364317F}"/>
              </a:ext>
            </a:extLst>
          </p:cNvPr>
          <p:cNvSpPr/>
          <p:nvPr/>
        </p:nvSpPr>
        <p:spPr>
          <a:xfrm>
            <a:off x="2814393" y="5021692"/>
            <a:ext cx="418452" cy="249427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6"/>
                </a:lnTo>
                <a:lnTo>
                  <a:pt x="24234" y="24241"/>
                </a:lnTo>
                <a:lnTo>
                  <a:pt x="6502" y="50524"/>
                </a:lnTo>
                <a:lnTo>
                  <a:pt x="0" y="82676"/>
                </a:lnTo>
                <a:lnTo>
                  <a:pt x="0" y="569594"/>
                </a:lnTo>
                <a:lnTo>
                  <a:pt x="6502" y="601763"/>
                </a:lnTo>
                <a:lnTo>
                  <a:pt x="24234" y="628045"/>
                </a:lnTo>
                <a:lnTo>
                  <a:pt x="50534" y="645770"/>
                </a:lnTo>
                <a:lnTo>
                  <a:pt x="82740" y="652271"/>
                </a:lnTo>
                <a:lnTo>
                  <a:pt x="3007995" y="652271"/>
                </a:lnTo>
                <a:lnTo>
                  <a:pt x="3040147" y="645770"/>
                </a:lnTo>
                <a:lnTo>
                  <a:pt x="3066430" y="628045"/>
                </a:lnTo>
                <a:lnTo>
                  <a:pt x="3084165" y="601763"/>
                </a:lnTo>
                <a:lnTo>
                  <a:pt x="3090672" y="569594"/>
                </a:lnTo>
                <a:lnTo>
                  <a:pt x="3090672" y="82676"/>
                </a:lnTo>
                <a:lnTo>
                  <a:pt x="3084165" y="50524"/>
                </a:lnTo>
                <a:lnTo>
                  <a:pt x="3066430" y="24241"/>
                </a:lnTo>
                <a:lnTo>
                  <a:pt x="3040147" y="6506"/>
                </a:lnTo>
                <a:lnTo>
                  <a:pt x="3007995" y="0"/>
                </a:lnTo>
                <a:close/>
              </a:path>
            </a:pathLst>
          </a:custGeom>
          <a:solidFill>
            <a:srgbClr val="F8EC76"/>
          </a:solidFill>
          <a:ln w="28575">
            <a:noFill/>
            <a:prstDash val="solid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308E484-67C4-4C44-A302-80F18D58B90D}"/>
              </a:ext>
            </a:extLst>
          </p:cNvPr>
          <p:cNvGrpSpPr/>
          <p:nvPr/>
        </p:nvGrpSpPr>
        <p:grpSpPr>
          <a:xfrm>
            <a:off x="9829800" y="323929"/>
            <a:ext cx="6071935" cy="539733"/>
            <a:chOff x="9829800" y="323929"/>
            <a:chExt cx="6071935" cy="539733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0A864E63-04CA-4C9A-81DD-E408E41D035E}"/>
                </a:ext>
              </a:extLst>
            </p:cNvPr>
            <p:cNvSpPr txBox="1"/>
            <p:nvPr/>
          </p:nvSpPr>
          <p:spPr>
            <a:xfrm>
              <a:off x="10515600" y="334457"/>
              <a:ext cx="5386135" cy="49757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Атмосферные</a:t>
              </a:r>
            </a:p>
            <a:p>
              <a:pPr marL="12700" algn="l">
                <a:lnSpc>
                  <a:spcPts val="1870"/>
                </a:lnSpc>
                <a:spcBef>
                  <a:spcPts val="105"/>
                </a:spcBef>
              </a:pPr>
              <a:r>
                <a:rPr lang="ru-RU" sz="1400" spc="120" dirty="0">
                  <a:solidFill>
                    <a:srgbClr val="202020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Microsoft Sans Serif"/>
                </a:rPr>
                <a:t>осадки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03251E6-157D-4C9A-B1DC-E34A1950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  <a14:imgEffect>
                        <a14:colorTemperature colorTemp="2147"/>
                      </a14:imgEffect>
                      <a14:imgEffect>
                        <a14:saturation sat="0"/>
                      </a14:imgEffect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323929"/>
              <a:ext cx="539733" cy="53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6807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1239</TotalTime>
  <Words>798</Words>
  <Application>Microsoft Office PowerPoint</Application>
  <PresentationFormat>Широкоэкранный</PresentationFormat>
  <Paragraphs>204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Audiowide</vt:lpstr>
      <vt:lpstr>Calibri</vt:lpstr>
      <vt:lpstr>Microsoft Sans Serif</vt:lpstr>
      <vt:lpstr>Oswald Light</vt:lpstr>
      <vt:lpstr>Roboto Condensed Light</vt:lpstr>
      <vt:lpstr>Tahoma</vt:lpstr>
      <vt:lpstr>Office Theme</vt:lpstr>
      <vt:lpstr>11 777 мм</vt:lpstr>
      <vt:lpstr>1-2 мм</vt:lpstr>
      <vt:lpstr>9500 мм</vt:lpstr>
      <vt:lpstr>100 мм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Petr Frizi</cp:lastModifiedBy>
  <cp:revision>115</cp:revision>
  <dcterms:created xsi:type="dcterms:W3CDTF">2025-09-03T16:34:32Z</dcterms:created>
  <dcterms:modified xsi:type="dcterms:W3CDTF">2025-10-05T10:48:50Z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2025-04-21T00:00:00Z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2025-09-03T00:00:00Z</vt:filetime>
  </property>
  <property fmtid="{D5CDD505-2E9C-101B-9397-08002B2CF9AE}" pid="5" name="Producer">
    <vt:lpwstr>Microsoft® PowerPoint® LTSC</vt:lpwstr>
  </property>
</Properties>
</file>