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9906000" type="A4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FF2"/>
    <a:srgbClr val="EADDA4"/>
    <a:srgbClr val="F9E9CB"/>
    <a:srgbClr val="FFE2C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15" autoAdjust="0"/>
  </p:normalViewPr>
  <p:slideViewPr>
    <p:cSldViewPr>
      <p:cViewPr>
        <p:scale>
          <a:sx n="120" d="100"/>
          <a:sy n="120" d="100"/>
        </p:scale>
        <p:origin x="-318" y="235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4057637" y="5503334"/>
            <a:ext cx="2800364" cy="13157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4057650" y="5629014"/>
            <a:ext cx="2800351" cy="27736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4057650" y="5944130"/>
            <a:ext cx="2800351" cy="1320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4057650" y="6015249"/>
            <a:ext cx="1474470" cy="264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4057650" y="6066048"/>
            <a:ext cx="1474470" cy="1320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4057650" y="5723467"/>
            <a:ext cx="2297430" cy="3962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5532380" y="5865864"/>
            <a:ext cx="1200150" cy="528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5271734"/>
            <a:ext cx="6858000" cy="35269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5309095"/>
            <a:ext cx="6858001" cy="203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4810538" y="5262241"/>
            <a:ext cx="2047463" cy="35884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6858000" cy="53469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42900" y="3469393"/>
            <a:ext cx="6343650" cy="212336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42900" y="5633244"/>
            <a:ext cx="3714750" cy="2531533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5029200" y="6075680"/>
            <a:ext cx="720090" cy="6604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4057650" y="6074305"/>
            <a:ext cx="971550" cy="6604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6240066" y="1641"/>
            <a:ext cx="560784" cy="528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86350" y="1651000"/>
            <a:ext cx="1428750" cy="79248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651000"/>
            <a:ext cx="4686300" cy="79248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2861734"/>
            <a:ext cx="5829300" cy="1967442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863572"/>
            <a:ext cx="5829300" cy="2180695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3249169"/>
            <a:ext cx="3028950" cy="653750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3249169"/>
            <a:ext cx="3028950" cy="653750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1651000"/>
            <a:ext cx="6286500" cy="154533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3242734"/>
            <a:ext cx="3031236" cy="6604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540919" y="3242734"/>
            <a:ext cx="3031331" cy="6604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85750" y="3912305"/>
            <a:ext cx="3031236" cy="56134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538729" y="3912305"/>
            <a:ext cx="3031331" cy="56134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651000"/>
            <a:ext cx="6172200" cy="154533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937760" y="884936"/>
            <a:ext cx="717948" cy="6604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43350" y="884936"/>
            <a:ext cx="994410" cy="6604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131052" y="3282"/>
            <a:ext cx="571500" cy="52832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5122" y="1591734"/>
            <a:ext cx="2537460" cy="12679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015122" y="2904383"/>
            <a:ext cx="2537460" cy="667004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14300" y="1121303"/>
            <a:ext cx="3826764" cy="8453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0326" y="1602121"/>
            <a:ext cx="440102" cy="6762365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2753" y="1651000"/>
            <a:ext cx="3429000" cy="6604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66332" y="4729557"/>
            <a:ext cx="1943100" cy="363492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529849"/>
            <a:ext cx="6858000" cy="121921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6858000" cy="44873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445289"/>
            <a:ext cx="6858001" cy="1320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4057637" y="520356"/>
            <a:ext cx="2800364" cy="13157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4057650" y="635718"/>
            <a:ext cx="2800351" cy="260051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4055504" y="718617"/>
            <a:ext cx="2297430" cy="3962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5530235" y="850695"/>
            <a:ext cx="1200150" cy="528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6813724" y="-2890"/>
            <a:ext cx="43220" cy="8981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6783361" y="-2890"/>
            <a:ext cx="20574" cy="8981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6769071" y="-2890"/>
            <a:ext cx="6858" cy="8981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6731567" y="-2890"/>
            <a:ext cx="20574" cy="8981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6686758" y="549"/>
            <a:ext cx="41148" cy="8453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6655106" y="549"/>
            <a:ext cx="6858" cy="8453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1651000"/>
            <a:ext cx="6172200" cy="1540933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3249168"/>
            <a:ext cx="6172200" cy="62473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939902" y="884936"/>
            <a:ext cx="717948" cy="6604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943350" y="884936"/>
            <a:ext cx="994410" cy="6604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31052" y="3282"/>
            <a:ext cx="571500" cy="528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avatars.mds.yandex.net/i?id=2b57c7aa2147a304438bd27db2ac49a7_l-4944743-images-thumbs&amp;n=1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661248" y="128464"/>
          <a:ext cx="504056" cy="29883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4056"/>
              </a:tblGrid>
              <a:tr h="298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8-66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Рисунок 3" descr="Picture background"/>
          <p:cNvPicPr/>
          <p:nvPr/>
        </p:nvPicPr>
        <p:blipFill>
          <a:blip r:embed="rId2" r:link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6021288" y="0"/>
            <a:ext cx="836712" cy="504056"/>
          </a:xfrm>
          <a:prstGeom prst="rect">
            <a:avLst/>
          </a:prstGeom>
          <a:noFill/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052736" y="128464"/>
            <a:ext cx="3312368" cy="28803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ФИ_________________________________________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32656" y="632520"/>
            <a:ext cx="6120680" cy="648072"/>
          </a:xfrm>
          <a:prstGeom prst="roundRect">
            <a:avLst>
              <a:gd name="adj" fmla="val 16667"/>
            </a:avLst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 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1036" name="Picture 12" descr="C:\Users\Olga\Downloads\f14eeab0906765384e33ae471c320c5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632" y="128464"/>
            <a:ext cx="432048" cy="432048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88640" y="632520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"Объяснение динамики половозрастного состава населения России на основе анализа половозрастных пирамид"</a:t>
            </a:r>
          </a:p>
        </p:txBody>
      </p:sp>
      <p:pic>
        <p:nvPicPr>
          <p:cNvPr id="34" name="Рисунок 33" descr="Picture background"/>
          <p:cNvPicPr/>
          <p:nvPr/>
        </p:nvPicPr>
        <p:blipFill>
          <a:blip r:embed="rId2" r:link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27273" r="27273"/>
          <a:stretch>
            <a:fillRect/>
          </a:stretch>
        </p:blipFill>
        <p:spPr bwMode="auto">
          <a:xfrm>
            <a:off x="6525344" y="9473952"/>
            <a:ext cx="332656" cy="43204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04664" y="1424608"/>
            <a:ext cx="5976664" cy="42319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50" b="1" i="1" dirty="0" smtClean="0">
                <a:solidFill>
                  <a:srgbClr val="3D6028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1050" b="1" i="1" spc="-5" dirty="0" smtClean="0">
                <a:solidFill>
                  <a:srgbClr val="3D6028"/>
                </a:solidFill>
                <a:latin typeface="Times New Roman" pitchFamily="18" charset="0"/>
                <a:cs typeface="Times New Roman" pitchFamily="18" charset="0"/>
              </a:rPr>
              <a:t>работы:  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Научиться читать и анализировать половозрастные пирамиды, проводить сравнение на основе полученных данных и объяснять динамику половозрастного состава населения России.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2656" y="192866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Ход работы: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Прочитайте информацию, содержащуюся в половозрастных пирамидах населения России 2000 и 2022 годов и заполните таблицу: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60648" y="2792760"/>
          <a:ext cx="6192687" cy="4424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4229"/>
                <a:gridCol w="2064229"/>
                <a:gridCol w="2064229"/>
              </a:tblGrid>
              <a:tr h="370840"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определите и сравните соотношение между мужским и женским населением в возрасте до 15 лет;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определите и сравните соотношение между мужским и женским населением к 20-24 годам;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определите и сравните соотношение между мужским и женским населением к 40 -44 годам;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определите и сравните соотношение между мужским и женским населением к 60-64 годам;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определите, как изменялась рождаемость за последние 10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лет;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определите соотношение доли молодых и доли старших возрастов</a:t>
                      </a:r>
                      <a:endParaRPr lang="ru-RU" sz="1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04664" y="7329264"/>
            <a:ext cx="5760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2. Определите динамику численности мужчин и женщин за период 2000-2022гг.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3. Объясните динамику половозрастного состава населения России.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26"/>
          <a:stretch>
            <a:fillRect/>
          </a:stretch>
        </p:blipFill>
        <p:spPr bwMode="auto">
          <a:xfrm>
            <a:off x="3429000" y="2576736"/>
            <a:ext cx="3037089" cy="350490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2656" y="3008784"/>
            <a:ext cx="3023262" cy="305094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80728" y="243272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2000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7032" y="236071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828" y="1590540"/>
            <a:ext cx="3023262" cy="305094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26"/>
          <a:stretch>
            <a:fillRect/>
          </a:stretch>
        </p:blipFill>
        <p:spPr bwMode="auto">
          <a:xfrm>
            <a:off x="3656333" y="1136576"/>
            <a:ext cx="3037089" cy="350490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трелка вправо 3"/>
          <p:cNvSpPr/>
          <p:nvPr/>
        </p:nvSpPr>
        <p:spPr>
          <a:xfrm>
            <a:off x="177870" y="3436655"/>
            <a:ext cx="1095741" cy="51551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C00000"/>
                </a:solidFill>
              </a:rPr>
              <a:t>«эхо войны»</a:t>
            </a: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2246512" y="1967380"/>
            <a:ext cx="1164848" cy="48463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C00000"/>
                </a:solidFill>
              </a:rPr>
              <a:t>«след войны»</a:t>
            </a: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037129" y="3048703"/>
            <a:ext cx="1095741" cy="51551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C00000"/>
                </a:solidFill>
              </a:rPr>
              <a:t>«эхо войны»</a:t>
            </a: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0" y="3889008"/>
            <a:ext cx="1232747" cy="73142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C00000"/>
                </a:solidFill>
              </a:rPr>
              <a:t>социально-экономический кризис 80-90-х</a:t>
            </a:r>
            <a:endParaRPr lang="ru-RU" sz="900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011403" y="3586458"/>
            <a:ext cx="1286990" cy="73142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C00000"/>
                </a:solidFill>
              </a:rPr>
              <a:t>социально-экономический кризис 80-90-х</a:t>
            </a:r>
            <a:endParaRPr lang="ru-RU" sz="900" dirty="0">
              <a:solidFill>
                <a:srgbClr val="C000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311747" y="2440725"/>
            <a:ext cx="1095741" cy="51551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C00000"/>
                </a:solidFill>
              </a:rPr>
              <a:t>«эхо войны»</a:t>
            </a: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92652" y="2821692"/>
            <a:ext cx="1095741" cy="51551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C00000"/>
                </a:solidFill>
              </a:rPr>
              <a:t>«эхо войны»</a:t>
            </a:r>
            <a:endParaRPr lang="ru-RU" sz="1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8">
      <a:dk1>
        <a:sysClr val="windowText" lastClr="000000"/>
      </a:dk1>
      <a:lt1>
        <a:sysClr val="window" lastClr="FFFFFF"/>
      </a:lt1>
      <a:dk2>
        <a:srgbClr val="818E3E"/>
      </a:dk2>
      <a:lt2>
        <a:srgbClr val="D2D2D2"/>
      </a:lt2>
      <a:accent1>
        <a:srgbClr val="FF388C"/>
      </a:accent1>
      <a:accent2>
        <a:srgbClr val="C1C1C1"/>
      </a:accent2>
      <a:accent3>
        <a:srgbClr val="9C007F"/>
      </a:accent3>
      <a:accent4>
        <a:srgbClr val="68007F"/>
      </a:accent4>
      <a:accent5>
        <a:srgbClr val="557F5D"/>
      </a:accent5>
      <a:accent6>
        <a:srgbClr val="00349E"/>
      </a:accent6>
      <a:hlink>
        <a:srgbClr val="17BBFD"/>
      </a:hlink>
      <a:folHlink>
        <a:srgbClr val="FF79C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629</TotalTime>
  <Words>188</Words>
  <Application>Microsoft Office PowerPoint</Application>
  <PresentationFormat>Лист A4 (210x297 мм)</PresentationFormat>
  <Paragraphs>27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Городская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</dc:creator>
  <cp:lastModifiedBy>Olga</cp:lastModifiedBy>
  <cp:revision>68</cp:revision>
  <dcterms:created xsi:type="dcterms:W3CDTF">2024-09-17T16:05:08Z</dcterms:created>
  <dcterms:modified xsi:type="dcterms:W3CDTF">2025-05-11T09:10:32Z</dcterms:modified>
</cp:coreProperties>
</file>