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9"/>
  </p:handoutMasterIdLst>
  <p:sldIdLst>
    <p:sldId id="257" r:id="rId2"/>
    <p:sldId id="260" r:id="rId3"/>
    <p:sldId id="264" r:id="rId4"/>
    <p:sldId id="265" r:id="rId5"/>
    <p:sldId id="266" r:id="rId6"/>
    <p:sldId id="268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05.10.2023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48407" y="4783015"/>
            <a:ext cx="7772400" cy="207498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осадков на земле. Пояса атмосферного давления.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43193" y="5232698"/>
            <a:ext cx="3200400" cy="965878"/>
          </a:xfrm>
        </p:spPr>
        <p:txBody>
          <a:bodyPr>
            <a:normAutofit lnSpcReduction="10000"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СОШ № 45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3FD41-4D6F-44BB-B1AB-52E265F6DDE6}"/>
              </a:ext>
            </a:extLst>
          </p:cNvPr>
          <p:cNvSpPr txBox="1"/>
          <p:nvPr/>
        </p:nvSpPr>
        <p:spPr>
          <a:xfrm>
            <a:off x="958363" y="597877"/>
            <a:ext cx="105947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влажный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ЭКВАТОРИАЛЬНЫЙ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сухой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ТРОПИЧЕСКИЙ</a:t>
            </a:r>
          </a:p>
          <a:p>
            <a:pPr algn="ctr"/>
            <a:endParaRPr lang="ru-RU" sz="4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ЭКВАТОРИАЛЬНЫЕ ШИРОТЫ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1500-200 мм/год</a:t>
            </a:r>
          </a:p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УМЕРЕННЫЕ ШИРОТЫ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1000 мм/год</a:t>
            </a:r>
          </a:p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ТРОПИЧЕСКИЕ ШИРОТЫ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100-400 мм/год</a:t>
            </a:r>
          </a:p>
          <a:p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ПОЛЯРНЫЕ ОБЛАСТИ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до 100-200 мм/год</a:t>
            </a:r>
          </a:p>
        </p:txBody>
      </p:sp>
    </p:spTree>
    <p:extLst>
      <p:ext uri="{BB962C8B-B14F-4D97-AF65-F5344CB8AC3E}">
        <p14:creationId xmlns:p14="http://schemas.microsoft.com/office/powerpoint/2010/main" val="138685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C48E56-D246-408E-AD3F-F4AC3AF88FE9}"/>
              </a:ext>
            </a:extLst>
          </p:cNvPr>
          <p:cNvSpPr txBox="1"/>
          <p:nvPr/>
        </p:nvSpPr>
        <p:spPr>
          <a:xfrm>
            <a:off x="1063869" y="889843"/>
            <a:ext cx="101814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атмосферных осадков связано с:</a:t>
            </a:r>
          </a:p>
          <a:p>
            <a:pPr marL="342900" indent="-342900" algn="ctr">
              <a:buAutoNum type="arabicPeriod"/>
            </a:pPr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Особенности температурного режима</a:t>
            </a:r>
          </a:p>
          <a:p>
            <a:pPr marL="342900" indent="-342900" algn="ctr">
              <a:buAutoNum type="arabicPeriod"/>
            </a:pPr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Атмосферное давление</a:t>
            </a:r>
          </a:p>
          <a:p>
            <a:pPr marL="342900" indent="-342900" algn="ctr">
              <a:buAutoNum type="arabicPeriod"/>
            </a:pPr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Общая циркуляция атмосферы</a:t>
            </a:r>
          </a:p>
        </p:txBody>
      </p:sp>
    </p:spTree>
    <p:extLst>
      <p:ext uri="{BB962C8B-B14F-4D97-AF65-F5344CB8AC3E}">
        <p14:creationId xmlns:p14="http://schemas.microsoft.com/office/powerpoint/2010/main" val="290442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9DF1B-D559-4A24-8706-89CF7A77C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7" y="0"/>
            <a:ext cx="996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8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808674-1722-4C96-AE8F-789404EBB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80" y="0"/>
            <a:ext cx="958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2D31D2-902F-4A38-8BB2-5526B6774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84" y="121836"/>
            <a:ext cx="6759331" cy="4740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0C188-7A62-4BD5-BE2E-E6FFCD7C80CE}"/>
              </a:ext>
            </a:extLst>
          </p:cNvPr>
          <p:cNvSpPr txBox="1"/>
          <p:nvPr/>
        </p:nvSpPr>
        <p:spPr>
          <a:xfrm>
            <a:off x="254978" y="1257300"/>
            <a:ext cx="49764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Испаряемость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</a:rPr>
              <a:t> — </a:t>
            </a:r>
            <a:r>
              <a:rPr lang="ru-RU" sz="3800" b="1" dirty="0">
                <a:solidFill>
                  <a:schemeClr val="bg2">
                    <a:lumMod val="10000"/>
                  </a:schemeClr>
                </a:solidFill>
              </a:rPr>
              <a:t>условная величина, характеризующая возможное испарение в данной местности при существующих в ней атмосферных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360449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7B5F06-14B9-4A08-B1DA-E9F2ECC54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" y="3200401"/>
            <a:ext cx="6365043" cy="35361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42F57-3886-441F-921A-610B4236B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107735"/>
            <a:ext cx="5799993" cy="386855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F7EDF9D-0BD0-4278-BE1B-5244328772A1}"/>
              </a:ext>
            </a:extLst>
          </p:cNvPr>
          <p:cNvSpPr/>
          <p:nvPr/>
        </p:nvSpPr>
        <p:spPr>
          <a:xfrm>
            <a:off x="542192" y="121464"/>
            <a:ext cx="5553808" cy="131884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«мокрые» места на Земле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0332EF4-A630-4203-A939-916E711D85C9}"/>
              </a:ext>
            </a:extLst>
          </p:cNvPr>
          <p:cNvSpPr/>
          <p:nvPr/>
        </p:nvSpPr>
        <p:spPr>
          <a:xfrm>
            <a:off x="96714" y="2730012"/>
            <a:ext cx="6365043" cy="94077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Долина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ЧЕРАПУНДЖИ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(предгорье Гималаев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12000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мм/год)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C3CC140-C5C4-4463-B9B7-9ADAFBFFA94E}"/>
              </a:ext>
            </a:extLst>
          </p:cNvPr>
          <p:cNvSpPr/>
          <p:nvPr/>
        </p:nvSpPr>
        <p:spPr>
          <a:xfrm>
            <a:off x="7262446" y="3815862"/>
            <a:ext cx="4832839" cy="109903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ГАВАЙСКИЕ ОСТРОВА 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- 12500 мм/год</a:t>
            </a:r>
          </a:p>
        </p:txBody>
      </p:sp>
    </p:spTree>
    <p:extLst>
      <p:ext uri="{BB962C8B-B14F-4D97-AF65-F5344CB8AC3E}">
        <p14:creationId xmlns:p14="http://schemas.microsoft.com/office/powerpoint/2010/main" val="152846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C987CE-0985-4750-98F1-8FFA3104E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38" y="1441249"/>
            <a:ext cx="8121162" cy="541675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22807CE-A53A-45D8-BFF9-686A3D3C5DBF}"/>
              </a:ext>
            </a:extLst>
          </p:cNvPr>
          <p:cNvSpPr/>
          <p:nvPr/>
        </p:nvSpPr>
        <p:spPr>
          <a:xfrm>
            <a:off x="483577" y="281354"/>
            <a:ext cx="7499838" cy="72976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«сухое» место на Земле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3920098-4116-45CF-8BBB-9A7A97353F67}"/>
              </a:ext>
            </a:extLst>
          </p:cNvPr>
          <p:cNvSpPr/>
          <p:nvPr/>
        </p:nvSpPr>
        <p:spPr>
          <a:xfrm>
            <a:off x="1925515" y="2312377"/>
            <a:ext cx="5952392" cy="103749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Пустыня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АТАКАМА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(Южная Америка) –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0,01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мм/год</a:t>
            </a:r>
          </a:p>
        </p:txBody>
      </p:sp>
    </p:spTree>
    <p:extLst>
      <p:ext uri="{BB962C8B-B14F-4D97-AF65-F5344CB8AC3E}">
        <p14:creationId xmlns:p14="http://schemas.microsoft.com/office/powerpoint/2010/main" val="2849370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Параграф 13 прочитать </a:t>
            </a:r>
          </a:p>
          <a:p>
            <a:pPr algn="ctr"/>
            <a:r>
              <a:rPr lang="ru-RU" sz="5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6 стр. 49 (письменно)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206289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1556CD-8B3A-4FA7-AA60-0AFF286DA6CE}"/>
              </a:ext>
            </a:extLst>
          </p:cNvPr>
          <p:cNvSpPr txBox="1"/>
          <p:nvPr/>
        </p:nvSpPr>
        <p:spPr>
          <a:xfrm>
            <a:off x="738553" y="1433146"/>
            <a:ext cx="110695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АТМОСФЕРНОЕ ДАВЛЕНИЕ </a:t>
            </a:r>
            <a:r>
              <a:rPr lang="ru-RU" sz="6000" b="1" dirty="0"/>
              <a:t>– </a:t>
            </a:r>
          </a:p>
          <a:p>
            <a:pPr algn="ctr"/>
            <a:r>
              <a:rPr lang="ru-RU" sz="6000" b="1" dirty="0">
                <a:solidFill>
                  <a:schemeClr val="tx2">
                    <a:lumMod val="50000"/>
                  </a:schemeClr>
                </a:solidFill>
              </a:rPr>
              <a:t>это сила, с которой воздух давит на земную поверхность.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D49B65-927B-43AB-9672-F3ACEF0C1DDB}"/>
              </a:ext>
            </a:extLst>
          </p:cNvPr>
          <p:cNvSpPr txBox="1"/>
          <p:nvPr/>
        </p:nvSpPr>
        <p:spPr>
          <a:xfrm>
            <a:off x="2031022" y="219808"/>
            <a:ext cx="844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ПРИБОРЫ ИЗМЕРЕНИЯ ДАВЛЕНИЯ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AF5D9-7626-4850-B795-2DD085A4C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4" y="1618339"/>
            <a:ext cx="2905752" cy="2905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C7BA98-E9CA-470B-92AD-B4FFAE65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58" y="3130616"/>
            <a:ext cx="2532850" cy="3586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51657D-CAE2-4ADF-8E89-C23E11FDE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34" y="1618339"/>
            <a:ext cx="4006032" cy="302455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453528-695F-4369-8D67-32FB12795B26}"/>
              </a:ext>
            </a:extLst>
          </p:cNvPr>
          <p:cNvSpPr/>
          <p:nvPr/>
        </p:nvSpPr>
        <p:spPr>
          <a:xfrm>
            <a:off x="230334" y="4524091"/>
            <a:ext cx="2905752" cy="5715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Барометр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C6F7960-E5A5-479C-A9F2-E8F0AC86D6FE}"/>
              </a:ext>
            </a:extLst>
          </p:cNvPr>
          <p:cNvSpPr/>
          <p:nvPr/>
        </p:nvSpPr>
        <p:spPr>
          <a:xfrm>
            <a:off x="3793548" y="2559116"/>
            <a:ext cx="3807070" cy="5715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Ртутный барометр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EE8DAA1-A0ED-4972-8376-F453B8416861}"/>
              </a:ext>
            </a:extLst>
          </p:cNvPr>
          <p:cNvSpPr/>
          <p:nvPr/>
        </p:nvSpPr>
        <p:spPr>
          <a:xfrm>
            <a:off x="8370277" y="1146637"/>
            <a:ext cx="2731477" cy="59676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Барограф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BF9BFF-8FA4-4A30-A6F8-2EE78F06EB45}"/>
              </a:ext>
            </a:extLst>
          </p:cNvPr>
          <p:cNvSpPr txBox="1"/>
          <p:nvPr/>
        </p:nvSpPr>
        <p:spPr>
          <a:xfrm>
            <a:off x="7684476" y="4708628"/>
            <a:ext cx="42771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 измерения АД  - миллиметры ртутного столба (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мм.рт.ст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1A40C-DA17-4E5B-B5FC-AB5B1E939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57" y="3317174"/>
            <a:ext cx="5236042" cy="341330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936EAEA-06D6-49BE-B2AC-90F408FDED2C}"/>
              </a:ext>
            </a:extLst>
          </p:cNvPr>
          <p:cNvSpPr/>
          <p:nvPr/>
        </p:nvSpPr>
        <p:spPr>
          <a:xfrm>
            <a:off x="6418385" y="239573"/>
            <a:ext cx="4404945" cy="295203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ИЗОБАРЫ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– линии, соединяющие на карте точки с одинаковым атмосферным давлением.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B80F5BC-EAB1-477C-AD13-FDE3AE8A4480}"/>
              </a:ext>
            </a:extLst>
          </p:cNvPr>
          <p:cNvSpPr/>
          <p:nvPr/>
        </p:nvSpPr>
        <p:spPr>
          <a:xfrm>
            <a:off x="190501" y="4831339"/>
            <a:ext cx="6394937" cy="131884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Атмосферное давление понижается в среднем на 1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</a:rPr>
              <a:t>мм.рт.ст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. на каждые 10,5 метра подъема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CCAA3DA-5FE7-4046-B53E-E4C1A46D6B53}"/>
              </a:ext>
            </a:extLst>
          </p:cNvPr>
          <p:cNvSpPr/>
          <p:nvPr/>
        </p:nvSpPr>
        <p:spPr>
          <a:xfrm>
            <a:off x="281354" y="1151791"/>
            <a:ext cx="5948218" cy="315644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НОРМАЛЬНОЕ ДАВЛЕНИЕ – 760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мм.рт.ст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ПОНИЖЕННОЕ ДАВЛЕНИЕ – меньше 760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мм.рт.ст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ПОВЫШЕННОЕ ДАВЛЕНИЕ – больше 760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мм.рт.ст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757587-DF1E-42E7-B519-5CA946BE2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57" y="1203603"/>
            <a:ext cx="10101948" cy="552345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A32ED96-6EBC-4898-B3C4-FB778AFD9542}"/>
              </a:ext>
            </a:extLst>
          </p:cNvPr>
          <p:cNvSpPr/>
          <p:nvPr/>
        </p:nvSpPr>
        <p:spPr>
          <a:xfrm>
            <a:off x="501162" y="167054"/>
            <a:ext cx="10225453" cy="95836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Из-за различного нагревания воздуха у земной поверхности формируются пояса высокого и низкого давления</a:t>
            </a:r>
          </a:p>
        </p:txBody>
      </p:sp>
    </p:spTree>
    <p:extLst>
      <p:ext uri="{BB962C8B-B14F-4D97-AF65-F5344CB8AC3E}">
        <p14:creationId xmlns:p14="http://schemas.microsoft.com/office/powerpoint/2010/main" val="424433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A816A2-426F-42A1-8CCE-827D59CD971A}"/>
              </a:ext>
            </a:extLst>
          </p:cNvPr>
          <p:cNvSpPr txBox="1"/>
          <p:nvPr/>
        </p:nvSpPr>
        <p:spPr>
          <a:xfrm>
            <a:off x="571500" y="474784"/>
            <a:ext cx="11482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В экваториальных и умеренных широтах </a:t>
            </a:r>
          </a:p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формируются пояса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ПОНИЖЕННОГО ДАВЛЕНИЯ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В тропических и полярных  -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ВЫСОКОГО ДАВЛЕНИЯ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4E877-4CAA-4848-A9DF-01AF9A6CBF62}"/>
              </a:ext>
            </a:extLst>
          </p:cNvPr>
          <p:cNvSpPr txBox="1"/>
          <p:nvPr/>
        </p:nvSpPr>
        <p:spPr>
          <a:xfrm>
            <a:off x="208086" y="2514600"/>
            <a:ext cx="117758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Такое распределение обуславливает формирование 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постоянных ветров (пассатов, ветров западного переноса, приполярных ветров)</a:t>
            </a:r>
            <a:r>
              <a:rPr lang="ru-RU" sz="4400" b="1" dirty="0"/>
              <a:t>, которые дуют из области высокого давления в область низкого давления.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137299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39D3D-606B-4D4C-B013-97292EB4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30908"/>
            <a:ext cx="889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5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E3D3BC-3638-4C68-8006-475BED1CB1F4}"/>
              </a:ext>
            </a:extLst>
          </p:cNvPr>
          <p:cNvSpPr txBox="1"/>
          <p:nvPr/>
        </p:nvSpPr>
        <p:spPr>
          <a:xfrm>
            <a:off x="1380393" y="309128"/>
            <a:ext cx="98913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АТМОСФЕРНЫЕ ОСАДКИ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вода в твердом или жидком виде, выпавшая на земную поверхность из атмосферы.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7441E-C36A-4D16-9334-7A0A440DBA59}"/>
              </a:ext>
            </a:extLst>
          </p:cNvPr>
          <p:cNvSpPr txBox="1"/>
          <p:nvPr/>
        </p:nvSpPr>
        <p:spPr>
          <a:xfrm>
            <a:off x="410307" y="2432786"/>
            <a:ext cx="72214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ОСАДКОВ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– это толщина слоя выпавшей воды в миллиметрах. </a:t>
            </a:r>
          </a:p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Для измерения жидких осадков применяется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ОСАДКОМЕР.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29724E-D140-4FAC-9CE2-EE634BE0C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7151"/>
            <a:ext cx="4703885" cy="33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3A630-293D-466A-AAB4-AF7D1ABAC599}"/>
              </a:ext>
            </a:extLst>
          </p:cNvPr>
          <p:cNvSpPr txBox="1"/>
          <p:nvPr/>
        </p:nvSpPr>
        <p:spPr>
          <a:xfrm>
            <a:off x="729761" y="703384"/>
            <a:ext cx="1125415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осадков зависит от</a:t>
            </a:r>
            <a:r>
              <a:rPr lang="ru-RU" sz="4400" b="1" dirty="0"/>
              <a:t>:</a:t>
            </a:r>
          </a:p>
          <a:p>
            <a:pPr marL="342900" indent="-342900">
              <a:buAutoNum type="arabicPeriod"/>
            </a:pP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Удаленность от океана</a:t>
            </a:r>
          </a:p>
          <a:p>
            <a:pPr marL="342900" indent="-342900">
              <a:buAutoNum type="arabicPeriod"/>
            </a:pP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Близость теплых и холодных течений</a:t>
            </a:r>
          </a:p>
          <a:p>
            <a:pPr marL="342900" indent="-342900">
              <a:buAutoNum type="arabicPeriod"/>
            </a:pP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Особенности рельефа местности</a:t>
            </a:r>
          </a:p>
          <a:p>
            <a:pPr marL="342900" indent="-342900">
              <a:buAutoNum type="arabicPeriod"/>
            </a:pP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Смена сезонов года</a:t>
            </a:r>
          </a:p>
          <a:p>
            <a:pPr marL="342900" indent="-342900">
              <a:buAutoNum type="arabicPeriod"/>
            </a:pP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Ветры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CC17E-E4EC-43A3-BA92-20F86684E2A0}"/>
              </a:ext>
            </a:extLst>
          </p:cNvPr>
          <p:cNvSpPr txBox="1"/>
          <p:nvPr/>
        </p:nvSpPr>
        <p:spPr>
          <a:xfrm>
            <a:off x="208086" y="4919923"/>
            <a:ext cx="11772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Изогиеты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– линии, соединяющие на карте точки с одинаковым количеством осадков.</a:t>
            </a:r>
          </a:p>
        </p:txBody>
      </p:sp>
    </p:spTree>
    <p:extLst>
      <p:ext uri="{BB962C8B-B14F-4D97-AF65-F5344CB8AC3E}">
        <p14:creationId xmlns:p14="http://schemas.microsoft.com/office/powerpoint/2010/main" val="1914432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6084</TotalTime>
  <Words>368</Words>
  <Application>Microsoft Office PowerPoint</Application>
  <PresentationFormat>Широкоэкранный</PresentationFormat>
  <Paragraphs>52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AGReverance</vt:lpstr>
      <vt:lpstr>Calibri</vt:lpstr>
      <vt:lpstr>Tw Cen MT</vt:lpstr>
      <vt:lpstr>Wingdings 3</vt:lpstr>
      <vt:lpstr>Интеграл</vt:lpstr>
      <vt:lpstr>Распределение осадков на земле. Пояса атмосферного давления.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229</cp:revision>
  <dcterms:created xsi:type="dcterms:W3CDTF">2018-02-25T15:29:25Z</dcterms:created>
  <dcterms:modified xsi:type="dcterms:W3CDTF">2023-10-05T04:28:52Z</dcterms:modified>
  <cp:category>География;Страны</cp:category>
</cp:coreProperties>
</file>