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22"/>
  </p:handoutMasterIdLst>
  <p:sldIdLst>
    <p:sldId id="257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81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07.10.2023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us.123rf.com/450wm/andegro4ka/andegro4ka1311/andegro4ka131100030/23865891-pirates-treasure-map-with-spyglass-and-compass-illustration.jpg?ver=6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6593"/>
            <a:ext cx="1331407" cy="133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H="1">
            <a:off x="7742490" y="5080275"/>
            <a:ext cx="4449510" cy="17777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426107" y="1426107"/>
            <a:ext cx="4749990" cy="189777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7oom.ru/powerpoint/fon-dlya-prezentacii-po-geografii-2.jpg?ver=3.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7521"/>
            <a:ext cx="2803021" cy="2110478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rot="5400000">
            <a:off x="-1778670" y="1778670"/>
            <a:ext cx="5924286" cy="236694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1" cy="93149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sualife.newmobapp.com/wp-content/uploads/2014/07/treasure-map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336984"/>
            <a:ext cx="973668" cy="91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3" y="499563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0" b="14674"/>
          <a:stretch/>
        </p:blipFill>
        <p:spPr bwMode="auto">
          <a:xfrm flipH="1">
            <a:off x="0" y="6264066"/>
            <a:ext cx="12192000" cy="593933"/>
          </a:xfrm>
          <a:prstGeom prst="round2Same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 flipV="1">
            <a:off x="0" y="0"/>
            <a:ext cx="3674692" cy="146815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98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4" b="14674"/>
          <a:stretch/>
        </p:blipFill>
        <p:spPr bwMode="auto">
          <a:xfrm>
            <a:off x="0" y="1"/>
            <a:ext cx="12192000" cy="48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7oom.ru/powerpoint/fon-dlya-prezentacii-po-geografii-2.jpg?ver=3.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53"/>
          <a:stretch/>
        </p:blipFill>
        <p:spPr bwMode="auto">
          <a:xfrm>
            <a:off x="0" y="5924286"/>
            <a:ext cx="12192000" cy="931492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1215" b="87486"/>
          <a:stretch/>
        </p:blipFill>
        <p:spPr bwMode="auto">
          <a:xfrm>
            <a:off x="0" y="0"/>
            <a:ext cx="12192000" cy="5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ask-tub-et-brush.m.a.pic.centerblog.net/3cbb0934.pn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7332" y="157928"/>
            <a:ext cx="973667" cy="122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07.10.2023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1" r:id="rId4"/>
    <p:sldLayoutId id="2147483702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92370" y="5188737"/>
            <a:ext cx="7772400" cy="146304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Воздушные массы. Преобладающие ветры.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575431" y="5188737"/>
            <a:ext cx="3200400" cy="945569"/>
          </a:xfrm>
        </p:spPr>
        <p:txBody>
          <a:bodyPr>
            <a:normAutofit lnSpcReduction="10000"/>
          </a:bodyPr>
          <a:lstStyle/>
          <a:p>
            <a:r>
              <a:rPr lang="ru-RU" sz="1400" b="1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МБОУ СОШ № 45</a:t>
            </a:r>
          </a:p>
          <a:p>
            <a:r>
              <a:rPr lang="ru-RU" sz="1400" b="1" dirty="0">
                <a:solidFill>
                  <a:schemeClr val="tx1"/>
                </a:solidFill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55A2F-C519-4D4C-966C-BF66F7CF1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6" y="1365389"/>
            <a:ext cx="11498508" cy="462217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F6F56E8-3229-4FF0-B04C-7456B7219F5E}"/>
              </a:ext>
            </a:extLst>
          </p:cNvPr>
          <p:cNvSpPr/>
          <p:nvPr/>
        </p:nvSpPr>
        <p:spPr>
          <a:xfrm>
            <a:off x="2206868" y="360485"/>
            <a:ext cx="7955573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ПРЕОБЛАДАЮЩИЕ ВЕТРЫ</a:t>
            </a:r>
          </a:p>
        </p:txBody>
      </p:sp>
    </p:spTree>
    <p:extLst>
      <p:ext uri="{BB962C8B-B14F-4D97-AF65-F5344CB8AC3E}">
        <p14:creationId xmlns:p14="http://schemas.microsoft.com/office/powerpoint/2010/main" val="2698310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377314-FD60-47BF-9D9B-39BE626B8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980" y="0"/>
            <a:ext cx="506602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2D871A3-F2A2-426D-9BA0-2985A7595983}"/>
              </a:ext>
            </a:extLst>
          </p:cNvPr>
          <p:cNvSpPr/>
          <p:nvPr/>
        </p:nvSpPr>
        <p:spPr>
          <a:xfrm>
            <a:off x="413237" y="118696"/>
            <a:ext cx="7033847" cy="6620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Так как Земля вращается вокруг своей оси, постоянные ветры меняют свое направление </a:t>
            </a:r>
          </a:p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(эффект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</a:rPr>
              <a:t>Кариолиса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). Эффект </a:t>
            </a:r>
            <a:r>
              <a:rPr lang="ru-RU" sz="3600" b="1" dirty="0" err="1">
                <a:solidFill>
                  <a:schemeClr val="tx2">
                    <a:lumMod val="50000"/>
                  </a:schemeClr>
                </a:solidFill>
              </a:rPr>
              <a:t>Кариолиса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назван в честь французского ученого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Гаспара-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Гюстова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 </a:t>
            </a:r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Кариолиса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В северном полушарии ветры отклоняются вправо, в южном полушарии влево. 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5BF6160-AFBC-4522-A338-DD2C52712575}"/>
              </a:ext>
            </a:extLst>
          </p:cNvPr>
          <p:cNvCxnSpPr/>
          <p:nvPr/>
        </p:nvCxnSpPr>
        <p:spPr>
          <a:xfrm flipV="1">
            <a:off x="7236069" y="3763108"/>
            <a:ext cx="984739" cy="7649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864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BFC517-0EB0-4DEC-8C74-85660D416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14" y="130456"/>
            <a:ext cx="10526081" cy="65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48924C-BBBB-4ADB-9850-296EB2990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85" y="73268"/>
            <a:ext cx="5720862" cy="572086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9B184F7-19F4-47FE-B6E6-B23E96A86069}"/>
              </a:ext>
            </a:extLst>
          </p:cNvPr>
          <p:cNvSpPr/>
          <p:nvPr/>
        </p:nvSpPr>
        <p:spPr>
          <a:xfrm>
            <a:off x="360484" y="1802423"/>
            <a:ext cx="6295292" cy="44489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ПАССАТЫ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– постоянные ветры, дующие от тропиков к экватору. Пассаты Северного полушария – северо-восточные, Южного полушария – юго-восточные.</a:t>
            </a:r>
          </a:p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Скорость 5-6 м/с. </a:t>
            </a:r>
          </a:p>
        </p:txBody>
      </p:sp>
    </p:spTree>
    <p:extLst>
      <p:ext uri="{BB962C8B-B14F-4D97-AF65-F5344CB8AC3E}">
        <p14:creationId xmlns:p14="http://schemas.microsoft.com/office/powerpoint/2010/main" val="86675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E919CD-3840-4A47-9017-FFEFD476D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93" y="61547"/>
            <a:ext cx="5706207" cy="570620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9E739F7-D85A-47AA-9F49-C506E61C4DDD}"/>
              </a:ext>
            </a:extLst>
          </p:cNvPr>
          <p:cNvSpPr/>
          <p:nvPr/>
        </p:nvSpPr>
        <p:spPr>
          <a:xfrm>
            <a:off x="152400" y="158261"/>
            <a:ext cx="6371492" cy="65414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ЗАПАДНЫЕ ВЕТРЫ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умеренных широт – постоянные ветры, дующие из тропиков в умеренные широты. </a:t>
            </a:r>
          </a:p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Дуют круглый год, зимой сильнее. В северном полушарии – юго-западные, в южном полушарии – северо-западные.</a:t>
            </a:r>
          </a:p>
        </p:txBody>
      </p:sp>
    </p:spTree>
    <p:extLst>
      <p:ext uri="{BB962C8B-B14F-4D97-AF65-F5344CB8AC3E}">
        <p14:creationId xmlns:p14="http://schemas.microsoft.com/office/powerpoint/2010/main" val="317195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5A3069C-F000-43A1-9EEF-6E763CE7F033}"/>
              </a:ext>
            </a:extLst>
          </p:cNvPr>
          <p:cNvSpPr/>
          <p:nvPr/>
        </p:nvSpPr>
        <p:spPr>
          <a:xfrm>
            <a:off x="429358" y="1916723"/>
            <a:ext cx="11333284" cy="28575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ВОСТОЧНО (СТОКОВЫЕ) ВЕТРЫ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– постоянные ветры, дующие от полярных областей в умеренные широты. В северном полушарии они  - северо-восточные ветры, в южном полушарии – юго-восточные.</a:t>
            </a:r>
          </a:p>
        </p:txBody>
      </p:sp>
    </p:spTree>
    <p:extLst>
      <p:ext uri="{BB962C8B-B14F-4D97-AF65-F5344CB8AC3E}">
        <p14:creationId xmlns:p14="http://schemas.microsoft.com/office/powerpoint/2010/main" val="739694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341D19-10B1-4B7F-ACDD-127F3E53B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652" y="1929789"/>
            <a:ext cx="8171421" cy="421942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5810213-637D-4575-B1F4-87E9018F9FD3}"/>
              </a:ext>
            </a:extLst>
          </p:cNvPr>
          <p:cNvSpPr/>
          <p:nvPr/>
        </p:nvSpPr>
        <p:spPr>
          <a:xfrm>
            <a:off x="195927" y="175845"/>
            <a:ext cx="7394331" cy="2321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МУССОНЫ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– сезонные ветры, дважды в год меняет свое направление на противоположное.</a:t>
            </a:r>
          </a:p>
        </p:txBody>
      </p:sp>
    </p:spTree>
    <p:extLst>
      <p:ext uri="{BB962C8B-B14F-4D97-AF65-F5344CB8AC3E}">
        <p14:creationId xmlns:p14="http://schemas.microsoft.com/office/powerpoint/2010/main" val="312379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5BCB1E-8991-4D5B-84FE-4DF251099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62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0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A68281-E543-46C2-931C-289A69842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9" y="2404073"/>
            <a:ext cx="10240804" cy="366763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0A5A485-753D-4853-848A-33E9BFFED702}"/>
              </a:ext>
            </a:extLst>
          </p:cNvPr>
          <p:cNvSpPr/>
          <p:nvPr/>
        </p:nvSpPr>
        <p:spPr>
          <a:xfrm>
            <a:off x="1019908" y="219808"/>
            <a:ext cx="9398977" cy="17232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БРИЗ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 – местный ветер, образующийся около водоемов и меняющий свое направление на противоположное два раза в сутки.</a:t>
            </a:r>
          </a:p>
        </p:txBody>
      </p:sp>
    </p:spTree>
    <p:extLst>
      <p:ext uri="{BB962C8B-B14F-4D97-AF65-F5344CB8AC3E}">
        <p14:creationId xmlns:p14="http://schemas.microsoft.com/office/powerpoint/2010/main" val="3540809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</a:rPr>
              <a:t>Параграф 14 прочитать + выучить записи в тетради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382450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BD6B457-12D2-48C4-90BB-DFBCC0A12764}"/>
              </a:ext>
            </a:extLst>
          </p:cNvPr>
          <p:cNvSpPr/>
          <p:nvPr/>
        </p:nvSpPr>
        <p:spPr>
          <a:xfrm>
            <a:off x="571500" y="593481"/>
            <a:ext cx="10093569" cy="3543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ВОЗДУШНЫЕ МАССЫ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– это большие массы воздуха, формирующиеся над определенной территорией и обладающие относительно однородными свойствами.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A70C101-1958-40CC-9539-225406A55607}"/>
              </a:ext>
            </a:extLst>
          </p:cNvPr>
          <p:cNvSpPr/>
          <p:nvPr/>
        </p:nvSpPr>
        <p:spPr>
          <a:xfrm>
            <a:off x="2162908" y="4712677"/>
            <a:ext cx="9759461" cy="14419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Площадь воздушных масс тысячи километров квадратных, толщина 20-25 км.</a:t>
            </a:r>
          </a:p>
        </p:txBody>
      </p: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21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BB5ECE7-9865-4429-B76F-2B4102825B90}"/>
              </a:ext>
            </a:extLst>
          </p:cNvPr>
          <p:cNvSpPr/>
          <p:nvPr/>
        </p:nvSpPr>
        <p:spPr>
          <a:xfrm>
            <a:off x="1956288" y="149471"/>
            <a:ext cx="8466992" cy="11869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ВОЗДУШНЫХ МАСС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E6CB69F-9A84-48C1-A61A-5CFA12E4B1B5}"/>
              </a:ext>
            </a:extLst>
          </p:cNvPr>
          <p:cNvSpPr/>
          <p:nvPr/>
        </p:nvSpPr>
        <p:spPr>
          <a:xfrm>
            <a:off x="553915" y="2004646"/>
            <a:ext cx="4360984" cy="16617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ТЕПЛЫЕ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(движутся на холодную подстилающую поверхность)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7AD4C42-2506-4209-A933-02A1E220A92F}"/>
              </a:ext>
            </a:extLst>
          </p:cNvPr>
          <p:cNvSpPr/>
          <p:nvPr/>
        </p:nvSpPr>
        <p:spPr>
          <a:xfrm>
            <a:off x="7277101" y="2004646"/>
            <a:ext cx="4360984" cy="16617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ХОЛОДНЫЕ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(движутся на теплую подстилающую поверхность)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0F3CFFE-14EB-461D-AA9A-C5001120F418}"/>
              </a:ext>
            </a:extLst>
          </p:cNvPr>
          <p:cNvSpPr/>
          <p:nvPr/>
        </p:nvSpPr>
        <p:spPr>
          <a:xfrm>
            <a:off x="1324709" y="4589585"/>
            <a:ext cx="4360984" cy="940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МОРСКИЕ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 (влажные)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8BDBD3-5723-44BF-B005-07228E8D21F3}"/>
              </a:ext>
            </a:extLst>
          </p:cNvPr>
          <p:cNvSpPr/>
          <p:nvPr/>
        </p:nvSpPr>
        <p:spPr>
          <a:xfrm>
            <a:off x="6348045" y="4589584"/>
            <a:ext cx="4677507" cy="9407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КОНТИНЕНТАЛЬНЫЕ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(сухие)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DA6E963-4BC9-4317-BCEB-F3C42F6C9886}"/>
              </a:ext>
            </a:extLst>
          </p:cNvPr>
          <p:cNvCxnSpPr>
            <a:stCxn id="2" idx="2"/>
          </p:cNvCxnSpPr>
          <p:nvPr/>
        </p:nvCxnSpPr>
        <p:spPr>
          <a:xfrm flipH="1">
            <a:off x="3789485" y="1336431"/>
            <a:ext cx="2400299" cy="597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DA065BD-FAF2-47E3-AC51-F7673EED0A78}"/>
              </a:ext>
            </a:extLst>
          </p:cNvPr>
          <p:cNvCxnSpPr>
            <a:stCxn id="2" idx="2"/>
          </p:cNvCxnSpPr>
          <p:nvPr/>
        </p:nvCxnSpPr>
        <p:spPr>
          <a:xfrm>
            <a:off x="6189784" y="1336431"/>
            <a:ext cx="2400301" cy="668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E7DEC4B0-9D12-4BF1-829E-09EB238D978F}"/>
              </a:ext>
            </a:extLst>
          </p:cNvPr>
          <p:cNvCxnSpPr/>
          <p:nvPr/>
        </p:nvCxnSpPr>
        <p:spPr>
          <a:xfrm flipH="1">
            <a:off x="4895850" y="1336431"/>
            <a:ext cx="1293934" cy="3253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12B84AD6-B6D0-48F7-B725-FD61F0BB7F1A}"/>
              </a:ext>
            </a:extLst>
          </p:cNvPr>
          <p:cNvCxnSpPr/>
          <p:nvPr/>
        </p:nvCxnSpPr>
        <p:spPr>
          <a:xfrm>
            <a:off x="6189784" y="1336431"/>
            <a:ext cx="1087317" cy="3253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831B26-0A37-4B8B-A558-BF4B4E8F9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77" y="2057400"/>
            <a:ext cx="6965033" cy="462622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2EBCA09-BE63-4490-A1D5-237C5FCB6525}"/>
              </a:ext>
            </a:extLst>
          </p:cNvPr>
          <p:cNvSpPr/>
          <p:nvPr/>
        </p:nvSpPr>
        <p:spPr>
          <a:xfrm>
            <a:off x="243193" y="174379"/>
            <a:ext cx="10457045" cy="29556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ВОЗДУШНЫХ МАСС </a:t>
            </a:r>
          </a:p>
          <a:p>
            <a:pPr algn="ctr"/>
            <a:r>
              <a:rPr lang="ru-RU" sz="3500" b="1" dirty="0">
                <a:solidFill>
                  <a:schemeClr val="tx2">
                    <a:lumMod val="50000"/>
                  </a:schemeClr>
                </a:solidFill>
              </a:rPr>
              <a:t>зависят от территории, над которой они сформировались. При передвижении воздушные массы меняют свои свойства под воздействием подстилающей поверхности.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21EFE2-78F5-432F-B2BC-524C74D3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73" y="937947"/>
            <a:ext cx="9211854" cy="577341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8567DAD-3602-4B45-81B2-10C0984DD097}"/>
              </a:ext>
            </a:extLst>
          </p:cNvPr>
          <p:cNvSpPr/>
          <p:nvPr/>
        </p:nvSpPr>
        <p:spPr>
          <a:xfrm>
            <a:off x="606669" y="131885"/>
            <a:ext cx="5917223" cy="80606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ВОЗДУШНЫХ МАСС</a:t>
            </a:r>
          </a:p>
        </p:txBody>
      </p:sp>
    </p:spTree>
    <p:extLst>
      <p:ext uri="{BB962C8B-B14F-4D97-AF65-F5344CB8AC3E}">
        <p14:creationId xmlns:p14="http://schemas.microsoft.com/office/powerpoint/2010/main" val="173544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53DEA-5BC0-4D53-88F4-F730107DF1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4" y="2522152"/>
            <a:ext cx="6543919" cy="4335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9204E4-F775-4831-B749-2F10223F0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152"/>
            <a:ext cx="6543919" cy="433584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4715FE0-F0A5-4424-B42F-861C6FC5D634}"/>
              </a:ext>
            </a:extLst>
          </p:cNvPr>
          <p:cNvSpPr/>
          <p:nvPr/>
        </p:nvSpPr>
        <p:spPr>
          <a:xfrm>
            <a:off x="659423" y="123091"/>
            <a:ext cx="9970477" cy="25937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ЭКВАТОРИАЛЬНЫЕ ВМ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 формируются в экваториальных широтах. Высокие температуры +20 градусов и высокая влажность воздуха.</a:t>
            </a:r>
          </a:p>
        </p:txBody>
      </p:sp>
    </p:spTree>
    <p:extLst>
      <p:ext uri="{BB962C8B-B14F-4D97-AF65-F5344CB8AC3E}">
        <p14:creationId xmlns:p14="http://schemas.microsoft.com/office/powerpoint/2010/main" val="1182050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4D28E-FBB3-470E-B2F8-B1B626F896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519"/>
            <a:ext cx="4067175" cy="2716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8F9BB8-904B-4804-A5E1-050570019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2" y="4141518"/>
            <a:ext cx="4067175" cy="27164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B2159B-23F2-4256-9194-A91CA036D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4" y="4131401"/>
            <a:ext cx="4067175" cy="272659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4C75F88-72D8-4193-BF46-DC00AE36C39B}"/>
              </a:ext>
            </a:extLst>
          </p:cNvPr>
          <p:cNvSpPr/>
          <p:nvPr/>
        </p:nvSpPr>
        <p:spPr>
          <a:xfrm>
            <a:off x="474785" y="298939"/>
            <a:ext cx="10383715" cy="39917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ТРОПИЧЕСКИЕ ВОЗДУШНЫЕ МАССЫ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формируются в тропических широтах. Обладают высокими температурами. Континентальные – низкая влажность, сильная запыленность, морские – высокая влажность.</a:t>
            </a:r>
          </a:p>
        </p:txBody>
      </p:sp>
    </p:spTree>
    <p:extLst>
      <p:ext uri="{BB962C8B-B14F-4D97-AF65-F5344CB8AC3E}">
        <p14:creationId xmlns:p14="http://schemas.microsoft.com/office/powerpoint/2010/main" val="73119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15B95-6F6D-4342-BE1A-6E14DC29E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34" y="35988"/>
            <a:ext cx="10241866" cy="6786023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0674D2D-F25E-4860-86B0-399E242266D3}"/>
              </a:ext>
            </a:extLst>
          </p:cNvPr>
          <p:cNvSpPr/>
          <p:nvPr/>
        </p:nvSpPr>
        <p:spPr>
          <a:xfrm>
            <a:off x="182880" y="70015"/>
            <a:ext cx="6673362" cy="47587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УМЕРЕННЫЕ ВОЗДУШНЫЕ МАССЫ </a:t>
            </a:r>
          </a:p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формируются в умеренных широтах. Континентальные зимой – холодные и сухие, а летом теплые и влажные. Морские – прохладные и влажные.</a:t>
            </a:r>
          </a:p>
        </p:txBody>
      </p:sp>
    </p:spTree>
    <p:extLst>
      <p:ext uri="{BB962C8B-B14F-4D97-AF65-F5344CB8AC3E}">
        <p14:creationId xmlns:p14="http://schemas.microsoft.com/office/powerpoint/2010/main" val="417214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87979E-CADE-416A-BB69-3CB22923B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39" y="-3907"/>
            <a:ext cx="10292862" cy="686190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624FF61-457E-441E-8561-B96102B3328C}"/>
              </a:ext>
            </a:extLst>
          </p:cNvPr>
          <p:cNvSpPr/>
          <p:nvPr/>
        </p:nvSpPr>
        <p:spPr>
          <a:xfrm>
            <a:off x="211015" y="246185"/>
            <a:ext cx="7587762" cy="338503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АРКТИЧЕСКИЕ (АНТАРКТИЧЕСКИЕ) ВОЗДУШНЫЕ МАССЫ 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</a:rPr>
              <a:t>формируются в полярных широтах. Низкие температуры, сухие и прозрачные. </a:t>
            </a:r>
          </a:p>
        </p:txBody>
      </p:sp>
    </p:spTree>
    <p:extLst>
      <p:ext uri="{BB962C8B-B14F-4D97-AF65-F5344CB8AC3E}">
        <p14:creationId xmlns:p14="http://schemas.microsoft.com/office/powerpoint/2010/main" val="1666814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6150</TotalTime>
  <Words>366</Words>
  <Application>Microsoft Office PowerPoint</Application>
  <PresentationFormat>Широкоэкранный</PresentationFormat>
  <Paragraphs>36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AGReverance</vt:lpstr>
      <vt:lpstr>Calibri</vt:lpstr>
      <vt:lpstr>Tw Cen MT</vt:lpstr>
      <vt:lpstr>Wingdings 3</vt:lpstr>
      <vt:lpstr>Интеграл</vt:lpstr>
      <vt:lpstr>Воздушные массы. Преобладающие ветры.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Презентация PowerPoint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231</cp:revision>
  <dcterms:created xsi:type="dcterms:W3CDTF">2018-02-25T15:29:25Z</dcterms:created>
  <dcterms:modified xsi:type="dcterms:W3CDTF">2023-10-07T14:51:08Z</dcterms:modified>
  <cp:category>География;Страны</cp:category>
</cp:coreProperties>
</file>