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5"/>
  </p:notesMasterIdLst>
  <p:sldIdLst>
    <p:sldId id="259" r:id="rId2"/>
    <p:sldId id="264" r:id="rId3"/>
    <p:sldId id="302" r:id="rId4"/>
    <p:sldId id="300" r:id="rId5"/>
    <p:sldId id="287" r:id="rId6"/>
    <p:sldId id="307" r:id="rId7"/>
    <p:sldId id="308" r:id="rId8"/>
    <p:sldId id="309" r:id="rId9"/>
    <p:sldId id="310" r:id="rId10"/>
    <p:sldId id="290" r:id="rId11"/>
    <p:sldId id="305" r:id="rId12"/>
    <p:sldId id="303" r:id="rId13"/>
    <p:sldId id="262" r:id="rId14"/>
    <p:sldId id="293" r:id="rId15"/>
    <p:sldId id="268" r:id="rId16"/>
    <p:sldId id="294" r:id="rId17"/>
    <p:sldId id="295" r:id="rId18"/>
    <p:sldId id="296" r:id="rId19"/>
    <p:sldId id="297" r:id="rId20"/>
    <p:sldId id="271" r:id="rId21"/>
    <p:sldId id="261" r:id="rId22"/>
    <p:sldId id="311" r:id="rId23"/>
    <p:sldId id="260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005B"/>
    <a:srgbClr val="FFF8E1"/>
    <a:srgbClr val="FFEFBD"/>
    <a:srgbClr val="F4DCDC"/>
    <a:srgbClr val="0000CC"/>
    <a:srgbClr val="A9CDD7"/>
    <a:srgbClr val="76B0C0"/>
    <a:srgbClr val="F7E5E5"/>
    <a:srgbClr val="99FF66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29" autoAdjust="0"/>
    <p:restoredTop sz="88099" autoAdjust="0"/>
  </p:normalViewPr>
  <p:slideViewPr>
    <p:cSldViewPr>
      <p:cViewPr>
        <p:scale>
          <a:sx n="80" d="100"/>
          <a:sy n="80" d="100"/>
        </p:scale>
        <p:origin x="-11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image" Target="../media/image52.jpeg"/><Relationship Id="rId4" Type="http://schemas.openxmlformats.org/officeDocument/2006/relationships/image" Target="../media/image55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2.jpeg"/><Relationship Id="rId1" Type="http://schemas.openxmlformats.org/officeDocument/2006/relationships/image" Target="../media/image53.png"/><Relationship Id="rId4" Type="http://schemas.openxmlformats.org/officeDocument/2006/relationships/image" Target="../media/image5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28E435-B2B3-446F-837C-EC5D24D73A6F}" type="doc">
      <dgm:prSet loTypeId="urn:microsoft.com/office/officeart/2005/8/layout/default#8" loCatId="list" qsTypeId="urn:microsoft.com/office/officeart/2005/8/quickstyle/simple3" qsCatId="simple" csTypeId="urn:microsoft.com/office/officeart/2005/8/colors/accent5_4" csCatId="accent5" phldr="1"/>
      <dgm:spPr/>
      <dgm:t>
        <a:bodyPr/>
        <a:lstStyle/>
        <a:p>
          <a:endParaRPr lang="ru-RU"/>
        </a:p>
      </dgm:t>
    </dgm:pt>
    <dgm:pt modelId="{DA8CDD28-05B0-4920-8E08-A6A1490F052A}">
      <dgm:prSet phldrT="[Текст]" custT="1"/>
      <dgm:spPr/>
      <dgm:t>
        <a:bodyPr/>
        <a:lstStyle/>
        <a:p>
          <a:r>
            <a:rPr lang="ru-RU" sz="2000" dirty="0" smtClean="0"/>
            <a:t>Теория</a:t>
          </a:r>
          <a:endParaRPr lang="ru-RU" sz="2000" dirty="0"/>
        </a:p>
      </dgm:t>
    </dgm:pt>
    <dgm:pt modelId="{52DE1B7A-32CD-4987-8179-360AAEBF8B1F}" type="parTrans" cxnId="{25BDC6C1-6444-474C-AA36-83C334691CC5}">
      <dgm:prSet/>
      <dgm:spPr/>
      <dgm:t>
        <a:bodyPr/>
        <a:lstStyle/>
        <a:p>
          <a:endParaRPr lang="ru-RU"/>
        </a:p>
      </dgm:t>
    </dgm:pt>
    <dgm:pt modelId="{AACE92B6-8C86-4464-B755-15834556473F}" type="sibTrans" cxnId="{25BDC6C1-6444-474C-AA36-83C334691CC5}">
      <dgm:prSet/>
      <dgm:spPr/>
      <dgm:t>
        <a:bodyPr/>
        <a:lstStyle/>
        <a:p>
          <a:endParaRPr lang="ru-RU"/>
        </a:p>
      </dgm:t>
    </dgm:pt>
    <dgm:pt modelId="{9E7DA733-4752-4713-93DC-657146B2AAD8}">
      <dgm:prSet phldrT="[Текст]" custT="1"/>
      <dgm:spPr/>
      <dgm:t>
        <a:bodyPr/>
        <a:lstStyle/>
        <a:p>
          <a:r>
            <a:rPr lang="ru-RU" sz="2000" dirty="0" smtClean="0"/>
            <a:t>Практикум</a:t>
          </a:r>
          <a:endParaRPr lang="ru-RU" sz="2000" dirty="0"/>
        </a:p>
      </dgm:t>
    </dgm:pt>
    <dgm:pt modelId="{7D3C6526-D14A-4427-9F03-FBA16D04FC7E}" type="parTrans" cxnId="{334272CB-10A9-45AE-8D28-86ED714145F3}">
      <dgm:prSet/>
      <dgm:spPr/>
      <dgm:t>
        <a:bodyPr/>
        <a:lstStyle/>
        <a:p>
          <a:endParaRPr lang="ru-RU"/>
        </a:p>
      </dgm:t>
    </dgm:pt>
    <dgm:pt modelId="{BFA6C993-747E-426D-9072-BF940B5237AB}" type="sibTrans" cxnId="{334272CB-10A9-45AE-8D28-86ED714145F3}">
      <dgm:prSet/>
      <dgm:spPr/>
      <dgm:t>
        <a:bodyPr/>
        <a:lstStyle/>
        <a:p>
          <a:endParaRPr lang="ru-RU"/>
        </a:p>
      </dgm:t>
    </dgm:pt>
    <dgm:pt modelId="{F1793E79-4FF7-4D5D-A3FF-EB23379EDC13}">
      <dgm:prSet phldrT="[Текст]" custT="1"/>
      <dgm:spPr/>
      <dgm:t>
        <a:bodyPr/>
        <a:lstStyle/>
        <a:p>
          <a:r>
            <a:rPr lang="ru-RU" sz="2000" dirty="0" smtClean="0"/>
            <a:t>Вопросы</a:t>
          </a:r>
          <a:r>
            <a:rPr lang="ru-RU" sz="2500" dirty="0" smtClean="0"/>
            <a:t> </a:t>
          </a:r>
          <a:endParaRPr lang="ru-RU" sz="2500" dirty="0"/>
        </a:p>
      </dgm:t>
    </dgm:pt>
    <dgm:pt modelId="{B984C591-1C2C-4D7C-B895-E2AB5CF5DF20}" type="parTrans" cxnId="{AA26DB31-D8D9-479B-A924-C60BDE797E90}">
      <dgm:prSet/>
      <dgm:spPr/>
      <dgm:t>
        <a:bodyPr/>
        <a:lstStyle/>
        <a:p>
          <a:endParaRPr lang="ru-RU"/>
        </a:p>
      </dgm:t>
    </dgm:pt>
    <dgm:pt modelId="{3132718E-DB8F-4CCB-A653-A36631763BBC}" type="sibTrans" cxnId="{AA26DB31-D8D9-479B-A924-C60BDE797E90}">
      <dgm:prSet/>
      <dgm:spPr/>
      <dgm:t>
        <a:bodyPr/>
        <a:lstStyle/>
        <a:p>
          <a:endParaRPr lang="ru-RU"/>
        </a:p>
      </dgm:t>
    </dgm:pt>
    <dgm:pt modelId="{25252257-692E-456B-B769-0A71D5AA0CAE}">
      <dgm:prSet phldrT="[Текст]" custT="1"/>
      <dgm:spPr/>
      <dgm:t>
        <a:bodyPr/>
        <a:lstStyle/>
        <a:p>
          <a:r>
            <a:rPr lang="ru-RU" sz="2000" dirty="0" smtClean="0"/>
            <a:t>Задания </a:t>
          </a:r>
          <a:endParaRPr lang="ru-RU" sz="2000" dirty="0"/>
        </a:p>
      </dgm:t>
    </dgm:pt>
    <dgm:pt modelId="{C82AD0E1-1C98-40AD-B79C-98A4BBAA4003}" type="parTrans" cxnId="{149CB269-16D1-47D1-BD4A-F59BB19FA6DC}">
      <dgm:prSet/>
      <dgm:spPr/>
      <dgm:t>
        <a:bodyPr/>
        <a:lstStyle/>
        <a:p>
          <a:endParaRPr lang="ru-RU"/>
        </a:p>
      </dgm:t>
    </dgm:pt>
    <dgm:pt modelId="{D6DE01CD-B8F7-4BC4-9BFF-8279FBC76A64}" type="sibTrans" cxnId="{149CB269-16D1-47D1-BD4A-F59BB19FA6DC}">
      <dgm:prSet/>
      <dgm:spPr/>
      <dgm:t>
        <a:bodyPr/>
        <a:lstStyle/>
        <a:p>
          <a:endParaRPr lang="ru-RU"/>
        </a:p>
      </dgm:t>
    </dgm:pt>
    <dgm:pt modelId="{F9A6CC25-E093-40DF-A940-D127AED8F144}">
      <dgm:prSet phldrT="[Текст]" custT="1"/>
      <dgm:spPr/>
      <dgm:t>
        <a:bodyPr/>
        <a:lstStyle/>
        <a:p>
          <a:r>
            <a:rPr lang="ru-RU" sz="2000" dirty="0" smtClean="0"/>
            <a:t>Тесты </a:t>
          </a:r>
          <a:endParaRPr lang="ru-RU" sz="2000" dirty="0"/>
        </a:p>
      </dgm:t>
    </dgm:pt>
    <dgm:pt modelId="{1F83119C-D5C8-4B20-A124-19321A54E147}" type="parTrans" cxnId="{995D4B4A-56C5-4B0A-BDD7-B1905A056569}">
      <dgm:prSet/>
      <dgm:spPr/>
      <dgm:t>
        <a:bodyPr/>
        <a:lstStyle/>
        <a:p>
          <a:endParaRPr lang="ru-RU"/>
        </a:p>
      </dgm:t>
    </dgm:pt>
    <dgm:pt modelId="{392F89BC-CACB-467E-AEF7-6AE45A82315E}" type="sibTrans" cxnId="{995D4B4A-56C5-4B0A-BDD7-B1905A056569}">
      <dgm:prSet/>
      <dgm:spPr/>
      <dgm:t>
        <a:bodyPr/>
        <a:lstStyle/>
        <a:p>
          <a:endParaRPr lang="ru-RU"/>
        </a:p>
      </dgm:t>
    </dgm:pt>
    <dgm:pt modelId="{86C07F93-6714-4A13-8460-F434A44D9833}" type="pres">
      <dgm:prSet presAssocID="{F028E435-B2B3-446F-837C-EC5D24D73A6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CCB4476-00B2-407E-9817-8446D69F3138}" type="pres">
      <dgm:prSet presAssocID="{DA8CDD28-05B0-4920-8E08-A6A1490F052A}" presName="node" presStyleLbl="node1" presStyleIdx="0" presStyleCnt="5" custScaleX="364072" custScaleY="1926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52576C-F2E0-4497-A1C6-65CEA4CF2E98}" type="pres">
      <dgm:prSet presAssocID="{AACE92B6-8C86-4464-B755-15834556473F}" presName="sibTrans" presStyleCnt="0"/>
      <dgm:spPr/>
    </dgm:pt>
    <dgm:pt modelId="{CD2BD9A4-769C-4928-8815-8BE8D6276779}" type="pres">
      <dgm:prSet presAssocID="{9E7DA733-4752-4713-93DC-657146B2AAD8}" presName="node" presStyleLbl="node1" presStyleIdx="1" presStyleCnt="5" custScaleX="364072" custScaleY="1926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88946B-6AD3-412B-A42F-54DFFC50BAEE}" type="pres">
      <dgm:prSet presAssocID="{BFA6C993-747E-426D-9072-BF940B5237AB}" presName="sibTrans" presStyleCnt="0"/>
      <dgm:spPr/>
    </dgm:pt>
    <dgm:pt modelId="{F5152F4F-0A91-4FB1-BBAE-8DCA436025BB}" type="pres">
      <dgm:prSet presAssocID="{F1793E79-4FF7-4D5D-A3FF-EB23379EDC13}" presName="node" presStyleLbl="node1" presStyleIdx="2" presStyleCnt="5" custScaleX="364072" custScaleY="1926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722E68-4B62-475B-8A33-82B45B9614DD}" type="pres">
      <dgm:prSet presAssocID="{3132718E-DB8F-4CCB-A653-A36631763BBC}" presName="sibTrans" presStyleCnt="0"/>
      <dgm:spPr/>
    </dgm:pt>
    <dgm:pt modelId="{4349A58B-8B91-459E-9B54-0D8F75927FB2}" type="pres">
      <dgm:prSet presAssocID="{25252257-692E-456B-B769-0A71D5AA0CAE}" presName="node" presStyleLbl="node1" presStyleIdx="3" presStyleCnt="5" custScaleX="364072" custScaleY="1926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95DC3E-C483-47EB-B70B-A402F5C21BAD}" type="pres">
      <dgm:prSet presAssocID="{D6DE01CD-B8F7-4BC4-9BFF-8279FBC76A64}" presName="sibTrans" presStyleCnt="0"/>
      <dgm:spPr/>
    </dgm:pt>
    <dgm:pt modelId="{B122FE11-9CA8-44C3-B1A6-DD7A5E94406B}" type="pres">
      <dgm:prSet presAssocID="{F9A6CC25-E093-40DF-A940-D127AED8F144}" presName="node" presStyleLbl="node1" presStyleIdx="4" presStyleCnt="5" custScaleX="364072" custScaleY="1926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34272CB-10A9-45AE-8D28-86ED714145F3}" srcId="{F028E435-B2B3-446F-837C-EC5D24D73A6F}" destId="{9E7DA733-4752-4713-93DC-657146B2AAD8}" srcOrd="1" destOrd="0" parTransId="{7D3C6526-D14A-4427-9F03-FBA16D04FC7E}" sibTransId="{BFA6C993-747E-426D-9072-BF940B5237AB}"/>
    <dgm:cxn modelId="{777AC98F-3E77-4DE0-9825-E8E35D076C22}" type="presOf" srcId="{F9A6CC25-E093-40DF-A940-D127AED8F144}" destId="{B122FE11-9CA8-44C3-B1A6-DD7A5E94406B}" srcOrd="0" destOrd="0" presId="urn:microsoft.com/office/officeart/2005/8/layout/default#8"/>
    <dgm:cxn modelId="{CDC70EEC-E1CB-484A-9714-E1149B61B07F}" type="presOf" srcId="{25252257-692E-456B-B769-0A71D5AA0CAE}" destId="{4349A58B-8B91-459E-9B54-0D8F75927FB2}" srcOrd="0" destOrd="0" presId="urn:microsoft.com/office/officeart/2005/8/layout/default#8"/>
    <dgm:cxn modelId="{24CAFD83-10BD-44B7-BCA4-21927D155362}" type="presOf" srcId="{9E7DA733-4752-4713-93DC-657146B2AAD8}" destId="{CD2BD9A4-769C-4928-8815-8BE8D6276779}" srcOrd="0" destOrd="0" presId="urn:microsoft.com/office/officeart/2005/8/layout/default#8"/>
    <dgm:cxn modelId="{995D4B4A-56C5-4B0A-BDD7-B1905A056569}" srcId="{F028E435-B2B3-446F-837C-EC5D24D73A6F}" destId="{F9A6CC25-E093-40DF-A940-D127AED8F144}" srcOrd="4" destOrd="0" parTransId="{1F83119C-D5C8-4B20-A124-19321A54E147}" sibTransId="{392F89BC-CACB-467E-AEF7-6AE45A82315E}"/>
    <dgm:cxn modelId="{0A9F352A-0D81-4F21-BF28-9AA5AB079593}" type="presOf" srcId="{F1793E79-4FF7-4D5D-A3FF-EB23379EDC13}" destId="{F5152F4F-0A91-4FB1-BBAE-8DCA436025BB}" srcOrd="0" destOrd="0" presId="urn:microsoft.com/office/officeart/2005/8/layout/default#8"/>
    <dgm:cxn modelId="{91B92FF1-FB4A-4474-9930-78DCE36D14E1}" type="presOf" srcId="{F028E435-B2B3-446F-837C-EC5D24D73A6F}" destId="{86C07F93-6714-4A13-8460-F434A44D9833}" srcOrd="0" destOrd="0" presId="urn:microsoft.com/office/officeart/2005/8/layout/default#8"/>
    <dgm:cxn modelId="{AA26DB31-D8D9-479B-A924-C60BDE797E90}" srcId="{F028E435-B2B3-446F-837C-EC5D24D73A6F}" destId="{F1793E79-4FF7-4D5D-A3FF-EB23379EDC13}" srcOrd="2" destOrd="0" parTransId="{B984C591-1C2C-4D7C-B895-E2AB5CF5DF20}" sibTransId="{3132718E-DB8F-4CCB-A653-A36631763BBC}"/>
    <dgm:cxn modelId="{149CB269-16D1-47D1-BD4A-F59BB19FA6DC}" srcId="{F028E435-B2B3-446F-837C-EC5D24D73A6F}" destId="{25252257-692E-456B-B769-0A71D5AA0CAE}" srcOrd="3" destOrd="0" parTransId="{C82AD0E1-1C98-40AD-B79C-98A4BBAA4003}" sibTransId="{D6DE01CD-B8F7-4BC4-9BFF-8279FBC76A64}"/>
    <dgm:cxn modelId="{6A6E6BEA-1A5F-4272-9A79-A588752EF4E7}" type="presOf" srcId="{DA8CDD28-05B0-4920-8E08-A6A1490F052A}" destId="{FCCB4476-00B2-407E-9817-8446D69F3138}" srcOrd="0" destOrd="0" presId="urn:microsoft.com/office/officeart/2005/8/layout/default#8"/>
    <dgm:cxn modelId="{25BDC6C1-6444-474C-AA36-83C334691CC5}" srcId="{F028E435-B2B3-446F-837C-EC5D24D73A6F}" destId="{DA8CDD28-05B0-4920-8E08-A6A1490F052A}" srcOrd="0" destOrd="0" parTransId="{52DE1B7A-32CD-4987-8179-360AAEBF8B1F}" sibTransId="{AACE92B6-8C86-4464-B755-15834556473F}"/>
    <dgm:cxn modelId="{B253B78D-06FF-47DE-915C-7AC82188166C}" type="presParOf" srcId="{86C07F93-6714-4A13-8460-F434A44D9833}" destId="{FCCB4476-00B2-407E-9817-8446D69F3138}" srcOrd="0" destOrd="0" presId="urn:microsoft.com/office/officeart/2005/8/layout/default#8"/>
    <dgm:cxn modelId="{57634157-AA99-44A1-B0E1-056508DA0E25}" type="presParOf" srcId="{86C07F93-6714-4A13-8460-F434A44D9833}" destId="{6052576C-F2E0-4497-A1C6-65CEA4CF2E98}" srcOrd="1" destOrd="0" presId="urn:microsoft.com/office/officeart/2005/8/layout/default#8"/>
    <dgm:cxn modelId="{58467EDF-08B9-4575-9953-6E47539BFEEF}" type="presParOf" srcId="{86C07F93-6714-4A13-8460-F434A44D9833}" destId="{CD2BD9A4-769C-4928-8815-8BE8D6276779}" srcOrd="2" destOrd="0" presId="urn:microsoft.com/office/officeart/2005/8/layout/default#8"/>
    <dgm:cxn modelId="{C3B4E2D0-73D0-4B63-8ACC-61180BCA4CFE}" type="presParOf" srcId="{86C07F93-6714-4A13-8460-F434A44D9833}" destId="{4188946B-6AD3-412B-A42F-54DFFC50BAEE}" srcOrd="3" destOrd="0" presId="urn:microsoft.com/office/officeart/2005/8/layout/default#8"/>
    <dgm:cxn modelId="{76C17F9E-8288-4A1F-949B-1AC061E2B88B}" type="presParOf" srcId="{86C07F93-6714-4A13-8460-F434A44D9833}" destId="{F5152F4F-0A91-4FB1-BBAE-8DCA436025BB}" srcOrd="4" destOrd="0" presId="urn:microsoft.com/office/officeart/2005/8/layout/default#8"/>
    <dgm:cxn modelId="{3E527F49-5DD8-4B95-A13B-5E8CA5525BD7}" type="presParOf" srcId="{86C07F93-6714-4A13-8460-F434A44D9833}" destId="{60722E68-4B62-475B-8A33-82B45B9614DD}" srcOrd="5" destOrd="0" presId="urn:microsoft.com/office/officeart/2005/8/layout/default#8"/>
    <dgm:cxn modelId="{626D8DF5-9696-409B-9AFB-5FDF710C840D}" type="presParOf" srcId="{86C07F93-6714-4A13-8460-F434A44D9833}" destId="{4349A58B-8B91-459E-9B54-0D8F75927FB2}" srcOrd="6" destOrd="0" presId="urn:microsoft.com/office/officeart/2005/8/layout/default#8"/>
    <dgm:cxn modelId="{23C62DDD-764F-4FCC-A8F1-298C9A89F1C5}" type="presParOf" srcId="{86C07F93-6714-4A13-8460-F434A44D9833}" destId="{3695DC3E-C483-47EB-B70B-A402F5C21BAD}" srcOrd="7" destOrd="0" presId="urn:microsoft.com/office/officeart/2005/8/layout/default#8"/>
    <dgm:cxn modelId="{6E4820FA-0AAD-4CDB-9FDE-194E2FE74CD3}" type="presParOf" srcId="{86C07F93-6714-4A13-8460-F434A44D9833}" destId="{B122FE11-9CA8-44C3-B1A6-DD7A5E94406B}" srcOrd="8" destOrd="0" presId="urn:microsoft.com/office/officeart/2005/8/layout/default#8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BCD6CEE-78F6-4A9B-AD7F-EA3388170993}" type="doc">
      <dgm:prSet loTypeId="urn:microsoft.com/office/officeart/2005/8/layout/default#5" loCatId="list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8CF735F6-3B93-4FB8-97AA-0647C141E5E0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ru-RU" sz="1800" dirty="0" smtClean="0"/>
            <a:t>А. ГЭС</a:t>
          </a:r>
          <a:endParaRPr lang="ru-RU" sz="1800" dirty="0"/>
        </a:p>
      </dgm:t>
    </dgm:pt>
    <dgm:pt modelId="{68597ADA-514D-4E46-B8E7-F8D4DE68A221}" type="parTrans" cxnId="{FEECDA44-972C-43EE-8318-489C8E4B26F2}">
      <dgm:prSet/>
      <dgm:spPr/>
      <dgm:t>
        <a:bodyPr/>
        <a:lstStyle/>
        <a:p>
          <a:endParaRPr lang="ru-RU"/>
        </a:p>
      </dgm:t>
    </dgm:pt>
    <dgm:pt modelId="{94BA3F67-EA6E-413E-8163-63CC09D80FA1}" type="sibTrans" cxnId="{FEECDA44-972C-43EE-8318-489C8E4B26F2}">
      <dgm:prSet/>
      <dgm:spPr/>
      <dgm:t>
        <a:bodyPr/>
        <a:lstStyle/>
        <a:p>
          <a:endParaRPr lang="ru-RU"/>
        </a:p>
      </dgm:t>
    </dgm:pt>
    <dgm:pt modelId="{B6782CD1-DE12-44F0-A42D-32A04493A252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/>
            <a:t>Б. ТЭС</a:t>
          </a:r>
        </a:p>
        <a:p>
          <a:endParaRPr lang="ru-RU" sz="1800" dirty="0"/>
        </a:p>
      </dgm:t>
    </dgm:pt>
    <dgm:pt modelId="{6A30C583-EA2F-4BB2-B6A6-4FBD96BB5FDE}" type="parTrans" cxnId="{12681C9B-1A36-47AA-8D43-D3D337743248}">
      <dgm:prSet/>
      <dgm:spPr/>
      <dgm:t>
        <a:bodyPr/>
        <a:lstStyle/>
        <a:p>
          <a:endParaRPr lang="ru-RU"/>
        </a:p>
      </dgm:t>
    </dgm:pt>
    <dgm:pt modelId="{60B02680-50F0-49E4-A740-3CD0582BD5BA}" type="sibTrans" cxnId="{12681C9B-1A36-47AA-8D43-D3D337743248}">
      <dgm:prSet/>
      <dgm:spPr/>
      <dgm:t>
        <a:bodyPr/>
        <a:lstStyle/>
        <a:p>
          <a:endParaRPr lang="ru-RU"/>
        </a:p>
      </dgm:t>
    </dgm:pt>
    <dgm:pt modelId="{3ED52148-9E71-4E0D-9E59-09E8B07D70E9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ru-RU" sz="1800" dirty="0" smtClean="0"/>
            <a:t>В. АЭС</a:t>
          </a:r>
          <a:endParaRPr lang="ru-RU" sz="1800" dirty="0"/>
        </a:p>
      </dgm:t>
    </dgm:pt>
    <dgm:pt modelId="{CD625453-D86F-4D7C-A47A-897D4F45A726}" type="parTrans" cxnId="{C7267AE1-B48D-442E-95E6-0C7785EA5295}">
      <dgm:prSet/>
      <dgm:spPr/>
      <dgm:t>
        <a:bodyPr/>
        <a:lstStyle/>
        <a:p>
          <a:endParaRPr lang="ru-RU"/>
        </a:p>
      </dgm:t>
    </dgm:pt>
    <dgm:pt modelId="{B29612A0-E1C9-43BE-8610-D3369C038108}" type="sibTrans" cxnId="{C7267AE1-B48D-442E-95E6-0C7785EA5295}">
      <dgm:prSet/>
      <dgm:spPr/>
      <dgm:t>
        <a:bodyPr/>
        <a:lstStyle/>
        <a:p>
          <a:endParaRPr lang="ru-RU"/>
        </a:p>
      </dgm:t>
    </dgm:pt>
    <dgm:pt modelId="{A2E3661D-E882-4A55-8A8C-85EE790E9AC6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/>
            <a:t>Г. ВЭС</a:t>
          </a:r>
        </a:p>
      </dgm:t>
    </dgm:pt>
    <dgm:pt modelId="{80FBC0DB-6B4A-479D-AF32-D1DB15B4CB61}" type="parTrans" cxnId="{4F714CA8-288F-449F-81F4-D49221090F35}">
      <dgm:prSet/>
      <dgm:spPr/>
      <dgm:t>
        <a:bodyPr/>
        <a:lstStyle/>
        <a:p>
          <a:endParaRPr lang="ru-RU"/>
        </a:p>
      </dgm:t>
    </dgm:pt>
    <dgm:pt modelId="{BE72457C-8411-4907-B2AC-A2F1692FAF16}" type="sibTrans" cxnId="{4F714CA8-288F-449F-81F4-D49221090F35}">
      <dgm:prSet/>
      <dgm:spPr/>
      <dgm:t>
        <a:bodyPr/>
        <a:lstStyle/>
        <a:p>
          <a:endParaRPr lang="ru-RU"/>
        </a:p>
      </dgm:t>
    </dgm:pt>
    <dgm:pt modelId="{38A019F2-9492-4B4C-9EC3-6EADE288421F}" type="pres">
      <dgm:prSet presAssocID="{5BCD6CEE-78F6-4A9B-AD7F-EA338817099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530477-1581-46AF-A7F6-2C994604A01D}" type="pres">
      <dgm:prSet presAssocID="{8CF735F6-3B93-4FB8-97AA-0647C141E5E0}" presName="node" presStyleLbl="node1" presStyleIdx="0" presStyleCnt="4" custScaleX="4304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FDC46D-4CBB-40DF-AF69-7064AFFB9572}" type="pres">
      <dgm:prSet presAssocID="{94BA3F67-EA6E-413E-8163-63CC09D80FA1}" presName="sibTrans" presStyleCnt="0"/>
      <dgm:spPr/>
      <dgm:t>
        <a:bodyPr/>
        <a:lstStyle/>
        <a:p>
          <a:endParaRPr lang="ru-RU"/>
        </a:p>
      </dgm:t>
    </dgm:pt>
    <dgm:pt modelId="{E47E9F80-A84C-4963-A837-0C3ED0532E52}" type="pres">
      <dgm:prSet presAssocID="{B6782CD1-DE12-44F0-A42D-32A04493A252}" presName="node" presStyleLbl="node1" presStyleIdx="1" presStyleCnt="4" custScaleX="4304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333755-3A18-4A31-A37D-92C98EA181AB}" type="pres">
      <dgm:prSet presAssocID="{60B02680-50F0-49E4-A740-3CD0582BD5BA}" presName="sibTrans" presStyleCnt="0"/>
      <dgm:spPr/>
      <dgm:t>
        <a:bodyPr/>
        <a:lstStyle/>
        <a:p>
          <a:endParaRPr lang="ru-RU"/>
        </a:p>
      </dgm:t>
    </dgm:pt>
    <dgm:pt modelId="{19CB83B1-6C55-4D62-8330-4BED9F55A3A1}" type="pres">
      <dgm:prSet presAssocID="{3ED52148-9E71-4E0D-9E59-09E8B07D70E9}" presName="node" presStyleLbl="node1" presStyleIdx="2" presStyleCnt="4" custScaleX="4304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C227A9-39F3-4CF6-A3A0-E1D06971FDD3}" type="pres">
      <dgm:prSet presAssocID="{B29612A0-E1C9-43BE-8610-D3369C038108}" presName="sibTrans" presStyleCnt="0"/>
      <dgm:spPr/>
      <dgm:t>
        <a:bodyPr/>
        <a:lstStyle/>
        <a:p>
          <a:endParaRPr lang="ru-RU"/>
        </a:p>
      </dgm:t>
    </dgm:pt>
    <dgm:pt modelId="{8DB6B25E-B170-4818-A60A-6F0D082C6B54}" type="pres">
      <dgm:prSet presAssocID="{A2E3661D-E882-4A55-8A8C-85EE790E9AC6}" presName="node" presStyleLbl="node1" presStyleIdx="3" presStyleCnt="4" custScaleX="430491" custLinFactNeighborX="-3907" custLinFactNeighborY="-9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C43287-278A-4A28-939A-843FFF2CFD2A}" type="presOf" srcId="{A2E3661D-E882-4A55-8A8C-85EE790E9AC6}" destId="{8DB6B25E-B170-4818-A60A-6F0D082C6B54}" srcOrd="0" destOrd="0" presId="urn:microsoft.com/office/officeart/2005/8/layout/default#5"/>
    <dgm:cxn modelId="{BDB46314-56F1-4BD1-906C-219E26B5071D}" type="presOf" srcId="{B6782CD1-DE12-44F0-A42D-32A04493A252}" destId="{E47E9F80-A84C-4963-A837-0C3ED0532E52}" srcOrd="0" destOrd="0" presId="urn:microsoft.com/office/officeart/2005/8/layout/default#5"/>
    <dgm:cxn modelId="{7F083D0B-9197-46B5-A8DD-E81B839D457A}" type="presOf" srcId="{8CF735F6-3B93-4FB8-97AA-0647C141E5E0}" destId="{1A530477-1581-46AF-A7F6-2C994604A01D}" srcOrd="0" destOrd="0" presId="urn:microsoft.com/office/officeart/2005/8/layout/default#5"/>
    <dgm:cxn modelId="{FEECDA44-972C-43EE-8318-489C8E4B26F2}" srcId="{5BCD6CEE-78F6-4A9B-AD7F-EA3388170993}" destId="{8CF735F6-3B93-4FB8-97AA-0647C141E5E0}" srcOrd="0" destOrd="0" parTransId="{68597ADA-514D-4E46-B8E7-F8D4DE68A221}" sibTransId="{94BA3F67-EA6E-413E-8163-63CC09D80FA1}"/>
    <dgm:cxn modelId="{FEEAAE4B-5135-4339-B677-EC86AA997759}" type="presOf" srcId="{3ED52148-9E71-4E0D-9E59-09E8B07D70E9}" destId="{19CB83B1-6C55-4D62-8330-4BED9F55A3A1}" srcOrd="0" destOrd="0" presId="urn:microsoft.com/office/officeart/2005/8/layout/default#5"/>
    <dgm:cxn modelId="{32AEC6EE-0C54-415F-8325-A737C5BCF2C5}" type="presOf" srcId="{5BCD6CEE-78F6-4A9B-AD7F-EA3388170993}" destId="{38A019F2-9492-4B4C-9EC3-6EADE288421F}" srcOrd="0" destOrd="0" presId="urn:microsoft.com/office/officeart/2005/8/layout/default#5"/>
    <dgm:cxn modelId="{4F714CA8-288F-449F-81F4-D49221090F35}" srcId="{5BCD6CEE-78F6-4A9B-AD7F-EA3388170993}" destId="{A2E3661D-E882-4A55-8A8C-85EE790E9AC6}" srcOrd="3" destOrd="0" parTransId="{80FBC0DB-6B4A-479D-AF32-D1DB15B4CB61}" sibTransId="{BE72457C-8411-4907-B2AC-A2F1692FAF16}"/>
    <dgm:cxn modelId="{12681C9B-1A36-47AA-8D43-D3D337743248}" srcId="{5BCD6CEE-78F6-4A9B-AD7F-EA3388170993}" destId="{B6782CD1-DE12-44F0-A42D-32A04493A252}" srcOrd="1" destOrd="0" parTransId="{6A30C583-EA2F-4BB2-B6A6-4FBD96BB5FDE}" sibTransId="{60B02680-50F0-49E4-A740-3CD0582BD5BA}"/>
    <dgm:cxn modelId="{C7267AE1-B48D-442E-95E6-0C7785EA5295}" srcId="{5BCD6CEE-78F6-4A9B-AD7F-EA3388170993}" destId="{3ED52148-9E71-4E0D-9E59-09E8B07D70E9}" srcOrd="2" destOrd="0" parTransId="{CD625453-D86F-4D7C-A47A-897D4F45A726}" sibTransId="{B29612A0-E1C9-43BE-8610-D3369C038108}"/>
    <dgm:cxn modelId="{1BDFEA11-A8FD-4027-837A-F3F60D5985BB}" type="presParOf" srcId="{38A019F2-9492-4B4C-9EC3-6EADE288421F}" destId="{1A530477-1581-46AF-A7F6-2C994604A01D}" srcOrd="0" destOrd="0" presId="urn:microsoft.com/office/officeart/2005/8/layout/default#5"/>
    <dgm:cxn modelId="{9C8F8629-D0DE-49D9-9BF6-8669B46A76B3}" type="presParOf" srcId="{38A019F2-9492-4B4C-9EC3-6EADE288421F}" destId="{F3FDC46D-4CBB-40DF-AF69-7064AFFB9572}" srcOrd="1" destOrd="0" presId="urn:microsoft.com/office/officeart/2005/8/layout/default#5"/>
    <dgm:cxn modelId="{8A49EAE4-94B4-47B5-AE43-E6FF27B9285E}" type="presParOf" srcId="{38A019F2-9492-4B4C-9EC3-6EADE288421F}" destId="{E47E9F80-A84C-4963-A837-0C3ED0532E52}" srcOrd="2" destOrd="0" presId="urn:microsoft.com/office/officeart/2005/8/layout/default#5"/>
    <dgm:cxn modelId="{9F789BEE-B950-442E-A615-FE9A6FBDBEF8}" type="presParOf" srcId="{38A019F2-9492-4B4C-9EC3-6EADE288421F}" destId="{22333755-3A18-4A31-A37D-92C98EA181AB}" srcOrd="3" destOrd="0" presId="urn:microsoft.com/office/officeart/2005/8/layout/default#5"/>
    <dgm:cxn modelId="{4BB0B8B8-2189-45D8-8D1D-5007368F6B5D}" type="presParOf" srcId="{38A019F2-9492-4B4C-9EC3-6EADE288421F}" destId="{19CB83B1-6C55-4D62-8330-4BED9F55A3A1}" srcOrd="4" destOrd="0" presId="urn:microsoft.com/office/officeart/2005/8/layout/default#5"/>
    <dgm:cxn modelId="{726D4C23-576C-4994-BCCC-7F13B1F3818C}" type="presParOf" srcId="{38A019F2-9492-4B4C-9EC3-6EADE288421F}" destId="{DCC227A9-39F3-4CF6-A3A0-E1D06971FDD3}" srcOrd="5" destOrd="0" presId="urn:microsoft.com/office/officeart/2005/8/layout/default#5"/>
    <dgm:cxn modelId="{4F7C5BAD-2C5D-46C3-8A4F-50FDE560AD32}" type="presParOf" srcId="{38A019F2-9492-4B4C-9EC3-6EADE288421F}" destId="{8DB6B25E-B170-4818-A60A-6F0D082C6B54}" srcOrd="6" destOrd="0" presId="urn:microsoft.com/office/officeart/2005/8/layout/default#5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BCD6CEE-78F6-4A9B-AD7F-EA3388170993}" type="doc">
      <dgm:prSet loTypeId="urn:microsoft.com/office/officeart/2005/8/layout/default#6" loCatId="list" qsTypeId="urn:microsoft.com/office/officeart/2005/8/quickstyle/simple3" qsCatId="simple" csTypeId="urn:microsoft.com/office/officeart/2005/8/colors/accent5_3" csCatId="accent5" phldr="1"/>
      <dgm:spPr/>
      <dgm:t>
        <a:bodyPr/>
        <a:lstStyle/>
        <a:p>
          <a:endParaRPr lang="ru-RU"/>
        </a:p>
      </dgm:t>
    </dgm:pt>
    <dgm:pt modelId="{8CF735F6-3B93-4FB8-97AA-0647C141E5E0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r>
            <a:rPr lang="ru-RU" sz="1800" dirty="0" smtClean="0"/>
            <a:t>А.  </a:t>
          </a:r>
          <a:r>
            <a:rPr lang="ru-RU" sz="1800" dirty="0" err="1" smtClean="0"/>
            <a:t>Балаковская</a:t>
          </a:r>
          <a:endParaRPr lang="ru-RU" sz="1800" dirty="0"/>
        </a:p>
      </dgm:t>
    </dgm:pt>
    <dgm:pt modelId="{68597ADA-514D-4E46-B8E7-F8D4DE68A221}" type="parTrans" cxnId="{FEECDA44-972C-43EE-8318-489C8E4B26F2}">
      <dgm:prSet/>
      <dgm:spPr/>
      <dgm:t>
        <a:bodyPr/>
        <a:lstStyle/>
        <a:p>
          <a:endParaRPr lang="ru-RU"/>
        </a:p>
      </dgm:t>
    </dgm:pt>
    <dgm:pt modelId="{94BA3F67-EA6E-413E-8163-63CC09D80FA1}" type="sibTrans" cxnId="{FEECDA44-972C-43EE-8318-489C8E4B26F2}">
      <dgm:prSet/>
      <dgm:spPr/>
      <dgm:t>
        <a:bodyPr/>
        <a:lstStyle/>
        <a:p>
          <a:endParaRPr lang="ru-RU"/>
        </a:p>
      </dgm:t>
    </dgm:pt>
    <dgm:pt modelId="{B6782CD1-DE12-44F0-A42D-32A04493A252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/>
            <a:t>Б. Кольская</a:t>
          </a:r>
          <a:endParaRPr lang="ru-RU" sz="1400" dirty="0" smtClean="0"/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dirty="0"/>
        </a:p>
      </dgm:t>
    </dgm:pt>
    <dgm:pt modelId="{6A30C583-EA2F-4BB2-B6A6-4FBD96BB5FDE}" type="parTrans" cxnId="{12681C9B-1A36-47AA-8D43-D3D337743248}">
      <dgm:prSet/>
      <dgm:spPr/>
      <dgm:t>
        <a:bodyPr/>
        <a:lstStyle/>
        <a:p>
          <a:endParaRPr lang="ru-RU"/>
        </a:p>
      </dgm:t>
    </dgm:pt>
    <dgm:pt modelId="{60B02680-50F0-49E4-A740-3CD0582BD5BA}" type="sibTrans" cxnId="{12681C9B-1A36-47AA-8D43-D3D337743248}">
      <dgm:prSet/>
      <dgm:spPr/>
      <dgm:t>
        <a:bodyPr/>
        <a:lstStyle/>
        <a:p>
          <a:endParaRPr lang="ru-RU"/>
        </a:p>
      </dgm:t>
    </dgm:pt>
    <dgm:pt modelId="{3ED52148-9E71-4E0D-9E59-09E8B07D70E9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r>
            <a:rPr lang="ru-RU" sz="1800" dirty="0" smtClean="0"/>
            <a:t>В. Калининская</a:t>
          </a:r>
          <a:endParaRPr lang="ru-RU" sz="1800" dirty="0"/>
        </a:p>
      </dgm:t>
    </dgm:pt>
    <dgm:pt modelId="{CD625453-D86F-4D7C-A47A-897D4F45A726}" type="parTrans" cxnId="{C7267AE1-B48D-442E-95E6-0C7785EA5295}">
      <dgm:prSet/>
      <dgm:spPr/>
      <dgm:t>
        <a:bodyPr/>
        <a:lstStyle/>
        <a:p>
          <a:endParaRPr lang="ru-RU"/>
        </a:p>
      </dgm:t>
    </dgm:pt>
    <dgm:pt modelId="{B29612A0-E1C9-43BE-8610-D3369C038108}" type="sibTrans" cxnId="{C7267AE1-B48D-442E-95E6-0C7785EA5295}">
      <dgm:prSet/>
      <dgm:spPr/>
      <dgm:t>
        <a:bodyPr/>
        <a:lstStyle/>
        <a:p>
          <a:endParaRPr lang="ru-RU"/>
        </a:p>
      </dgm:t>
    </dgm:pt>
    <dgm:pt modelId="{A2E3661D-E882-4A55-8A8C-85EE790E9AC6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r>
            <a:rPr lang="ru-RU" sz="1800" dirty="0" smtClean="0"/>
            <a:t>Г. </a:t>
          </a:r>
          <a:r>
            <a:rPr lang="ru-RU" sz="1800" dirty="0" err="1" smtClean="0"/>
            <a:t>Билибинская</a:t>
          </a:r>
          <a:r>
            <a:rPr lang="ru-RU" sz="1800" dirty="0" smtClean="0"/>
            <a:t> </a:t>
          </a:r>
          <a:endParaRPr lang="ru-RU" sz="1800" dirty="0"/>
        </a:p>
      </dgm:t>
    </dgm:pt>
    <dgm:pt modelId="{80FBC0DB-6B4A-479D-AF32-D1DB15B4CB61}" type="parTrans" cxnId="{4F714CA8-288F-449F-81F4-D49221090F35}">
      <dgm:prSet/>
      <dgm:spPr/>
      <dgm:t>
        <a:bodyPr/>
        <a:lstStyle/>
        <a:p>
          <a:endParaRPr lang="ru-RU"/>
        </a:p>
      </dgm:t>
    </dgm:pt>
    <dgm:pt modelId="{BE72457C-8411-4907-B2AC-A2F1692FAF16}" type="sibTrans" cxnId="{4F714CA8-288F-449F-81F4-D49221090F35}">
      <dgm:prSet/>
      <dgm:spPr/>
      <dgm:t>
        <a:bodyPr/>
        <a:lstStyle/>
        <a:p>
          <a:endParaRPr lang="ru-RU"/>
        </a:p>
      </dgm:t>
    </dgm:pt>
    <dgm:pt modelId="{38A019F2-9492-4B4C-9EC3-6EADE288421F}" type="pres">
      <dgm:prSet presAssocID="{5BCD6CEE-78F6-4A9B-AD7F-EA338817099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530477-1581-46AF-A7F6-2C994604A01D}" type="pres">
      <dgm:prSet presAssocID="{8CF735F6-3B93-4FB8-97AA-0647C141E5E0}" presName="node" presStyleLbl="node1" presStyleIdx="0" presStyleCnt="4" custScaleX="430491" custScaleY="1322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FDC46D-4CBB-40DF-AF69-7064AFFB9572}" type="pres">
      <dgm:prSet presAssocID="{94BA3F67-EA6E-413E-8163-63CC09D80FA1}" presName="sibTrans" presStyleCnt="0"/>
      <dgm:spPr/>
      <dgm:t>
        <a:bodyPr/>
        <a:lstStyle/>
        <a:p>
          <a:endParaRPr lang="ru-RU"/>
        </a:p>
      </dgm:t>
    </dgm:pt>
    <dgm:pt modelId="{E47E9F80-A84C-4963-A837-0C3ED0532E52}" type="pres">
      <dgm:prSet presAssocID="{B6782CD1-DE12-44F0-A42D-32A04493A252}" presName="node" presStyleLbl="node1" presStyleIdx="1" presStyleCnt="4" custScaleX="324686" custScaleY="1322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333755-3A18-4A31-A37D-92C98EA181AB}" type="pres">
      <dgm:prSet presAssocID="{60B02680-50F0-49E4-A740-3CD0582BD5BA}" presName="sibTrans" presStyleCnt="0"/>
      <dgm:spPr/>
      <dgm:t>
        <a:bodyPr/>
        <a:lstStyle/>
        <a:p>
          <a:endParaRPr lang="ru-RU"/>
        </a:p>
      </dgm:t>
    </dgm:pt>
    <dgm:pt modelId="{19CB83B1-6C55-4D62-8330-4BED9F55A3A1}" type="pres">
      <dgm:prSet presAssocID="{3ED52148-9E71-4E0D-9E59-09E8B07D70E9}" presName="node" presStyleLbl="node1" presStyleIdx="2" presStyleCnt="4" custScaleX="405339" custScaleY="1322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C227A9-39F3-4CF6-A3A0-E1D06971FDD3}" type="pres">
      <dgm:prSet presAssocID="{B29612A0-E1C9-43BE-8610-D3369C038108}" presName="sibTrans" presStyleCnt="0"/>
      <dgm:spPr/>
      <dgm:t>
        <a:bodyPr/>
        <a:lstStyle/>
        <a:p>
          <a:endParaRPr lang="ru-RU"/>
        </a:p>
      </dgm:t>
    </dgm:pt>
    <dgm:pt modelId="{8DB6B25E-B170-4818-A60A-6F0D082C6B54}" type="pres">
      <dgm:prSet presAssocID="{A2E3661D-E882-4A55-8A8C-85EE790E9AC6}" presName="node" presStyleLbl="node1" presStyleIdx="3" presStyleCnt="4" custScaleX="430491" custScaleY="128167" custLinFactNeighborX="168" custLinFactNeighborY="20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C50C801-BDD1-4D2A-8724-C1718D0279DB}" type="presOf" srcId="{8CF735F6-3B93-4FB8-97AA-0647C141E5E0}" destId="{1A530477-1581-46AF-A7F6-2C994604A01D}" srcOrd="0" destOrd="0" presId="urn:microsoft.com/office/officeart/2005/8/layout/default#6"/>
    <dgm:cxn modelId="{53C2A6EF-9A42-43DC-B10F-5A2F57BC7657}" type="presOf" srcId="{B6782CD1-DE12-44F0-A42D-32A04493A252}" destId="{E47E9F80-A84C-4963-A837-0C3ED0532E52}" srcOrd="0" destOrd="0" presId="urn:microsoft.com/office/officeart/2005/8/layout/default#6"/>
    <dgm:cxn modelId="{95237F76-4A6F-4295-82A9-5F6CA6CDB224}" type="presOf" srcId="{5BCD6CEE-78F6-4A9B-AD7F-EA3388170993}" destId="{38A019F2-9492-4B4C-9EC3-6EADE288421F}" srcOrd="0" destOrd="0" presId="urn:microsoft.com/office/officeart/2005/8/layout/default#6"/>
    <dgm:cxn modelId="{47CD8A7C-F97B-42FC-B138-AFCDF4785250}" type="presOf" srcId="{A2E3661D-E882-4A55-8A8C-85EE790E9AC6}" destId="{8DB6B25E-B170-4818-A60A-6F0D082C6B54}" srcOrd="0" destOrd="0" presId="urn:microsoft.com/office/officeart/2005/8/layout/default#6"/>
    <dgm:cxn modelId="{FEECDA44-972C-43EE-8318-489C8E4B26F2}" srcId="{5BCD6CEE-78F6-4A9B-AD7F-EA3388170993}" destId="{8CF735F6-3B93-4FB8-97AA-0647C141E5E0}" srcOrd="0" destOrd="0" parTransId="{68597ADA-514D-4E46-B8E7-F8D4DE68A221}" sibTransId="{94BA3F67-EA6E-413E-8163-63CC09D80FA1}"/>
    <dgm:cxn modelId="{4F714CA8-288F-449F-81F4-D49221090F35}" srcId="{5BCD6CEE-78F6-4A9B-AD7F-EA3388170993}" destId="{A2E3661D-E882-4A55-8A8C-85EE790E9AC6}" srcOrd="3" destOrd="0" parTransId="{80FBC0DB-6B4A-479D-AF32-D1DB15B4CB61}" sibTransId="{BE72457C-8411-4907-B2AC-A2F1692FAF16}"/>
    <dgm:cxn modelId="{181F6E42-F4DF-4BA4-9F70-839848359AF5}" type="presOf" srcId="{3ED52148-9E71-4E0D-9E59-09E8B07D70E9}" destId="{19CB83B1-6C55-4D62-8330-4BED9F55A3A1}" srcOrd="0" destOrd="0" presId="urn:microsoft.com/office/officeart/2005/8/layout/default#6"/>
    <dgm:cxn modelId="{12681C9B-1A36-47AA-8D43-D3D337743248}" srcId="{5BCD6CEE-78F6-4A9B-AD7F-EA3388170993}" destId="{B6782CD1-DE12-44F0-A42D-32A04493A252}" srcOrd="1" destOrd="0" parTransId="{6A30C583-EA2F-4BB2-B6A6-4FBD96BB5FDE}" sibTransId="{60B02680-50F0-49E4-A740-3CD0582BD5BA}"/>
    <dgm:cxn modelId="{C7267AE1-B48D-442E-95E6-0C7785EA5295}" srcId="{5BCD6CEE-78F6-4A9B-AD7F-EA3388170993}" destId="{3ED52148-9E71-4E0D-9E59-09E8B07D70E9}" srcOrd="2" destOrd="0" parTransId="{CD625453-D86F-4D7C-A47A-897D4F45A726}" sibTransId="{B29612A0-E1C9-43BE-8610-D3369C038108}"/>
    <dgm:cxn modelId="{8C861FF8-5241-439A-A463-FC431F1FFE8B}" type="presParOf" srcId="{38A019F2-9492-4B4C-9EC3-6EADE288421F}" destId="{1A530477-1581-46AF-A7F6-2C994604A01D}" srcOrd="0" destOrd="0" presId="urn:microsoft.com/office/officeart/2005/8/layout/default#6"/>
    <dgm:cxn modelId="{AF2E40B3-FF12-423C-80A3-05C7173F679A}" type="presParOf" srcId="{38A019F2-9492-4B4C-9EC3-6EADE288421F}" destId="{F3FDC46D-4CBB-40DF-AF69-7064AFFB9572}" srcOrd="1" destOrd="0" presId="urn:microsoft.com/office/officeart/2005/8/layout/default#6"/>
    <dgm:cxn modelId="{4A281867-3216-4918-AB1E-C226A3EFF0EB}" type="presParOf" srcId="{38A019F2-9492-4B4C-9EC3-6EADE288421F}" destId="{E47E9F80-A84C-4963-A837-0C3ED0532E52}" srcOrd="2" destOrd="0" presId="urn:microsoft.com/office/officeart/2005/8/layout/default#6"/>
    <dgm:cxn modelId="{6F669809-4CB0-4E7D-8D02-B944A1324CD1}" type="presParOf" srcId="{38A019F2-9492-4B4C-9EC3-6EADE288421F}" destId="{22333755-3A18-4A31-A37D-92C98EA181AB}" srcOrd="3" destOrd="0" presId="urn:microsoft.com/office/officeart/2005/8/layout/default#6"/>
    <dgm:cxn modelId="{E5E47EC3-B9A4-470F-A8FE-72DAE3B7EF17}" type="presParOf" srcId="{38A019F2-9492-4B4C-9EC3-6EADE288421F}" destId="{19CB83B1-6C55-4D62-8330-4BED9F55A3A1}" srcOrd="4" destOrd="0" presId="urn:microsoft.com/office/officeart/2005/8/layout/default#6"/>
    <dgm:cxn modelId="{4BEDB7ED-DBBE-4863-81B5-9C3A9C4F90DC}" type="presParOf" srcId="{38A019F2-9492-4B4C-9EC3-6EADE288421F}" destId="{DCC227A9-39F3-4CF6-A3A0-E1D06971FDD3}" srcOrd="5" destOrd="0" presId="urn:microsoft.com/office/officeart/2005/8/layout/default#6"/>
    <dgm:cxn modelId="{246332B6-0EEC-493A-8D87-44FDD47478B0}" type="presParOf" srcId="{38A019F2-9492-4B4C-9EC3-6EADE288421F}" destId="{8DB6B25E-B170-4818-A60A-6F0D082C6B54}" srcOrd="6" destOrd="0" presId="urn:microsoft.com/office/officeart/2005/8/layout/default#6"/>
  </dgm:cxnLst>
  <dgm:bg/>
  <dgm:whole>
    <a:ln>
      <a:solidFill>
        <a:schemeClr val="bg1">
          <a:lumMod val="75000"/>
        </a:schemeClr>
      </a:solidFill>
    </a:ln>
  </dgm:whole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D437E4-5583-4068-BB83-CDF01891CA94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F419CC6F-4DEB-4E0E-9D67-B539C818DF3C}">
      <dgm:prSet phldrT="[Текст]" custT="1"/>
      <dgm:spPr/>
      <dgm:t>
        <a:bodyPr/>
        <a:lstStyle/>
        <a:p>
          <a:r>
            <a:rPr lang="ru-RU" sz="2400" dirty="0" smtClean="0"/>
            <a:t>Состав электроэнергетики </a:t>
          </a:r>
          <a:endParaRPr lang="ru-RU" sz="2400" dirty="0"/>
        </a:p>
      </dgm:t>
    </dgm:pt>
    <dgm:pt modelId="{6B82268E-79DB-408D-ACAA-DE1DBD721F75}" type="parTrans" cxnId="{9C0CC680-A659-4201-ABDA-88779B705B67}">
      <dgm:prSet/>
      <dgm:spPr/>
      <dgm:t>
        <a:bodyPr/>
        <a:lstStyle/>
        <a:p>
          <a:endParaRPr lang="ru-RU"/>
        </a:p>
      </dgm:t>
    </dgm:pt>
    <dgm:pt modelId="{538F77C8-78DA-4E3F-9638-2CAA08E598A5}" type="sibTrans" cxnId="{9C0CC680-A659-4201-ABDA-88779B705B67}">
      <dgm:prSet/>
      <dgm:spPr/>
      <dgm:t>
        <a:bodyPr/>
        <a:lstStyle/>
        <a:p>
          <a:endParaRPr lang="ru-RU"/>
        </a:p>
      </dgm:t>
    </dgm:pt>
    <dgm:pt modelId="{9F217D63-EDCB-483A-92AB-9E31F378639C}">
      <dgm:prSet phldrT="[Текст]" custT="1"/>
      <dgm:spPr/>
      <dgm:t>
        <a:bodyPr/>
        <a:lstStyle/>
        <a:p>
          <a:r>
            <a:rPr lang="ru-RU" sz="2400" dirty="0" smtClean="0"/>
            <a:t>Особенности производства  </a:t>
          </a:r>
          <a:endParaRPr lang="ru-RU" sz="2400" dirty="0"/>
        </a:p>
      </dgm:t>
    </dgm:pt>
    <dgm:pt modelId="{89E2B9FE-5FC5-4618-95B1-A166D8616E5E}" type="parTrans" cxnId="{E9EBB608-61CF-4D1C-924F-8AA245BF08B5}">
      <dgm:prSet/>
      <dgm:spPr/>
      <dgm:t>
        <a:bodyPr/>
        <a:lstStyle/>
        <a:p>
          <a:endParaRPr lang="ru-RU"/>
        </a:p>
      </dgm:t>
    </dgm:pt>
    <dgm:pt modelId="{DDF36507-9836-4D3E-AAB0-6AAD0DD57548}" type="sibTrans" cxnId="{E9EBB608-61CF-4D1C-924F-8AA245BF08B5}">
      <dgm:prSet/>
      <dgm:spPr/>
      <dgm:t>
        <a:bodyPr/>
        <a:lstStyle/>
        <a:p>
          <a:endParaRPr lang="ru-RU"/>
        </a:p>
      </dgm:t>
    </dgm:pt>
    <dgm:pt modelId="{87FA0FB4-614B-47AB-8B99-DAF8D52E966E}">
      <dgm:prSet phldrT="[Текст]" custT="1"/>
      <dgm:spPr/>
      <dgm:t>
        <a:bodyPr/>
        <a:lstStyle/>
        <a:p>
          <a:r>
            <a:rPr lang="ru-RU" sz="2400" dirty="0" smtClean="0"/>
            <a:t>Энергосистема</a:t>
          </a:r>
          <a:endParaRPr lang="ru-RU" sz="2400" dirty="0"/>
        </a:p>
      </dgm:t>
    </dgm:pt>
    <dgm:pt modelId="{EA04E846-7853-43F8-88CD-CF8C5F36AF10}" type="parTrans" cxnId="{103A893B-8729-4149-9ED9-D28D344E7127}">
      <dgm:prSet/>
      <dgm:spPr/>
      <dgm:t>
        <a:bodyPr/>
        <a:lstStyle/>
        <a:p>
          <a:endParaRPr lang="ru-RU"/>
        </a:p>
      </dgm:t>
    </dgm:pt>
    <dgm:pt modelId="{60FD336B-6252-4E0B-B98B-02ADE79391CD}" type="sibTrans" cxnId="{103A893B-8729-4149-9ED9-D28D344E7127}">
      <dgm:prSet/>
      <dgm:spPr/>
      <dgm:t>
        <a:bodyPr/>
        <a:lstStyle/>
        <a:p>
          <a:endParaRPr lang="ru-RU"/>
        </a:p>
      </dgm:t>
    </dgm:pt>
    <dgm:pt modelId="{79FCF301-93EF-4668-89E7-23A77B499BDF}">
      <dgm:prSet custT="1"/>
      <dgm:spPr/>
      <dgm:t>
        <a:bodyPr/>
        <a:lstStyle/>
        <a:p>
          <a:r>
            <a:rPr lang="ru-RU" sz="2400" dirty="0" smtClean="0"/>
            <a:t>Типы электростанций</a:t>
          </a:r>
          <a:endParaRPr lang="ru-RU" sz="2400" dirty="0"/>
        </a:p>
      </dgm:t>
    </dgm:pt>
    <dgm:pt modelId="{E961D6FD-BB26-4C47-AF31-31F791757861}" type="parTrans" cxnId="{0211303D-00A9-4489-A35F-F29103B51E94}">
      <dgm:prSet/>
      <dgm:spPr/>
      <dgm:t>
        <a:bodyPr/>
        <a:lstStyle/>
        <a:p>
          <a:endParaRPr lang="ru-RU"/>
        </a:p>
      </dgm:t>
    </dgm:pt>
    <dgm:pt modelId="{9422F797-9796-4667-93D3-B5CA81BA79E7}" type="sibTrans" cxnId="{0211303D-00A9-4489-A35F-F29103B51E94}">
      <dgm:prSet/>
      <dgm:spPr/>
      <dgm:t>
        <a:bodyPr/>
        <a:lstStyle/>
        <a:p>
          <a:endParaRPr lang="ru-RU"/>
        </a:p>
      </dgm:t>
    </dgm:pt>
    <dgm:pt modelId="{90B263EE-6F9B-4A04-9200-81FEFCB04451}">
      <dgm:prSet custT="1"/>
      <dgm:spPr/>
      <dgm:t>
        <a:bodyPr/>
        <a:lstStyle/>
        <a:p>
          <a:r>
            <a:rPr lang="ru-RU" sz="2400" dirty="0" smtClean="0"/>
            <a:t>Значение электроэнергетики</a:t>
          </a:r>
          <a:endParaRPr lang="ru-RU" sz="2400" dirty="0"/>
        </a:p>
      </dgm:t>
    </dgm:pt>
    <dgm:pt modelId="{DB900AF8-D6D2-49CD-AD9B-A8D0E8AACAA3}" type="parTrans" cxnId="{1361E35C-187C-4655-B2B6-CDEA5EDDF874}">
      <dgm:prSet/>
      <dgm:spPr/>
      <dgm:t>
        <a:bodyPr/>
        <a:lstStyle/>
        <a:p>
          <a:endParaRPr lang="ru-RU"/>
        </a:p>
      </dgm:t>
    </dgm:pt>
    <dgm:pt modelId="{0510E0A6-1D9D-448F-B528-4548EC079C3F}" type="sibTrans" cxnId="{1361E35C-187C-4655-B2B6-CDEA5EDDF874}">
      <dgm:prSet/>
      <dgm:spPr/>
      <dgm:t>
        <a:bodyPr/>
        <a:lstStyle/>
        <a:p>
          <a:endParaRPr lang="ru-RU"/>
        </a:p>
      </dgm:t>
    </dgm:pt>
    <dgm:pt modelId="{B9BDDD3C-FA56-49E7-828E-7E0532B931E2}">
      <dgm:prSet custT="1"/>
      <dgm:spPr/>
      <dgm:t>
        <a:bodyPr/>
        <a:lstStyle/>
        <a:p>
          <a:r>
            <a:rPr lang="ru-RU" sz="2400" dirty="0" smtClean="0"/>
            <a:t>Проблемы и перспективы развития </a:t>
          </a:r>
          <a:endParaRPr lang="ru-RU" sz="2400" dirty="0"/>
        </a:p>
      </dgm:t>
    </dgm:pt>
    <dgm:pt modelId="{AB23308B-208B-473A-BC4F-F7A7C9CD310C}" type="parTrans" cxnId="{1F494C1E-40B9-4C4E-A97F-1DD650A45D2A}">
      <dgm:prSet/>
      <dgm:spPr/>
      <dgm:t>
        <a:bodyPr/>
        <a:lstStyle/>
        <a:p>
          <a:endParaRPr lang="ru-RU"/>
        </a:p>
      </dgm:t>
    </dgm:pt>
    <dgm:pt modelId="{D39BB5D5-4CC8-4079-8448-591A3B12AB80}" type="sibTrans" cxnId="{1F494C1E-40B9-4C4E-A97F-1DD650A45D2A}">
      <dgm:prSet/>
      <dgm:spPr/>
      <dgm:t>
        <a:bodyPr/>
        <a:lstStyle/>
        <a:p>
          <a:endParaRPr lang="ru-RU"/>
        </a:p>
      </dgm:t>
    </dgm:pt>
    <dgm:pt modelId="{E63A57B8-F636-4EA5-8079-8F187D608506}" type="pres">
      <dgm:prSet presAssocID="{08D437E4-5583-4068-BB83-CDF01891CA9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B5FCD349-1616-4E1F-85C2-BCB12B1D8987}" type="pres">
      <dgm:prSet presAssocID="{08D437E4-5583-4068-BB83-CDF01891CA94}" presName="Name1" presStyleCnt="0"/>
      <dgm:spPr/>
      <dgm:t>
        <a:bodyPr/>
        <a:lstStyle/>
        <a:p>
          <a:endParaRPr lang="ru-RU"/>
        </a:p>
      </dgm:t>
    </dgm:pt>
    <dgm:pt modelId="{19691DFF-7827-4539-94EA-6E5B3B992236}" type="pres">
      <dgm:prSet presAssocID="{08D437E4-5583-4068-BB83-CDF01891CA94}" presName="cycle" presStyleCnt="0"/>
      <dgm:spPr/>
      <dgm:t>
        <a:bodyPr/>
        <a:lstStyle/>
        <a:p>
          <a:endParaRPr lang="ru-RU"/>
        </a:p>
      </dgm:t>
    </dgm:pt>
    <dgm:pt modelId="{9D12CA8C-4D50-4C7D-A6C6-D500CEEAD027}" type="pres">
      <dgm:prSet presAssocID="{08D437E4-5583-4068-BB83-CDF01891CA94}" presName="srcNode" presStyleLbl="node1" presStyleIdx="0" presStyleCnt="6"/>
      <dgm:spPr/>
      <dgm:t>
        <a:bodyPr/>
        <a:lstStyle/>
        <a:p>
          <a:endParaRPr lang="ru-RU"/>
        </a:p>
      </dgm:t>
    </dgm:pt>
    <dgm:pt modelId="{95268C04-D985-4718-B4CA-19238BEF984D}" type="pres">
      <dgm:prSet presAssocID="{08D437E4-5583-4068-BB83-CDF01891CA94}" presName="conn" presStyleLbl="parChTrans1D2" presStyleIdx="0" presStyleCnt="1"/>
      <dgm:spPr/>
      <dgm:t>
        <a:bodyPr/>
        <a:lstStyle/>
        <a:p>
          <a:endParaRPr lang="ru-RU"/>
        </a:p>
      </dgm:t>
    </dgm:pt>
    <dgm:pt modelId="{852748A4-8510-4B98-911C-F588D8DEE272}" type="pres">
      <dgm:prSet presAssocID="{08D437E4-5583-4068-BB83-CDF01891CA94}" presName="extraNode" presStyleLbl="node1" presStyleIdx="0" presStyleCnt="6"/>
      <dgm:spPr/>
      <dgm:t>
        <a:bodyPr/>
        <a:lstStyle/>
        <a:p>
          <a:endParaRPr lang="ru-RU"/>
        </a:p>
      </dgm:t>
    </dgm:pt>
    <dgm:pt modelId="{0CEC1C69-A67C-466C-9BF5-FBFDD9B882E7}" type="pres">
      <dgm:prSet presAssocID="{08D437E4-5583-4068-BB83-CDF01891CA94}" presName="dstNode" presStyleLbl="node1" presStyleIdx="0" presStyleCnt="6"/>
      <dgm:spPr/>
      <dgm:t>
        <a:bodyPr/>
        <a:lstStyle/>
        <a:p>
          <a:endParaRPr lang="ru-RU"/>
        </a:p>
      </dgm:t>
    </dgm:pt>
    <dgm:pt modelId="{CD8E89DB-7C7D-4FF2-A382-40A7760790FF}" type="pres">
      <dgm:prSet presAssocID="{90B263EE-6F9B-4A04-9200-81FEFCB04451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6C5F44-6E5D-424A-AC89-1D039927F4D0}" type="pres">
      <dgm:prSet presAssocID="{90B263EE-6F9B-4A04-9200-81FEFCB04451}" presName="accent_1" presStyleCnt="0"/>
      <dgm:spPr/>
      <dgm:t>
        <a:bodyPr/>
        <a:lstStyle/>
        <a:p>
          <a:endParaRPr lang="ru-RU"/>
        </a:p>
      </dgm:t>
    </dgm:pt>
    <dgm:pt modelId="{8374509B-D91A-449E-864E-341B386CAE9C}" type="pres">
      <dgm:prSet presAssocID="{90B263EE-6F9B-4A04-9200-81FEFCB04451}" presName="accentRepeatNode" presStyleLbl="solidFgAcc1" presStyleIdx="0" presStyleCnt="6" custLinFactNeighborX="-689" custLinFactNeighborY="555"/>
      <dgm:spPr/>
      <dgm:t>
        <a:bodyPr/>
        <a:lstStyle/>
        <a:p>
          <a:endParaRPr lang="ru-RU"/>
        </a:p>
      </dgm:t>
    </dgm:pt>
    <dgm:pt modelId="{C5C55972-770E-427B-A2FD-5BB01EFCFD38}" type="pres">
      <dgm:prSet presAssocID="{F419CC6F-4DEB-4E0E-9D67-B539C818DF3C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533709-E928-48A2-AC67-530FA1654B91}" type="pres">
      <dgm:prSet presAssocID="{F419CC6F-4DEB-4E0E-9D67-B539C818DF3C}" presName="accent_2" presStyleCnt="0"/>
      <dgm:spPr/>
      <dgm:t>
        <a:bodyPr/>
        <a:lstStyle/>
        <a:p>
          <a:endParaRPr lang="ru-RU"/>
        </a:p>
      </dgm:t>
    </dgm:pt>
    <dgm:pt modelId="{CEA132D4-5113-40A4-A348-49819A4ACE0B}" type="pres">
      <dgm:prSet presAssocID="{F419CC6F-4DEB-4E0E-9D67-B539C818DF3C}" presName="accentRepeatNode" presStyleLbl="solidFgAcc1" presStyleIdx="1" presStyleCnt="6"/>
      <dgm:spPr/>
      <dgm:t>
        <a:bodyPr/>
        <a:lstStyle/>
        <a:p>
          <a:endParaRPr lang="ru-RU"/>
        </a:p>
      </dgm:t>
    </dgm:pt>
    <dgm:pt modelId="{AB9FEE4E-0414-465A-82B7-9ED95E0CD80A}" type="pres">
      <dgm:prSet presAssocID="{9F217D63-EDCB-483A-92AB-9E31F378639C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E4B666-D569-447A-8197-6098B4368BF7}" type="pres">
      <dgm:prSet presAssocID="{9F217D63-EDCB-483A-92AB-9E31F378639C}" presName="accent_3" presStyleCnt="0"/>
      <dgm:spPr/>
      <dgm:t>
        <a:bodyPr/>
        <a:lstStyle/>
        <a:p>
          <a:endParaRPr lang="ru-RU"/>
        </a:p>
      </dgm:t>
    </dgm:pt>
    <dgm:pt modelId="{2E42628C-5830-4B1B-BF2D-B936CD9936FD}" type="pres">
      <dgm:prSet presAssocID="{9F217D63-EDCB-483A-92AB-9E31F378639C}" presName="accentRepeatNode" presStyleLbl="solidFgAcc1" presStyleIdx="2" presStyleCnt="6"/>
      <dgm:spPr/>
      <dgm:t>
        <a:bodyPr/>
        <a:lstStyle/>
        <a:p>
          <a:endParaRPr lang="ru-RU"/>
        </a:p>
      </dgm:t>
    </dgm:pt>
    <dgm:pt modelId="{1DA94C08-4156-4FFA-8F64-240E7E8B20E5}" type="pres">
      <dgm:prSet presAssocID="{79FCF301-93EF-4668-89E7-23A77B499BDF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E2DB7D-AE47-49AB-96DF-DD6A25C9B3A8}" type="pres">
      <dgm:prSet presAssocID="{79FCF301-93EF-4668-89E7-23A77B499BDF}" presName="accent_4" presStyleCnt="0"/>
      <dgm:spPr/>
    </dgm:pt>
    <dgm:pt modelId="{87CBF46A-A38D-4448-B251-907654624528}" type="pres">
      <dgm:prSet presAssocID="{79FCF301-93EF-4668-89E7-23A77B499BDF}" presName="accentRepeatNode" presStyleLbl="solidFgAcc1" presStyleIdx="3" presStyleCnt="6"/>
      <dgm:spPr/>
      <dgm:t>
        <a:bodyPr/>
        <a:lstStyle/>
        <a:p>
          <a:endParaRPr lang="ru-RU"/>
        </a:p>
      </dgm:t>
    </dgm:pt>
    <dgm:pt modelId="{A44D2866-B8BC-471F-8D7D-1A9A79DDFD48}" type="pres">
      <dgm:prSet presAssocID="{87FA0FB4-614B-47AB-8B99-DAF8D52E966E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83F6D7-AFC5-4F4F-BB5F-F9408269873A}" type="pres">
      <dgm:prSet presAssocID="{87FA0FB4-614B-47AB-8B99-DAF8D52E966E}" presName="accent_5" presStyleCnt="0"/>
      <dgm:spPr/>
    </dgm:pt>
    <dgm:pt modelId="{8AED2DA7-27EC-4739-B91B-BB4861EE3B8A}" type="pres">
      <dgm:prSet presAssocID="{87FA0FB4-614B-47AB-8B99-DAF8D52E966E}" presName="accentRepeatNode" presStyleLbl="solidFgAcc1" presStyleIdx="4" presStyleCnt="6"/>
      <dgm:spPr/>
      <dgm:t>
        <a:bodyPr/>
        <a:lstStyle/>
        <a:p>
          <a:endParaRPr lang="ru-RU"/>
        </a:p>
      </dgm:t>
    </dgm:pt>
    <dgm:pt modelId="{734B076A-762E-4089-82B1-0F29F23237C4}" type="pres">
      <dgm:prSet presAssocID="{B9BDDD3C-FA56-49E7-828E-7E0532B931E2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998257-AA08-4390-A404-DF3C2B566711}" type="pres">
      <dgm:prSet presAssocID="{B9BDDD3C-FA56-49E7-828E-7E0532B931E2}" presName="accent_6" presStyleCnt="0"/>
      <dgm:spPr/>
    </dgm:pt>
    <dgm:pt modelId="{32EA77E1-E832-4673-83DA-190FA67D6584}" type="pres">
      <dgm:prSet presAssocID="{B9BDDD3C-FA56-49E7-828E-7E0532B931E2}" presName="accentRepeatNode" presStyleLbl="solidFgAcc1" presStyleIdx="5" presStyleCnt="6"/>
      <dgm:spPr/>
    </dgm:pt>
  </dgm:ptLst>
  <dgm:cxnLst>
    <dgm:cxn modelId="{1361E35C-187C-4655-B2B6-CDEA5EDDF874}" srcId="{08D437E4-5583-4068-BB83-CDF01891CA94}" destId="{90B263EE-6F9B-4A04-9200-81FEFCB04451}" srcOrd="0" destOrd="0" parTransId="{DB900AF8-D6D2-49CD-AD9B-A8D0E8AACAA3}" sibTransId="{0510E0A6-1D9D-448F-B528-4548EC079C3F}"/>
    <dgm:cxn modelId="{1F494C1E-40B9-4C4E-A97F-1DD650A45D2A}" srcId="{08D437E4-5583-4068-BB83-CDF01891CA94}" destId="{B9BDDD3C-FA56-49E7-828E-7E0532B931E2}" srcOrd="5" destOrd="0" parTransId="{AB23308B-208B-473A-BC4F-F7A7C9CD310C}" sibTransId="{D39BB5D5-4CC8-4079-8448-591A3B12AB80}"/>
    <dgm:cxn modelId="{9DF4BD15-4D18-486D-B384-28BBF5673CB8}" type="presOf" srcId="{90B263EE-6F9B-4A04-9200-81FEFCB04451}" destId="{CD8E89DB-7C7D-4FF2-A382-40A7760790FF}" srcOrd="0" destOrd="0" presId="urn:microsoft.com/office/officeart/2008/layout/VerticalCurvedList"/>
    <dgm:cxn modelId="{E9EBB608-61CF-4D1C-924F-8AA245BF08B5}" srcId="{08D437E4-5583-4068-BB83-CDF01891CA94}" destId="{9F217D63-EDCB-483A-92AB-9E31F378639C}" srcOrd="2" destOrd="0" parTransId="{89E2B9FE-5FC5-4618-95B1-A166D8616E5E}" sibTransId="{DDF36507-9836-4D3E-AAB0-6AAD0DD57548}"/>
    <dgm:cxn modelId="{B6A8C16B-74C9-4367-A2AF-76B118441AB1}" type="presOf" srcId="{0510E0A6-1D9D-448F-B528-4548EC079C3F}" destId="{95268C04-D985-4718-B4CA-19238BEF984D}" srcOrd="0" destOrd="0" presId="urn:microsoft.com/office/officeart/2008/layout/VerticalCurvedList"/>
    <dgm:cxn modelId="{9B033795-2A0E-4D5A-9E58-16E3091D5CA4}" type="presOf" srcId="{B9BDDD3C-FA56-49E7-828E-7E0532B931E2}" destId="{734B076A-762E-4089-82B1-0F29F23237C4}" srcOrd="0" destOrd="0" presId="urn:microsoft.com/office/officeart/2008/layout/VerticalCurvedList"/>
    <dgm:cxn modelId="{0211303D-00A9-4489-A35F-F29103B51E94}" srcId="{08D437E4-5583-4068-BB83-CDF01891CA94}" destId="{79FCF301-93EF-4668-89E7-23A77B499BDF}" srcOrd="3" destOrd="0" parTransId="{E961D6FD-BB26-4C47-AF31-31F791757861}" sibTransId="{9422F797-9796-4667-93D3-B5CA81BA79E7}"/>
    <dgm:cxn modelId="{A43B642F-8B4F-43F8-A5EB-F98F0B205BA3}" type="presOf" srcId="{9F217D63-EDCB-483A-92AB-9E31F378639C}" destId="{AB9FEE4E-0414-465A-82B7-9ED95E0CD80A}" srcOrd="0" destOrd="0" presId="urn:microsoft.com/office/officeart/2008/layout/VerticalCurvedList"/>
    <dgm:cxn modelId="{103A893B-8729-4149-9ED9-D28D344E7127}" srcId="{08D437E4-5583-4068-BB83-CDF01891CA94}" destId="{87FA0FB4-614B-47AB-8B99-DAF8D52E966E}" srcOrd="4" destOrd="0" parTransId="{EA04E846-7853-43F8-88CD-CF8C5F36AF10}" sibTransId="{60FD336B-6252-4E0B-B98B-02ADE79391CD}"/>
    <dgm:cxn modelId="{90179B68-28DF-4662-BFBF-DC68873DDD72}" type="presOf" srcId="{79FCF301-93EF-4668-89E7-23A77B499BDF}" destId="{1DA94C08-4156-4FFA-8F64-240E7E8B20E5}" srcOrd="0" destOrd="0" presId="urn:microsoft.com/office/officeart/2008/layout/VerticalCurvedList"/>
    <dgm:cxn modelId="{9C0CC680-A659-4201-ABDA-88779B705B67}" srcId="{08D437E4-5583-4068-BB83-CDF01891CA94}" destId="{F419CC6F-4DEB-4E0E-9D67-B539C818DF3C}" srcOrd="1" destOrd="0" parTransId="{6B82268E-79DB-408D-ACAA-DE1DBD721F75}" sibTransId="{538F77C8-78DA-4E3F-9638-2CAA08E598A5}"/>
    <dgm:cxn modelId="{2FD51B02-38B9-4DCF-8AE1-B848E69365A1}" type="presOf" srcId="{F419CC6F-4DEB-4E0E-9D67-B539C818DF3C}" destId="{C5C55972-770E-427B-A2FD-5BB01EFCFD38}" srcOrd="0" destOrd="0" presId="urn:microsoft.com/office/officeart/2008/layout/VerticalCurvedList"/>
    <dgm:cxn modelId="{A27EDDC5-D18A-48B7-A30C-C41179911D42}" type="presOf" srcId="{87FA0FB4-614B-47AB-8B99-DAF8D52E966E}" destId="{A44D2866-B8BC-471F-8D7D-1A9A79DDFD48}" srcOrd="0" destOrd="0" presId="urn:microsoft.com/office/officeart/2008/layout/VerticalCurvedList"/>
    <dgm:cxn modelId="{F42BF4F5-889E-495F-BBF4-22E447ABDE3D}" type="presOf" srcId="{08D437E4-5583-4068-BB83-CDF01891CA94}" destId="{E63A57B8-F636-4EA5-8079-8F187D608506}" srcOrd="0" destOrd="0" presId="urn:microsoft.com/office/officeart/2008/layout/VerticalCurvedList"/>
    <dgm:cxn modelId="{3209146F-F6D8-4596-8EB0-10D83A232FA7}" type="presParOf" srcId="{E63A57B8-F636-4EA5-8079-8F187D608506}" destId="{B5FCD349-1616-4E1F-85C2-BCB12B1D8987}" srcOrd="0" destOrd="0" presId="urn:microsoft.com/office/officeart/2008/layout/VerticalCurvedList"/>
    <dgm:cxn modelId="{9DFA1187-91D2-4939-A00F-39091DF517F0}" type="presParOf" srcId="{B5FCD349-1616-4E1F-85C2-BCB12B1D8987}" destId="{19691DFF-7827-4539-94EA-6E5B3B992236}" srcOrd="0" destOrd="0" presId="urn:microsoft.com/office/officeart/2008/layout/VerticalCurvedList"/>
    <dgm:cxn modelId="{267A4C1C-F345-4F9C-9AAD-C07D873F444D}" type="presParOf" srcId="{19691DFF-7827-4539-94EA-6E5B3B992236}" destId="{9D12CA8C-4D50-4C7D-A6C6-D500CEEAD027}" srcOrd="0" destOrd="0" presId="urn:microsoft.com/office/officeart/2008/layout/VerticalCurvedList"/>
    <dgm:cxn modelId="{5669CA29-8E41-4112-AEB9-B8B98657F477}" type="presParOf" srcId="{19691DFF-7827-4539-94EA-6E5B3B992236}" destId="{95268C04-D985-4718-B4CA-19238BEF984D}" srcOrd="1" destOrd="0" presId="urn:microsoft.com/office/officeart/2008/layout/VerticalCurvedList"/>
    <dgm:cxn modelId="{17F1BA56-AC12-40FC-BA1E-7FB6A99A3448}" type="presParOf" srcId="{19691DFF-7827-4539-94EA-6E5B3B992236}" destId="{852748A4-8510-4B98-911C-F588D8DEE272}" srcOrd="2" destOrd="0" presId="urn:microsoft.com/office/officeart/2008/layout/VerticalCurvedList"/>
    <dgm:cxn modelId="{58C36523-FCE4-42CF-8395-B23B45EC6A81}" type="presParOf" srcId="{19691DFF-7827-4539-94EA-6E5B3B992236}" destId="{0CEC1C69-A67C-466C-9BF5-FBFDD9B882E7}" srcOrd="3" destOrd="0" presId="urn:microsoft.com/office/officeart/2008/layout/VerticalCurvedList"/>
    <dgm:cxn modelId="{A5A7EDB0-98C3-418B-B616-3A41DB97CC37}" type="presParOf" srcId="{B5FCD349-1616-4E1F-85C2-BCB12B1D8987}" destId="{CD8E89DB-7C7D-4FF2-A382-40A7760790FF}" srcOrd="1" destOrd="0" presId="urn:microsoft.com/office/officeart/2008/layout/VerticalCurvedList"/>
    <dgm:cxn modelId="{7944DED0-3D52-4D43-9B73-DBE6209CE006}" type="presParOf" srcId="{B5FCD349-1616-4E1F-85C2-BCB12B1D8987}" destId="{266C5F44-6E5D-424A-AC89-1D039927F4D0}" srcOrd="2" destOrd="0" presId="urn:microsoft.com/office/officeart/2008/layout/VerticalCurvedList"/>
    <dgm:cxn modelId="{11CB182C-42C4-4BD4-BF11-E4AAD2250F26}" type="presParOf" srcId="{266C5F44-6E5D-424A-AC89-1D039927F4D0}" destId="{8374509B-D91A-449E-864E-341B386CAE9C}" srcOrd="0" destOrd="0" presId="urn:microsoft.com/office/officeart/2008/layout/VerticalCurvedList"/>
    <dgm:cxn modelId="{14E7FC50-F105-4342-B238-B0ACFF297A27}" type="presParOf" srcId="{B5FCD349-1616-4E1F-85C2-BCB12B1D8987}" destId="{C5C55972-770E-427B-A2FD-5BB01EFCFD38}" srcOrd="3" destOrd="0" presId="urn:microsoft.com/office/officeart/2008/layout/VerticalCurvedList"/>
    <dgm:cxn modelId="{242DE246-FCCA-4620-9AE5-2372F652843E}" type="presParOf" srcId="{B5FCD349-1616-4E1F-85C2-BCB12B1D8987}" destId="{67533709-E928-48A2-AC67-530FA1654B91}" srcOrd="4" destOrd="0" presId="urn:microsoft.com/office/officeart/2008/layout/VerticalCurvedList"/>
    <dgm:cxn modelId="{16F71DB3-A134-4F6F-955D-5287CE80E1E2}" type="presParOf" srcId="{67533709-E928-48A2-AC67-530FA1654B91}" destId="{CEA132D4-5113-40A4-A348-49819A4ACE0B}" srcOrd="0" destOrd="0" presId="urn:microsoft.com/office/officeart/2008/layout/VerticalCurvedList"/>
    <dgm:cxn modelId="{2CAD4F40-D46A-451A-96D8-52B9C0140BAA}" type="presParOf" srcId="{B5FCD349-1616-4E1F-85C2-BCB12B1D8987}" destId="{AB9FEE4E-0414-465A-82B7-9ED95E0CD80A}" srcOrd="5" destOrd="0" presId="urn:microsoft.com/office/officeart/2008/layout/VerticalCurvedList"/>
    <dgm:cxn modelId="{A832E30F-493D-4A85-9259-50E663329833}" type="presParOf" srcId="{B5FCD349-1616-4E1F-85C2-BCB12B1D8987}" destId="{10E4B666-D569-447A-8197-6098B4368BF7}" srcOrd="6" destOrd="0" presId="urn:microsoft.com/office/officeart/2008/layout/VerticalCurvedList"/>
    <dgm:cxn modelId="{2E7FF090-C32D-4D45-9FC3-36B09A4D06A4}" type="presParOf" srcId="{10E4B666-D569-447A-8197-6098B4368BF7}" destId="{2E42628C-5830-4B1B-BF2D-B936CD9936FD}" srcOrd="0" destOrd="0" presId="urn:microsoft.com/office/officeart/2008/layout/VerticalCurvedList"/>
    <dgm:cxn modelId="{2A0F0171-2A18-4655-9C56-B9A4EE24730D}" type="presParOf" srcId="{B5FCD349-1616-4E1F-85C2-BCB12B1D8987}" destId="{1DA94C08-4156-4FFA-8F64-240E7E8B20E5}" srcOrd="7" destOrd="0" presId="urn:microsoft.com/office/officeart/2008/layout/VerticalCurvedList"/>
    <dgm:cxn modelId="{18A4A3C9-AEAB-4D8C-B844-8348EA647490}" type="presParOf" srcId="{B5FCD349-1616-4E1F-85C2-BCB12B1D8987}" destId="{B7E2DB7D-AE47-49AB-96DF-DD6A25C9B3A8}" srcOrd="8" destOrd="0" presId="urn:microsoft.com/office/officeart/2008/layout/VerticalCurvedList"/>
    <dgm:cxn modelId="{14821134-A81E-4859-AFFF-F2EF952BFE47}" type="presParOf" srcId="{B7E2DB7D-AE47-49AB-96DF-DD6A25C9B3A8}" destId="{87CBF46A-A38D-4448-B251-907654624528}" srcOrd="0" destOrd="0" presId="urn:microsoft.com/office/officeart/2008/layout/VerticalCurvedList"/>
    <dgm:cxn modelId="{759EBE97-98D2-4BE6-AB4B-937D8AEF3E34}" type="presParOf" srcId="{B5FCD349-1616-4E1F-85C2-BCB12B1D8987}" destId="{A44D2866-B8BC-471F-8D7D-1A9A79DDFD48}" srcOrd="9" destOrd="0" presId="urn:microsoft.com/office/officeart/2008/layout/VerticalCurvedList"/>
    <dgm:cxn modelId="{A0E86F14-DEF1-4FF4-8F2C-14945F0D67BA}" type="presParOf" srcId="{B5FCD349-1616-4E1F-85C2-BCB12B1D8987}" destId="{4783F6D7-AFC5-4F4F-BB5F-F9408269873A}" srcOrd="10" destOrd="0" presId="urn:microsoft.com/office/officeart/2008/layout/VerticalCurvedList"/>
    <dgm:cxn modelId="{47BA4ADC-F12E-4FAE-9D3C-FCA6EA335457}" type="presParOf" srcId="{4783F6D7-AFC5-4F4F-BB5F-F9408269873A}" destId="{8AED2DA7-27EC-4739-B91B-BB4861EE3B8A}" srcOrd="0" destOrd="0" presId="urn:microsoft.com/office/officeart/2008/layout/VerticalCurvedList"/>
    <dgm:cxn modelId="{98669708-17DC-432C-9358-79ED56D49673}" type="presParOf" srcId="{B5FCD349-1616-4E1F-85C2-BCB12B1D8987}" destId="{734B076A-762E-4089-82B1-0F29F23237C4}" srcOrd="11" destOrd="0" presId="urn:microsoft.com/office/officeart/2008/layout/VerticalCurvedList"/>
    <dgm:cxn modelId="{EDBBE3AB-880F-41E7-B760-C1844F22AE1A}" type="presParOf" srcId="{B5FCD349-1616-4E1F-85C2-BCB12B1D8987}" destId="{79998257-AA08-4390-A404-DF3C2B566711}" srcOrd="12" destOrd="0" presId="urn:microsoft.com/office/officeart/2008/layout/VerticalCurvedList"/>
    <dgm:cxn modelId="{75128120-EC7D-441B-9C5A-6B39DB55A5CB}" type="presParOf" srcId="{79998257-AA08-4390-A404-DF3C2B566711}" destId="{32EA77E1-E832-4673-83DA-190FA67D6584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2EFB23D-4B90-4C39-A152-8265DCB741F8}" type="doc">
      <dgm:prSet loTypeId="urn:microsoft.com/office/officeart/2005/8/layout/vList6" loCatId="process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66D38F7-288C-406B-A652-CECA9953AF88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32DB98E1-1D67-48A8-B42B-62AFF7E7743A}" type="parTrans" cxnId="{CEB2C6C9-345B-4B04-817A-464791B30F53}">
      <dgm:prSet/>
      <dgm:spPr/>
      <dgm:t>
        <a:bodyPr/>
        <a:lstStyle/>
        <a:p>
          <a:endParaRPr lang="ru-RU"/>
        </a:p>
      </dgm:t>
    </dgm:pt>
    <dgm:pt modelId="{5AC16AAC-3185-4991-A38A-7AA41090FFE8}" type="sibTrans" cxnId="{CEB2C6C9-345B-4B04-817A-464791B30F53}">
      <dgm:prSet/>
      <dgm:spPr/>
      <dgm:t>
        <a:bodyPr/>
        <a:lstStyle/>
        <a:p>
          <a:endParaRPr lang="ru-RU"/>
        </a:p>
      </dgm:t>
    </dgm:pt>
    <dgm:pt modelId="{87E1226A-46E8-417A-9DA2-765125FF4542}">
      <dgm:prSet phldrT="[Текст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B1FB0B27-4541-4AAD-9992-234C61862779}" type="parTrans" cxnId="{40A8C713-2D5A-49B5-9C72-C1B20861B918}">
      <dgm:prSet/>
      <dgm:spPr/>
      <dgm:t>
        <a:bodyPr/>
        <a:lstStyle/>
        <a:p>
          <a:endParaRPr lang="ru-RU"/>
        </a:p>
      </dgm:t>
    </dgm:pt>
    <dgm:pt modelId="{AB8D1D25-B3F3-46A0-BF4F-E06F469E05AA}" type="sibTrans" cxnId="{40A8C713-2D5A-49B5-9C72-C1B20861B918}">
      <dgm:prSet/>
      <dgm:spPr/>
      <dgm:t>
        <a:bodyPr/>
        <a:lstStyle/>
        <a:p>
          <a:endParaRPr lang="ru-RU"/>
        </a:p>
      </dgm:t>
    </dgm:pt>
    <dgm:pt modelId="{3471B059-4A7D-40D3-9852-B3D05FCEBB77}">
      <dgm:prSet phldrT="[Текст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BB7C6F1C-28E5-4876-8B63-7FE7B5C55828}" type="parTrans" cxnId="{FAC37320-C6EC-44EB-A000-5D989D9F1AB8}">
      <dgm:prSet/>
      <dgm:spPr/>
      <dgm:t>
        <a:bodyPr/>
        <a:lstStyle/>
        <a:p>
          <a:endParaRPr lang="ru-RU"/>
        </a:p>
      </dgm:t>
    </dgm:pt>
    <dgm:pt modelId="{199026C5-7330-4123-9D52-6E6F043CF176}" type="sibTrans" cxnId="{FAC37320-C6EC-44EB-A000-5D989D9F1AB8}">
      <dgm:prSet/>
      <dgm:spPr/>
      <dgm:t>
        <a:bodyPr/>
        <a:lstStyle/>
        <a:p>
          <a:endParaRPr lang="ru-RU"/>
        </a:p>
      </dgm:t>
    </dgm:pt>
    <dgm:pt modelId="{17B74096-9CC1-49EC-A276-B741E0543BC0}">
      <dgm:prSet phldrT="[Текст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AC1F6C94-0DE9-452C-B234-87C6D03B13B9}" type="parTrans" cxnId="{C2F0B7A4-4C9D-43B7-B72A-8B98EE746F85}">
      <dgm:prSet/>
      <dgm:spPr/>
      <dgm:t>
        <a:bodyPr/>
        <a:lstStyle/>
        <a:p>
          <a:endParaRPr lang="ru-RU"/>
        </a:p>
      </dgm:t>
    </dgm:pt>
    <dgm:pt modelId="{3CF6CBC7-7A08-49BC-ADAF-562C659BE357}" type="sibTrans" cxnId="{C2F0B7A4-4C9D-43B7-B72A-8B98EE746F85}">
      <dgm:prSet/>
      <dgm:spPr/>
      <dgm:t>
        <a:bodyPr/>
        <a:lstStyle/>
        <a:p>
          <a:endParaRPr lang="ru-RU"/>
        </a:p>
      </dgm:t>
    </dgm:pt>
    <dgm:pt modelId="{6B0CEDB3-9195-44F6-AF28-206E709A1AAB}">
      <dgm:prSet custT="1"/>
      <dgm:spPr/>
      <dgm:t>
        <a:bodyPr/>
        <a:lstStyle/>
        <a:p>
          <a:r>
            <a:rPr lang="ru-RU" sz="2800" dirty="0" smtClean="0"/>
            <a:t>Альтернативные ЭС</a:t>
          </a:r>
          <a:endParaRPr lang="ru-RU" sz="2800" dirty="0"/>
        </a:p>
      </dgm:t>
    </dgm:pt>
    <dgm:pt modelId="{0101ADED-9C0B-4414-A7AF-F89623B2F10C}" type="parTrans" cxnId="{3B1C1832-2938-4EF3-8938-B9D30F3703B6}">
      <dgm:prSet/>
      <dgm:spPr/>
      <dgm:t>
        <a:bodyPr/>
        <a:lstStyle/>
        <a:p>
          <a:endParaRPr lang="ru-RU"/>
        </a:p>
      </dgm:t>
    </dgm:pt>
    <dgm:pt modelId="{6C593976-83CB-41F9-B7E2-0E798B85B78E}" type="sibTrans" cxnId="{3B1C1832-2938-4EF3-8938-B9D30F3703B6}">
      <dgm:prSet/>
      <dgm:spPr/>
      <dgm:t>
        <a:bodyPr/>
        <a:lstStyle/>
        <a:p>
          <a:endParaRPr lang="ru-RU"/>
        </a:p>
      </dgm:t>
    </dgm:pt>
    <dgm:pt modelId="{CDDEE656-3D94-4ED4-86BE-9ED6D2A389CB}">
      <dgm:prSet/>
      <dgm:spPr/>
      <dgm:t>
        <a:bodyPr/>
        <a:lstStyle/>
        <a:p>
          <a:endParaRPr lang="ru-RU" sz="2100" dirty="0"/>
        </a:p>
      </dgm:t>
    </dgm:pt>
    <dgm:pt modelId="{E65145E1-5F93-4752-BD15-BED8787CF025}" type="parTrans" cxnId="{0C98E345-1A19-4C6A-8CB9-7AA72769B2BD}">
      <dgm:prSet/>
      <dgm:spPr/>
      <dgm:t>
        <a:bodyPr/>
        <a:lstStyle/>
        <a:p>
          <a:endParaRPr lang="ru-RU"/>
        </a:p>
      </dgm:t>
    </dgm:pt>
    <dgm:pt modelId="{995A0BF5-1657-4CBB-BC3D-EC133334B01C}" type="sibTrans" cxnId="{0C98E345-1A19-4C6A-8CB9-7AA72769B2BD}">
      <dgm:prSet/>
      <dgm:spPr/>
      <dgm:t>
        <a:bodyPr/>
        <a:lstStyle/>
        <a:p>
          <a:endParaRPr lang="ru-RU"/>
        </a:p>
      </dgm:t>
    </dgm:pt>
    <dgm:pt modelId="{7618CF24-4BF5-488F-B37C-5220366DEB93}">
      <dgm:prSet custT="1"/>
      <dgm:spPr/>
      <dgm:t>
        <a:bodyPr/>
        <a:lstStyle/>
        <a:p>
          <a:r>
            <a:rPr lang="ru-RU" sz="2800" dirty="0" smtClean="0"/>
            <a:t>ТЭС</a:t>
          </a:r>
          <a:endParaRPr lang="ru-RU" sz="2800" dirty="0"/>
        </a:p>
      </dgm:t>
    </dgm:pt>
    <dgm:pt modelId="{D8F1ADB0-77F0-4384-8C32-14E87D2E8C6C}" type="parTrans" cxnId="{AB7DE490-7C4A-41C0-BD14-ED65A3A1F187}">
      <dgm:prSet/>
      <dgm:spPr/>
      <dgm:t>
        <a:bodyPr/>
        <a:lstStyle/>
        <a:p>
          <a:endParaRPr lang="ru-RU"/>
        </a:p>
      </dgm:t>
    </dgm:pt>
    <dgm:pt modelId="{5C7E8DA7-3320-4974-9764-4E90AB0EBA7A}" type="sibTrans" cxnId="{AB7DE490-7C4A-41C0-BD14-ED65A3A1F187}">
      <dgm:prSet/>
      <dgm:spPr/>
      <dgm:t>
        <a:bodyPr/>
        <a:lstStyle/>
        <a:p>
          <a:endParaRPr lang="ru-RU"/>
        </a:p>
      </dgm:t>
    </dgm:pt>
    <dgm:pt modelId="{1A0FCBA5-CB06-4930-B34D-536BFFEA58FE}">
      <dgm:prSet custT="1"/>
      <dgm:spPr/>
      <dgm:t>
        <a:bodyPr/>
        <a:lstStyle/>
        <a:p>
          <a:r>
            <a:rPr lang="ru-RU" sz="2800" dirty="0" smtClean="0"/>
            <a:t>ГЭС</a:t>
          </a:r>
          <a:endParaRPr lang="ru-RU" sz="2800" dirty="0"/>
        </a:p>
      </dgm:t>
    </dgm:pt>
    <dgm:pt modelId="{6AC74239-A127-4B9E-AE3D-413431210DBF}" type="parTrans" cxnId="{751AA28E-B12D-4072-947A-F57C73377491}">
      <dgm:prSet/>
      <dgm:spPr/>
      <dgm:t>
        <a:bodyPr/>
        <a:lstStyle/>
        <a:p>
          <a:endParaRPr lang="ru-RU"/>
        </a:p>
      </dgm:t>
    </dgm:pt>
    <dgm:pt modelId="{BCC0CDE1-3F4A-4DB8-ABD2-6FEA7C2BF3EE}" type="sibTrans" cxnId="{751AA28E-B12D-4072-947A-F57C73377491}">
      <dgm:prSet/>
      <dgm:spPr/>
      <dgm:t>
        <a:bodyPr/>
        <a:lstStyle/>
        <a:p>
          <a:endParaRPr lang="ru-RU"/>
        </a:p>
      </dgm:t>
    </dgm:pt>
    <dgm:pt modelId="{7CCB8111-7E80-4135-9DAE-31E5D168211C}">
      <dgm:prSet custT="1"/>
      <dgm:spPr/>
      <dgm:t>
        <a:bodyPr/>
        <a:lstStyle/>
        <a:p>
          <a:r>
            <a:rPr lang="ru-RU" sz="2800" dirty="0" smtClean="0"/>
            <a:t>АЭС</a:t>
          </a:r>
          <a:endParaRPr lang="ru-RU" sz="2800" dirty="0"/>
        </a:p>
      </dgm:t>
    </dgm:pt>
    <dgm:pt modelId="{A7E4888D-FE23-47CE-9724-2F0A8A66AC77}" type="parTrans" cxnId="{4301ED1F-3B0F-4ED0-B20A-524D2130C356}">
      <dgm:prSet/>
      <dgm:spPr/>
      <dgm:t>
        <a:bodyPr/>
        <a:lstStyle/>
        <a:p>
          <a:endParaRPr lang="ru-RU"/>
        </a:p>
      </dgm:t>
    </dgm:pt>
    <dgm:pt modelId="{179A2329-6992-4DDC-8FC6-6825B61A8B09}" type="sibTrans" cxnId="{4301ED1F-3B0F-4ED0-B20A-524D2130C356}">
      <dgm:prSet/>
      <dgm:spPr/>
      <dgm:t>
        <a:bodyPr/>
        <a:lstStyle/>
        <a:p>
          <a:endParaRPr lang="ru-RU"/>
        </a:p>
      </dgm:t>
    </dgm:pt>
    <dgm:pt modelId="{870DD598-08F3-4D45-A228-1A642346544C}">
      <dgm:prSet custT="1"/>
      <dgm:spPr/>
      <dgm:t>
        <a:bodyPr/>
        <a:lstStyle/>
        <a:p>
          <a:endParaRPr lang="ru-RU" sz="2800" dirty="0"/>
        </a:p>
      </dgm:t>
    </dgm:pt>
    <dgm:pt modelId="{1EC87322-103A-4ED8-8E57-6B5227300338}" type="parTrans" cxnId="{DC0D6F5C-6029-4AEC-8D4A-8B678ECCE9AD}">
      <dgm:prSet/>
      <dgm:spPr/>
      <dgm:t>
        <a:bodyPr/>
        <a:lstStyle/>
        <a:p>
          <a:endParaRPr lang="ru-RU"/>
        </a:p>
      </dgm:t>
    </dgm:pt>
    <dgm:pt modelId="{AEB30364-9974-49BE-927F-EF304DEC3537}" type="sibTrans" cxnId="{DC0D6F5C-6029-4AEC-8D4A-8B678ECCE9AD}">
      <dgm:prSet/>
      <dgm:spPr/>
      <dgm:t>
        <a:bodyPr/>
        <a:lstStyle/>
        <a:p>
          <a:endParaRPr lang="ru-RU"/>
        </a:p>
      </dgm:t>
    </dgm:pt>
    <dgm:pt modelId="{46D3DE1A-99D1-469A-9722-25D77DC45BD9}">
      <dgm:prSet custT="1"/>
      <dgm:spPr/>
      <dgm:t>
        <a:bodyPr/>
        <a:lstStyle/>
        <a:p>
          <a:endParaRPr lang="ru-RU" sz="2800" dirty="0"/>
        </a:p>
      </dgm:t>
    </dgm:pt>
    <dgm:pt modelId="{C77AE168-5224-4533-AB6C-CF46EEBE84F4}" type="parTrans" cxnId="{9A430B1D-5547-4FB3-A5DC-267C4E62CEEC}">
      <dgm:prSet/>
      <dgm:spPr/>
      <dgm:t>
        <a:bodyPr/>
        <a:lstStyle/>
        <a:p>
          <a:endParaRPr lang="ru-RU"/>
        </a:p>
      </dgm:t>
    </dgm:pt>
    <dgm:pt modelId="{6154090F-E911-4D65-89C1-1AFACC9DFD07}" type="sibTrans" cxnId="{9A430B1D-5547-4FB3-A5DC-267C4E62CEEC}">
      <dgm:prSet/>
      <dgm:spPr/>
      <dgm:t>
        <a:bodyPr/>
        <a:lstStyle/>
        <a:p>
          <a:endParaRPr lang="ru-RU"/>
        </a:p>
      </dgm:t>
    </dgm:pt>
    <dgm:pt modelId="{6756F896-0D30-4DE8-B618-AECD6A28DCE0}">
      <dgm:prSet custT="1"/>
      <dgm:spPr/>
      <dgm:t>
        <a:bodyPr/>
        <a:lstStyle/>
        <a:p>
          <a:endParaRPr lang="ru-RU" sz="2800" dirty="0"/>
        </a:p>
      </dgm:t>
    </dgm:pt>
    <dgm:pt modelId="{16C5C951-6A32-45F4-BE1F-17681A626FE5}" type="parTrans" cxnId="{9CA322C6-0F48-46A3-A1C0-42B50D5B8502}">
      <dgm:prSet/>
      <dgm:spPr/>
      <dgm:t>
        <a:bodyPr/>
        <a:lstStyle/>
        <a:p>
          <a:endParaRPr lang="ru-RU"/>
        </a:p>
      </dgm:t>
    </dgm:pt>
    <dgm:pt modelId="{AFEF24FE-4482-497B-888C-DF0CC1251AE0}" type="sibTrans" cxnId="{9CA322C6-0F48-46A3-A1C0-42B50D5B8502}">
      <dgm:prSet/>
      <dgm:spPr/>
      <dgm:t>
        <a:bodyPr/>
        <a:lstStyle/>
        <a:p>
          <a:endParaRPr lang="ru-RU"/>
        </a:p>
      </dgm:t>
    </dgm:pt>
    <dgm:pt modelId="{3FF3974D-2893-4D14-988C-3E1FFB3A67B0}" type="pres">
      <dgm:prSet presAssocID="{92EFB23D-4B90-4C39-A152-8265DCB741F8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9403663-1467-499C-BEBF-A6DB57D5A8A5}" type="pres">
      <dgm:prSet presAssocID="{266D38F7-288C-406B-A652-CECA9953AF88}" presName="linNode" presStyleCnt="0"/>
      <dgm:spPr/>
    </dgm:pt>
    <dgm:pt modelId="{2B4B96F5-202D-4217-8F10-07F2EBFDFEE1}" type="pres">
      <dgm:prSet presAssocID="{266D38F7-288C-406B-A652-CECA9953AF88}" presName="parent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F11293-7B82-4735-9562-9DFD45B9A097}" type="pres">
      <dgm:prSet presAssocID="{266D38F7-288C-406B-A652-CECA9953AF88}" presName="childShp" presStyleLbl="bgAccFollowNode1" presStyleIdx="0" presStyleCnt="4" custLinFactNeighborX="48470" custLinFactNeighborY="-484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7ED1A6-ECCE-461D-9CBA-33A04797BCA4}" type="pres">
      <dgm:prSet presAssocID="{5AC16AAC-3185-4991-A38A-7AA41090FFE8}" presName="spacing" presStyleCnt="0"/>
      <dgm:spPr/>
    </dgm:pt>
    <dgm:pt modelId="{AD85BDB9-396D-4731-A12A-73DC5C5E3820}" type="pres">
      <dgm:prSet presAssocID="{87E1226A-46E8-417A-9DA2-765125FF4542}" presName="linNode" presStyleCnt="0"/>
      <dgm:spPr/>
    </dgm:pt>
    <dgm:pt modelId="{6BE102AF-6851-417A-8CF4-9B516F199295}" type="pres">
      <dgm:prSet presAssocID="{87E1226A-46E8-417A-9DA2-765125FF4542}" presName="parent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5464FA-A7F3-4BCD-8801-6EAD4C8F9EA4}" type="pres">
      <dgm:prSet presAssocID="{87E1226A-46E8-417A-9DA2-765125FF4542}" presName="childShp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512A8B-59DB-4563-A4E4-0370A88CC8F9}" type="pres">
      <dgm:prSet presAssocID="{AB8D1D25-B3F3-46A0-BF4F-E06F469E05AA}" presName="spacing" presStyleCnt="0"/>
      <dgm:spPr/>
    </dgm:pt>
    <dgm:pt modelId="{989EF020-B14D-47FA-8852-2E8D8DFF0E32}" type="pres">
      <dgm:prSet presAssocID="{3471B059-4A7D-40D3-9852-B3D05FCEBB77}" presName="linNode" presStyleCnt="0"/>
      <dgm:spPr/>
    </dgm:pt>
    <dgm:pt modelId="{F170BCF5-1121-4A75-9224-B7E7CD78F986}" type="pres">
      <dgm:prSet presAssocID="{3471B059-4A7D-40D3-9852-B3D05FCEBB77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CFE82F-17AC-4872-B8CC-4E15DDE848D7}" type="pres">
      <dgm:prSet presAssocID="{3471B059-4A7D-40D3-9852-B3D05FCEBB77}" presName="childShp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33AACE-7AEB-451E-AF65-6B00A1C3793E}" type="pres">
      <dgm:prSet presAssocID="{199026C5-7330-4123-9D52-6E6F043CF176}" presName="spacing" presStyleCnt="0"/>
      <dgm:spPr/>
    </dgm:pt>
    <dgm:pt modelId="{2026AF21-F448-462F-8175-1BA66E26D6F5}" type="pres">
      <dgm:prSet presAssocID="{17B74096-9CC1-49EC-A276-B741E0543BC0}" presName="linNode" presStyleCnt="0"/>
      <dgm:spPr/>
    </dgm:pt>
    <dgm:pt modelId="{510297BC-2CF4-46C5-9F4E-674E6DCF8A4B}" type="pres">
      <dgm:prSet presAssocID="{17B74096-9CC1-49EC-A276-B741E0543BC0}" presName="parentShp" presStyleLbl="node1" presStyleIdx="3" presStyleCnt="4" custScaleY="111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ECB65B-1A8E-45A2-832C-2FD8B614AEF4}" type="pres">
      <dgm:prSet presAssocID="{17B74096-9CC1-49EC-A276-B741E0543BC0}" presName="childShp" presStyleLbl="bgAccFollowNode1" presStyleIdx="3" presStyleCnt="4" custLinFactNeighborX="13084" custLinFactNeighborY="-1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AC37320-C6EC-44EB-A000-5D989D9F1AB8}" srcId="{92EFB23D-4B90-4C39-A152-8265DCB741F8}" destId="{3471B059-4A7D-40D3-9852-B3D05FCEBB77}" srcOrd="2" destOrd="0" parTransId="{BB7C6F1C-28E5-4876-8B63-7FE7B5C55828}" sibTransId="{199026C5-7330-4123-9D52-6E6F043CF176}"/>
    <dgm:cxn modelId="{672D3848-1B0E-421D-9981-879FEEAC82B4}" type="presOf" srcId="{17B74096-9CC1-49EC-A276-B741E0543BC0}" destId="{510297BC-2CF4-46C5-9F4E-674E6DCF8A4B}" srcOrd="0" destOrd="0" presId="urn:microsoft.com/office/officeart/2005/8/layout/vList6"/>
    <dgm:cxn modelId="{9CA322C6-0F48-46A3-A1C0-42B50D5B8502}" srcId="{266D38F7-288C-406B-A652-CECA9953AF88}" destId="{6756F896-0D30-4DE8-B618-AECD6A28DCE0}" srcOrd="0" destOrd="0" parTransId="{16C5C951-6A32-45F4-BE1F-17681A626FE5}" sibTransId="{AFEF24FE-4482-497B-888C-DF0CC1251AE0}"/>
    <dgm:cxn modelId="{82CE5257-DC73-4D8B-B1BC-22A60222C400}" type="presOf" srcId="{87E1226A-46E8-417A-9DA2-765125FF4542}" destId="{6BE102AF-6851-417A-8CF4-9B516F199295}" srcOrd="0" destOrd="0" presId="urn:microsoft.com/office/officeart/2005/8/layout/vList6"/>
    <dgm:cxn modelId="{DC0D6F5C-6029-4AEC-8D4A-8B678ECCE9AD}" srcId="{3471B059-4A7D-40D3-9852-B3D05FCEBB77}" destId="{870DD598-08F3-4D45-A228-1A642346544C}" srcOrd="0" destOrd="0" parTransId="{1EC87322-103A-4ED8-8E57-6B5227300338}" sibTransId="{AEB30364-9974-49BE-927F-EF304DEC3537}"/>
    <dgm:cxn modelId="{DD6393D8-83D3-4256-AF0E-9463207BD2CB}" type="presOf" srcId="{CDDEE656-3D94-4ED4-86BE-9ED6D2A389CB}" destId="{82ECB65B-1A8E-45A2-832C-2FD8B614AEF4}" srcOrd="0" destOrd="1" presId="urn:microsoft.com/office/officeart/2005/8/layout/vList6"/>
    <dgm:cxn modelId="{C27AE31A-BDCC-48F7-89B2-E8D8DFC0B070}" type="presOf" srcId="{266D38F7-288C-406B-A652-CECA9953AF88}" destId="{2B4B96F5-202D-4217-8F10-07F2EBFDFEE1}" srcOrd="0" destOrd="0" presId="urn:microsoft.com/office/officeart/2005/8/layout/vList6"/>
    <dgm:cxn modelId="{4301ED1F-3B0F-4ED0-B20A-524D2130C356}" srcId="{3471B059-4A7D-40D3-9852-B3D05FCEBB77}" destId="{7CCB8111-7E80-4135-9DAE-31E5D168211C}" srcOrd="1" destOrd="0" parTransId="{A7E4888D-FE23-47CE-9724-2F0A8A66AC77}" sibTransId="{179A2329-6992-4DDC-8FC6-6825B61A8B09}"/>
    <dgm:cxn modelId="{3387647F-517B-4E16-A077-7CCD635F9AF5}" type="presOf" srcId="{6B0CEDB3-9195-44F6-AF28-206E709A1AAB}" destId="{82ECB65B-1A8E-45A2-832C-2FD8B614AEF4}" srcOrd="0" destOrd="0" presId="urn:microsoft.com/office/officeart/2005/8/layout/vList6"/>
    <dgm:cxn modelId="{751AA28E-B12D-4072-947A-F57C73377491}" srcId="{87E1226A-46E8-417A-9DA2-765125FF4542}" destId="{1A0FCBA5-CB06-4930-B34D-536BFFEA58FE}" srcOrd="1" destOrd="0" parTransId="{6AC74239-A127-4B9E-AE3D-413431210DBF}" sibTransId="{BCC0CDE1-3F4A-4DB8-ABD2-6FEA7C2BF3EE}"/>
    <dgm:cxn modelId="{03FB2BC7-B342-41EE-8658-A0AAE81D10B1}" type="presOf" srcId="{6756F896-0D30-4DE8-B618-AECD6A28DCE0}" destId="{ECF11293-7B82-4735-9562-9DFD45B9A097}" srcOrd="0" destOrd="0" presId="urn:microsoft.com/office/officeart/2005/8/layout/vList6"/>
    <dgm:cxn modelId="{8B21145F-6941-4000-8BB9-2D760BA40DDA}" type="presOf" srcId="{7618CF24-4BF5-488F-B37C-5220366DEB93}" destId="{ECF11293-7B82-4735-9562-9DFD45B9A097}" srcOrd="0" destOrd="1" presId="urn:microsoft.com/office/officeart/2005/8/layout/vList6"/>
    <dgm:cxn modelId="{726AB664-0E59-45B0-9E7A-E4DBC3D13EE6}" type="presOf" srcId="{46D3DE1A-99D1-469A-9722-25D77DC45BD9}" destId="{385464FA-A7F3-4BCD-8801-6EAD4C8F9EA4}" srcOrd="0" destOrd="0" presId="urn:microsoft.com/office/officeart/2005/8/layout/vList6"/>
    <dgm:cxn modelId="{8D83D947-9D57-4710-A1C4-9AFA1B48B589}" type="presOf" srcId="{3471B059-4A7D-40D3-9852-B3D05FCEBB77}" destId="{F170BCF5-1121-4A75-9224-B7E7CD78F986}" srcOrd="0" destOrd="0" presId="urn:microsoft.com/office/officeart/2005/8/layout/vList6"/>
    <dgm:cxn modelId="{C2F0B7A4-4C9D-43B7-B72A-8B98EE746F85}" srcId="{92EFB23D-4B90-4C39-A152-8265DCB741F8}" destId="{17B74096-9CC1-49EC-A276-B741E0543BC0}" srcOrd="3" destOrd="0" parTransId="{AC1F6C94-0DE9-452C-B234-87C6D03B13B9}" sibTransId="{3CF6CBC7-7A08-49BC-ADAF-562C659BE357}"/>
    <dgm:cxn modelId="{AB7DE490-7C4A-41C0-BD14-ED65A3A1F187}" srcId="{266D38F7-288C-406B-A652-CECA9953AF88}" destId="{7618CF24-4BF5-488F-B37C-5220366DEB93}" srcOrd="1" destOrd="0" parTransId="{D8F1ADB0-77F0-4384-8C32-14E87D2E8C6C}" sibTransId="{5C7E8DA7-3320-4974-9764-4E90AB0EBA7A}"/>
    <dgm:cxn modelId="{AC142E51-4096-4A5D-A82E-5B0D4DC4EA66}" type="presOf" srcId="{1A0FCBA5-CB06-4930-B34D-536BFFEA58FE}" destId="{385464FA-A7F3-4BCD-8801-6EAD4C8F9EA4}" srcOrd="0" destOrd="1" presId="urn:microsoft.com/office/officeart/2005/8/layout/vList6"/>
    <dgm:cxn modelId="{3B1C1832-2938-4EF3-8938-B9D30F3703B6}" srcId="{17B74096-9CC1-49EC-A276-B741E0543BC0}" destId="{6B0CEDB3-9195-44F6-AF28-206E709A1AAB}" srcOrd="0" destOrd="0" parTransId="{0101ADED-9C0B-4414-A7AF-F89623B2F10C}" sibTransId="{6C593976-83CB-41F9-B7E2-0E798B85B78E}"/>
    <dgm:cxn modelId="{CEB2C6C9-345B-4B04-817A-464791B30F53}" srcId="{92EFB23D-4B90-4C39-A152-8265DCB741F8}" destId="{266D38F7-288C-406B-A652-CECA9953AF88}" srcOrd="0" destOrd="0" parTransId="{32DB98E1-1D67-48A8-B42B-62AFF7E7743A}" sibTransId="{5AC16AAC-3185-4991-A38A-7AA41090FFE8}"/>
    <dgm:cxn modelId="{9A430B1D-5547-4FB3-A5DC-267C4E62CEEC}" srcId="{87E1226A-46E8-417A-9DA2-765125FF4542}" destId="{46D3DE1A-99D1-469A-9722-25D77DC45BD9}" srcOrd="0" destOrd="0" parTransId="{C77AE168-5224-4533-AB6C-CF46EEBE84F4}" sibTransId="{6154090F-E911-4D65-89C1-1AFACC9DFD07}"/>
    <dgm:cxn modelId="{2D637BF3-2DB5-43FF-93FE-A25968616AE2}" type="presOf" srcId="{7CCB8111-7E80-4135-9DAE-31E5D168211C}" destId="{8DCFE82F-17AC-4872-B8CC-4E15DDE848D7}" srcOrd="0" destOrd="1" presId="urn:microsoft.com/office/officeart/2005/8/layout/vList6"/>
    <dgm:cxn modelId="{40A8C713-2D5A-49B5-9C72-C1B20861B918}" srcId="{92EFB23D-4B90-4C39-A152-8265DCB741F8}" destId="{87E1226A-46E8-417A-9DA2-765125FF4542}" srcOrd="1" destOrd="0" parTransId="{B1FB0B27-4541-4AAD-9992-234C61862779}" sibTransId="{AB8D1D25-B3F3-46A0-BF4F-E06F469E05AA}"/>
    <dgm:cxn modelId="{A3979633-D253-4B6B-B3F3-1ACBE09F9A64}" type="presOf" srcId="{92EFB23D-4B90-4C39-A152-8265DCB741F8}" destId="{3FF3974D-2893-4D14-988C-3E1FFB3A67B0}" srcOrd="0" destOrd="0" presId="urn:microsoft.com/office/officeart/2005/8/layout/vList6"/>
    <dgm:cxn modelId="{5AA3AD6E-4824-404B-845D-9B9C939359CA}" type="presOf" srcId="{870DD598-08F3-4D45-A228-1A642346544C}" destId="{8DCFE82F-17AC-4872-B8CC-4E15DDE848D7}" srcOrd="0" destOrd="0" presId="urn:microsoft.com/office/officeart/2005/8/layout/vList6"/>
    <dgm:cxn modelId="{0C98E345-1A19-4C6A-8CB9-7AA72769B2BD}" srcId="{17B74096-9CC1-49EC-A276-B741E0543BC0}" destId="{CDDEE656-3D94-4ED4-86BE-9ED6D2A389CB}" srcOrd="1" destOrd="0" parTransId="{E65145E1-5F93-4752-BD15-BED8787CF025}" sibTransId="{995A0BF5-1657-4CBB-BC3D-EC133334B01C}"/>
    <dgm:cxn modelId="{6D105885-062A-4108-806A-D4F1E472709F}" type="presParOf" srcId="{3FF3974D-2893-4D14-988C-3E1FFB3A67B0}" destId="{49403663-1467-499C-BEBF-A6DB57D5A8A5}" srcOrd="0" destOrd="0" presId="urn:microsoft.com/office/officeart/2005/8/layout/vList6"/>
    <dgm:cxn modelId="{8973EFB5-77D3-47AE-AD49-E902789A0F3C}" type="presParOf" srcId="{49403663-1467-499C-BEBF-A6DB57D5A8A5}" destId="{2B4B96F5-202D-4217-8F10-07F2EBFDFEE1}" srcOrd="0" destOrd="0" presId="urn:microsoft.com/office/officeart/2005/8/layout/vList6"/>
    <dgm:cxn modelId="{62CEF062-CD5B-4E90-929F-386A81ED5AD1}" type="presParOf" srcId="{49403663-1467-499C-BEBF-A6DB57D5A8A5}" destId="{ECF11293-7B82-4735-9562-9DFD45B9A097}" srcOrd="1" destOrd="0" presId="urn:microsoft.com/office/officeart/2005/8/layout/vList6"/>
    <dgm:cxn modelId="{BBF762C8-209C-4610-9EC1-DC4B0D6AC4E7}" type="presParOf" srcId="{3FF3974D-2893-4D14-988C-3E1FFB3A67B0}" destId="{157ED1A6-ECCE-461D-9CBA-33A04797BCA4}" srcOrd="1" destOrd="0" presId="urn:microsoft.com/office/officeart/2005/8/layout/vList6"/>
    <dgm:cxn modelId="{ED0A04E3-2559-405E-AF10-317F7DAEF4CE}" type="presParOf" srcId="{3FF3974D-2893-4D14-988C-3E1FFB3A67B0}" destId="{AD85BDB9-396D-4731-A12A-73DC5C5E3820}" srcOrd="2" destOrd="0" presId="urn:microsoft.com/office/officeart/2005/8/layout/vList6"/>
    <dgm:cxn modelId="{C8FDC8DA-05A3-414D-956D-F0C0B509F2B8}" type="presParOf" srcId="{AD85BDB9-396D-4731-A12A-73DC5C5E3820}" destId="{6BE102AF-6851-417A-8CF4-9B516F199295}" srcOrd="0" destOrd="0" presId="urn:microsoft.com/office/officeart/2005/8/layout/vList6"/>
    <dgm:cxn modelId="{3664DC0E-0364-4D87-8725-54536C322FCB}" type="presParOf" srcId="{AD85BDB9-396D-4731-A12A-73DC5C5E3820}" destId="{385464FA-A7F3-4BCD-8801-6EAD4C8F9EA4}" srcOrd="1" destOrd="0" presId="urn:microsoft.com/office/officeart/2005/8/layout/vList6"/>
    <dgm:cxn modelId="{371E8C99-0EC8-4885-A99B-FE9E2AADB2DE}" type="presParOf" srcId="{3FF3974D-2893-4D14-988C-3E1FFB3A67B0}" destId="{55512A8B-59DB-4563-A4E4-0370A88CC8F9}" srcOrd="3" destOrd="0" presId="urn:microsoft.com/office/officeart/2005/8/layout/vList6"/>
    <dgm:cxn modelId="{15307A0E-6DE1-40C2-97EF-BE25C3727695}" type="presParOf" srcId="{3FF3974D-2893-4D14-988C-3E1FFB3A67B0}" destId="{989EF020-B14D-47FA-8852-2E8D8DFF0E32}" srcOrd="4" destOrd="0" presId="urn:microsoft.com/office/officeart/2005/8/layout/vList6"/>
    <dgm:cxn modelId="{E90D6478-CBA3-471B-820D-1C67CA819C98}" type="presParOf" srcId="{989EF020-B14D-47FA-8852-2E8D8DFF0E32}" destId="{F170BCF5-1121-4A75-9224-B7E7CD78F986}" srcOrd="0" destOrd="0" presId="urn:microsoft.com/office/officeart/2005/8/layout/vList6"/>
    <dgm:cxn modelId="{59F2D3EE-31A6-48F6-B039-40C8281433A9}" type="presParOf" srcId="{989EF020-B14D-47FA-8852-2E8D8DFF0E32}" destId="{8DCFE82F-17AC-4872-B8CC-4E15DDE848D7}" srcOrd="1" destOrd="0" presId="urn:microsoft.com/office/officeart/2005/8/layout/vList6"/>
    <dgm:cxn modelId="{BBF4B74A-E97C-4E51-9D9B-C16556E1E39C}" type="presParOf" srcId="{3FF3974D-2893-4D14-988C-3E1FFB3A67B0}" destId="{0633AACE-7AEB-451E-AF65-6B00A1C3793E}" srcOrd="5" destOrd="0" presId="urn:microsoft.com/office/officeart/2005/8/layout/vList6"/>
    <dgm:cxn modelId="{4BB65834-2944-492F-8D20-159B182DB54C}" type="presParOf" srcId="{3FF3974D-2893-4D14-988C-3E1FFB3A67B0}" destId="{2026AF21-F448-462F-8175-1BA66E26D6F5}" srcOrd="6" destOrd="0" presId="urn:microsoft.com/office/officeart/2005/8/layout/vList6"/>
    <dgm:cxn modelId="{00B8874F-BC6D-489B-A7FC-AD5F6583BFE9}" type="presParOf" srcId="{2026AF21-F448-462F-8175-1BA66E26D6F5}" destId="{510297BC-2CF4-46C5-9F4E-674E6DCF8A4B}" srcOrd="0" destOrd="0" presId="urn:microsoft.com/office/officeart/2005/8/layout/vList6"/>
    <dgm:cxn modelId="{E0F23057-3114-466F-AA78-4B1980E108A5}" type="presParOf" srcId="{2026AF21-F448-462F-8175-1BA66E26D6F5}" destId="{82ECB65B-1A8E-45A2-832C-2FD8B614AEF4}" srcOrd="1" destOrd="0" presId="urn:microsoft.com/office/officeart/2005/8/layout/vList6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D6A7EBC-6516-4F53-B8D3-7DA4C61C7AA5}" type="doc">
      <dgm:prSet loTypeId="urn:microsoft.com/office/officeart/2005/8/layout/bList2" loCatId="list" qsTypeId="urn:microsoft.com/office/officeart/2005/8/quickstyle/simple3" qsCatId="simple" csTypeId="urn:microsoft.com/office/officeart/2005/8/colors/colorful4" csCatId="colorful" phldr="1"/>
      <dgm:spPr/>
    </dgm:pt>
    <dgm:pt modelId="{4CA36328-1E5F-4FA9-80C4-D10B965C22AC}">
      <dgm:prSet phldrT="[Текст]" custT="1"/>
      <dgm:spPr/>
      <dgm:t>
        <a:bodyPr/>
        <a:lstStyle/>
        <a:p>
          <a:pPr algn="ctr"/>
          <a:r>
            <a:rPr lang="ru-RU" sz="2000" dirty="0" smtClean="0"/>
            <a:t>Ветряные</a:t>
          </a:r>
          <a:endParaRPr lang="ru-RU" sz="2000" dirty="0"/>
        </a:p>
      </dgm:t>
    </dgm:pt>
    <dgm:pt modelId="{341787EC-13E8-4D20-84B8-26087E8FCF75}" type="parTrans" cxnId="{39718459-204A-476C-8FEF-3288D358C9FE}">
      <dgm:prSet/>
      <dgm:spPr/>
      <dgm:t>
        <a:bodyPr/>
        <a:lstStyle/>
        <a:p>
          <a:endParaRPr lang="ru-RU"/>
        </a:p>
      </dgm:t>
    </dgm:pt>
    <dgm:pt modelId="{8CCB08F3-E1E7-4227-AE49-BD080F1D955D}" type="sibTrans" cxnId="{39718459-204A-476C-8FEF-3288D358C9FE}">
      <dgm:prSet/>
      <dgm:spPr/>
      <dgm:t>
        <a:bodyPr/>
        <a:lstStyle/>
        <a:p>
          <a:endParaRPr lang="ru-RU"/>
        </a:p>
      </dgm:t>
    </dgm:pt>
    <dgm:pt modelId="{EA85B3C0-B041-4CA6-8DAB-D26D27CB9A9D}">
      <dgm:prSet phldrT="[Текст]" custT="1"/>
      <dgm:spPr/>
      <dgm:t>
        <a:bodyPr/>
        <a:lstStyle/>
        <a:p>
          <a:pPr algn="ctr"/>
          <a:r>
            <a:rPr lang="ru-RU" sz="2000" dirty="0" smtClean="0"/>
            <a:t>Солнечные</a:t>
          </a:r>
          <a:endParaRPr lang="ru-RU" sz="2000" dirty="0"/>
        </a:p>
      </dgm:t>
    </dgm:pt>
    <dgm:pt modelId="{5FFFBFA3-1AFA-4BDC-8CA4-6E0D97617E4A}" type="parTrans" cxnId="{CB257B3D-97DD-4A42-B6F9-F2C4C58B718C}">
      <dgm:prSet/>
      <dgm:spPr/>
      <dgm:t>
        <a:bodyPr/>
        <a:lstStyle/>
        <a:p>
          <a:endParaRPr lang="ru-RU"/>
        </a:p>
      </dgm:t>
    </dgm:pt>
    <dgm:pt modelId="{FACE2E96-E4AD-41CD-A65B-5A8FAE44818F}" type="sibTrans" cxnId="{CB257B3D-97DD-4A42-B6F9-F2C4C58B718C}">
      <dgm:prSet/>
      <dgm:spPr/>
      <dgm:t>
        <a:bodyPr/>
        <a:lstStyle/>
        <a:p>
          <a:endParaRPr lang="ru-RU"/>
        </a:p>
      </dgm:t>
    </dgm:pt>
    <dgm:pt modelId="{88437B0B-6E45-4338-997D-E25CB337D7B8}">
      <dgm:prSet phldrT="[Текст]" custT="1"/>
      <dgm:spPr/>
      <dgm:t>
        <a:bodyPr/>
        <a:lstStyle/>
        <a:p>
          <a:pPr algn="ctr"/>
          <a:r>
            <a:rPr lang="ru-RU" sz="2000" dirty="0" smtClean="0"/>
            <a:t>Приливные</a:t>
          </a:r>
          <a:endParaRPr lang="ru-RU" sz="2000" dirty="0"/>
        </a:p>
      </dgm:t>
    </dgm:pt>
    <dgm:pt modelId="{371549D1-CE0C-40F0-89BF-D5260520D069}" type="parTrans" cxnId="{B4200E62-A962-4276-9FB6-3B126345F11E}">
      <dgm:prSet/>
      <dgm:spPr/>
      <dgm:t>
        <a:bodyPr/>
        <a:lstStyle/>
        <a:p>
          <a:endParaRPr lang="ru-RU"/>
        </a:p>
      </dgm:t>
    </dgm:pt>
    <dgm:pt modelId="{DD41911F-9D03-4B51-A8C7-22558AE8B090}" type="sibTrans" cxnId="{B4200E62-A962-4276-9FB6-3B126345F11E}">
      <dgm:prSet/>
      <dgm:spPr/>
      <dgm:t>
        <a:bodyPr/>
        <a:lstStyle/>
        <a:p>
          <a:endParaRPr lang="ru-RU"/>
        </a:p>
      </dgm:t>
    </dgm:pt>
    <dgm:pt modelId="{5193502C-E94F-4B25-A333-E6762742AD47}">
      <dgm:prSet phldrT="[Текст]" custT="1"/>
      <dgm:spPr/>
      <dgm:t>
        <a:bodyPr/>
        <a:lstStyle/>
        <a:p>
          <a:pPr algn="l"/>
          <a:r>
            <a:rPr lang="ru-RU" sz="1800" dirty="0" smtClean="0"/>
            <a:t>Гео-термальные</a:t>
          </a:r>
          <a:endParaRPr lang="ru-RU" sz="1800" dirty="0"/>
        </a:p>
      </dgm:t>
    </dgm:pt>
    <dgm:pt modelId="{5F5DEBE3-5AA2-4DDE-8FA2-971E0B70FB7A}" type="parTrans" cxnId="{815D0BA0-59D0-4AF4-A1F3-758348F717A8}">
      <dgm:prSet/>
      <dgm:spPr/>
      <dgm:t>
        <a:bodyPr/>
        <a:lstStyle/>
        <a:p>
          <a:endParaRPr lang="ru-RU"/>
        </a:p>
      </dgm:t>
    </dgm:pt>
    <dgm:pt modelId="{C4E64A4A-1294-4770-A6FB-BB7B89A7B784}" type="sibTrans" cxnId="{815D0BA0-59D0-4AF4-A1F3-758348F717A8}">
      <dgm:prSet/>
      <dgm:spPr/>
      <dgm:t>
        <a:bodyPr/>
        <a:lstStyle/>
        <a:p>
          <a:endParaRPr lang="ru-RU"/>
        </a:p>
      </dgm:t>
    </dgm:pt>
    <dgm:pt modelId="{E58CFA69-1AFA-469D-8ECE-4634E95E6859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ru-RU" dirty="0"/>
        </a:p>
      </dgm:t>
    </dgm:pt>
    <dgm:pt modelId="{8BB509F7-22F8-446F-B751-F9C1C9C2DFBD}" type="parTrans" cxnId="{F46E3FA7-EE59-4E8D-AAAC-7EB844566809}">
      <dgm:prSet/>
      <dgm:spPr/>
      <dgm:t>
        <a:bodyPr/>
        <a:lstStyle/>
        <a:p>
          <a:endParaRPr lang="ru-RU"/>
        </a:p>
      </dgm:t>
    </dgm:pt>
    <dgm:pt modelId="{581DCA67-4FD1-46E2-98DD-27C18BD61F55}" type="sibTrans" cxnId="{F46E3FA7-EE59-4E8D-AAAC-7EB844566809}">
      <dgm:prSet/>
      <dgm:spPr/>
      <dgm:t>
        <a:bodyPr/>
        <a:lstStyle/>
        <a:p>
          <a:endParaRPr lang="ru-RU"/>
        </a:p>
      </dgm:t>
    </dgm:pt>
    <dgm:pt modelId="{EA408A6E-0EA6-49F1-89A2-DAB2C4B21C4A}" type="pres">
      <dgm:prSet presAssocID="{AD6A7EBC-6516-4F53-B8D3-7DA4C61C7AA5}" presName="diagram" presStyleCnt="0">
        <dgm:presLayoutVars>
          <dgm:dir/>
          <dgm:animLvl val="lvl"/>
          <dgm:resizeHandles val="exact"/>
        </dgm:presLayoutVars>
      </dgm:prSet>
      <dgm:spPr/>
    </dgm:pt>
    <dgm:pt modelId="{075F743A-ED5B-4551-8D24-C3B4E3C33846}" type="pres">
      <dgm:prSet presAssocID="{4CA36328-1E5F-4FA9-80C4-D10B965C22AC}" presName="compNode" presStyleCnt="0"/>
      <dgm:spPr/>
    </dgm:pt>
    <dgm:pt modelId="{2185D181-E8A2-4E6C-A529-A0D92C6D55EB}" type="pres">
      <dgm:prSet presAssocID="{4CA36328-1E5F-4FA9-80C4-D10B965C22AC}" presName="childRect" presStyleLbl="bgAcc1" presStyleIdx="0" presStyleCnt="4" custLinFactNeighborX="4179" custLinFactNeighborY="188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chemeClr val="accent6">
              <a:lumMod val="75000"/>
            </a:schemeClr>
          </a:solidFill>
        </a:ln>
      </dgm:spPr>
    </dgm:pt>
    <dgm:pt modelId="{786FBDF1-7D2D-4C82-89FA-BB2E6002A6CE}" type="pres">
      <dgm:prSet presAssocID="{4CA36328-1E5F-4FA9-80C4-D10B965C22A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6EEA60-AC75-46B0-9972-75525B9824B8}" type="pres">
      <dgm:prSet presAssocID="{4CA36328-1E5F-4FA9-80C4-D10B965C22AC}" presName="parentRect" presStyleLbl="alignNode1" presStyleIdx="0" presStyleCnt="4" custLinFactNeighborX="3920" custLinFactNeighborY="388"/>
      <dgm:spPr/>
      <dgm:t>
        <a:bodyPr/>
        <a:lstStyle/>
        <a:p>
          <a:endParaRPr lang="ru-RU"/>
        </a:p>
      </dgm:t>
    </dgm:pt>
    <dgm:pt modelId="{C23D4DA1-3E94-405F-9834-8AD324D04B39}" type="pres">
      <dgm:prSet presAssocID="{4CA36328-1E5F-4FA9-80C4-D10B965C22AC}" presName="adorn" presStyleLbl="fgAccFollowNode1" presStyleIdx="0" presStyleCnt="4" custFlipVert="0" custFlipHor="1" custScaleX="5689" custScaleY="11608"/>
      <dgm:spPr/>
    </dgm:pt>
    <dgm:pt modelId="{7BAB897D-DEEE-4E56-AEA4-2C0BFDDCB6F2}" type="pres">
      <dgm:prSet presAssocID="{8CCB08F3-E1E7-4227-AE49-BD080F1D955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68844AC-5B6F-4A2D-8134-1594B06309BA}" type="pres">
      <dgm:prSet presAssocID="{EA85B3C0-B041-4CA6-8DAB-D26D27CB9A9D}" presName="compNode" presStyleCnt="0"/>
      <dgm:spPr/>
    </dgm:pt>
    <dgm:pt modelId="{26EA5A3F-C5C8-4BD2-94DE-A899ABAC890C}" type="pres">
      <dgm:prSet presAssocID="{EA85B3C0-B041-4CA6-8DAB-D26D27CB9A9D}" presName="childRec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95D97-A8D9-4888-895F-68BD3092EEFD}" type="pres">
      <dgm:prSet presAssocID="{EA85B3C0-B041-4CA6-8DAB-D26D27CB9A9D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0EB2E2-D33F-474A-8D7E-333A54858653}" type="pres">
      <dgm:prSet presAssocID="{EA85B3C0-B041-4CA6-8DAB-D26D27CB9A9D}" presName="parentRect" presStyleLbl="alignNode1" presStyleIdx="1" presStyleCnt="4"/>
      <dgm:spPr/>
      <dgm:t>
        <a:bodyPr/>
        <a:lstStyle/>
        <a:p>
          <a:endParaRPr lang="ru-RU"/>
        </a:p>
      </dgm:t>
    </dgm:pt>
    <dgm:pt modelId="{C424236C-6628-4FDA-A3D7-A054D1C41D91}" type="pres">
      <dgm:prSet presAssocID="{EA85B3C0-B041-4CA6-8DAB-D26D27CB9A9D}" presName="adorn" presStyleLbl="fgAccFollowNode1" presStyleIdx="1" presStyleCnt="4" custFlipVert="1" custFlipHor="0" custScaleX="5504" custScaleY="7115"/>
      <dgm:spPr/>
    </dgm:pt>
    <dgm:pt modelId="{62A87B09-A40E-4AD8-8E5F-E3D60E4964CB}" type="pres">
      <dgm:prSet presAssocID="{FACE2E96-E4AD-41CD-A65B-5A8FAE44818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1DAB38E-4243-43A2-A2C8-B755C6A15A0E}" type="pres">
      <dgm:prSet presAssocID="{88437B0B-6E45-4338-997D-E25CB337D7B8}" presName="compNode" presStyleCnt="0"/>
      <dgm:spPr/>
    </dgm:pt>
    <dgm:pt modelId="{8EBAF8B4-C8AB-4BD5-B680-998F90D0E035}" type="pres">
      <dgm:prSet presAssocID="{88437B0B-6E45-4338-997D-E25CB337D7B8}" presName="childRect" presStyleLbl="bgAcc1" presStyleIdx="2" presStyleCnt="4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chemeClr val="accent6">
              <a:lumMod val="75000"/>
            </a:schemeClr>
          </a:solidFill>
        </a:ln>
      </dgm:spPr>
    </dgm:pt>
    <dgm:pt modelId="{5FA857B3-8B67-409B-B57D-C394FB16C903}" type="pres">
      <dgm:prSet presAssocID="{88437B0B-6E45-4338-997D-E25CB337D7B8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EACF3E-18A2-4C48-A22D-43B26FBA8648}" type="pres">
      <dgm:prSet presAssocID="{88437B0B-6E45-4338-997D-E25CB337D7B8}" presName="parentRect" presStyleLbl="alignNode1" presStyleIdx="2" presStyleCnt="4"/>
      <dgm:spPr/>
      <dgm:t>
        <a:bodyPr/>
        <a:lstStyle/>
        <a:p>
          <a:endParaRPr lang="ru-RU"/>
        </a:p>
      </dgm:t>
    </dgm:pt>
    <dgm:pt modelId="{709D52C3-E665-4802-9337-BDD44A405230}" type="pres">
      <dgm:prSet presAssocID="{88437B0B-6E45-4338-997D-E25CB337D7B8}" presName="adorn" presStyleLbl="fgAccFollowNode1" presStyleIdx="2" presStyleCnt="4" custFlipVert="1" custFlipHor="0" custScaleX="8227" custScaleY="5504"/>
      <dgm:spPr/>
    </dgm:pt>
    <dgm:pt modelId="{DF95AB4F-D5DF-42F2-A068-04110C9C5D84}" type="pres">
      <dgm:prSet presAssocID="{DD41911F-9D03-4B51-A8C7-22558AE8B09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6DAD671-CDCA-48FE-829D-7637D4D5DB23}" type="pres">
      <dgm:prSet presAssocID="{5193502C-E94F-4B25-A333-E6762742AD47}" presName="compNode" presStyleCnt="0"/>
      <dgm:spPr/>
    </dgm:pt>
    <dgm:pt modelId="{DDF590DE-7C97-4FC2-A3A0-2F1CC749577E}" type="pres">
      <dgm:prSet presAssocID="{5193502C-E94F-4B25-A333-E6762742AD47}" presName="childRect" presStyleLbl="bgAcc1" presStyleIdx="3" presStyleCnt="4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4"/>
          <a:stretch>
            <a:fillRect/>
          </a:stretch>
        </a:blipFill>
        <a:ln>
          <a:solidFill>
            <a:schemeClr val="accent6">
              <a:lumMod val="75000"/>
            </a:schemeClr>
          </a:solidFill>
        </a:ln>
      </dgm:spPr>
    </dgm:pt>
    <dgm:pt modelId="{01321801-C871-42E1-B691-ED0D88BB44BB}" type="pres">
      <dgm:prSet presAssocID="{5193502C-E94F-4B25-A333-E6762742AD4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9B482F-F2CE-4BBE-9912-4A2F07FD3427}" type="pres">
      <dgm:prSet presAssocID="{5193502C-E94F-4B25-A333-E6762742AD47}" presName="parentRect" presStyleLbl="alignNode1" presStyleIdx="3" presStyleCnt="4"/>
      <dgm:spPr/>
      <dgm:t>
        <a:bodyPr/>
        <a:lstStyle/>
        <a:p>
          <a:endParaRPr lang="ru-RU"/>
        </a:p>
      </dgm:t>
    </dgm:pt>
    <dgm:pt modelId="{3D685155-1438-4198-B456-E2303A01274D}" type="pres">
      <dgm:prSet presAssocID="{5193502C-E94F-4B25-A333-E6762742AD47}" presName="adorn" presStyleLbl="fgAccFollowNode1" presStyleIdx="3" presStyleCnt="4" custFlipVert="1" custFlipHor="1" custScaleX="5315" custScaleY="16652"/>
      <dgm:spPr/>
    </dgm:pt>
  </dgm:ptLst>
  <dgm:cxnLst>
    <dgm:cxn modelId="{DD2AE479-A6E1-4DC4-A776-CA06CAB23D55}" type="presOf" srcId="{4CA36328-1E5F-4FA9-80C4-D10B965C22AC}" destId="{4D6EEA60-AC75-46B0-9972-75525B9824B8}" srcOrd="1" destOrd="0" presId="urn:microsoft.com/office/officeart/2005/8/layout/bList2"/>
    <dgm:cxn modelId="{B4200E62-A962-4276-9FB6-3B126345F11E}" srcId="{AD6A7EBC-6516-4F53-B8D3-7DA4C61C7AA5}" destId="{88437B0B-6E45-4338-997D-E25CB337D7B8}" srcOrd="2" destOrd="0" parTransId="{371549D1-CE0C-40F0-89BF-D5260520D069}" sibTransId="{DD41911F-9D03-4B51-A8C7-22558AE8B090}"/>
    <dgm:cxn modelId="{1FAE4C36-FF02-4D75-9E65-F94DFF8B2A25}" type="presOf" srcId="{EA85B3C0-B041-4CA6-8DAB-D26D27CB9A9D}" destId="{5D395D97-A8D9-4888-895F-68BD3092EEFD}" srcOrd="0" destOrd="0" presId="urn:microsoft.com/office/officeart/2005/8/layout/bList2"/>
    <dgm:cxn modelId="{D0637D14-0C55-4C80-9142-D7FC414657F5}" type="presOf" srcId="{88437B0B-6E45-4338-997D-E25CB337D7B8}" destId="{5FA857B3-8B67-409B-B57D-C394FB16C903}" srcOrd="0" destOrd="0" presId="urn:microsoft.com/office/officeart/2005/8/layout/bList2"/>
    <dgm:cxn modelId="{8EFB3BD8-5A05-495B-89F9-CCDAF682C1C2}" type="presOf" srcId="{8CCB08F3-E1E7-4227-AE49-BD080F1D955D}" destId="{7BAB897D-DEEE-4E56-AEA4-2C0BFDDCB6F2}" srcOrd="0" destOrd="0" presId="urn:microsoft.com/office/officeart/2005/8/layout/bList2"/>
    <dgm:cxn modelId="{BFDD20CD-5EA5-4B5D-BF2D-AE624B5642D6}" type="presOf" srcId="{E58CFA69-1AFA-469D-8ECE-4634E95E6859}" destId="{26EA5A3F-C5C8-4BD2-94DE-A899ABAC890C}" srcOrd="0" destOrd="0" presId="urn:microsoft.com/office/officeart/2005/8/layout/bList2"/>
    <dgm:cxn modelId="{A62E9320-A458-4C78-A856-6B5E7D7CFA3C}" type="presOf" srcId="{5193502C-E94F-4B25-A333-E6762742AD47}" destId="{01321801-C871-42E1-B691-ED0D88BB44BB}" srcOrd="0" destOrd="0" presId="urn:microsoft.com/office/officeart/2005/8/layout/bList2"/>
    <dgm:cxn modelId="{CB257B3D-97DD-4A42-B6F9-F2C4C58B718C}" srcId="{AD6A7EBC-6516-4F53-B8D3-7DA4C61C7AA5}" destId="{EA85B3C0-B041-4CA6-8DAB-D26D27CB9A9D}" srcOrd="1" destOrd="0" parTransId="{5FFFBFA3-1AFA-4BDC-8CA4-6E0D97617E4A}" sibTransId="{FACE2E96-E4AD-41CD-A65B-5A8FAE44818F}"/>
    <dgm:cxn modelId="{FA310217-0B87-49EF-95F1-6535D9958B5D}" type="presOf" srcId="{DD41911F-9D03-4B51-A8C7-22558AE8B090}" destId="{DF95AB4F-D5DF-42F2-A068-04110C9C5D84}" srcOrd="0" destOrd="0" presId="urn:microsoft.com/office/officeart/2005/8/layout/bList2"/>
    <dgm:cxn modelId="{2176EC76-9BE4-4432-9006-1F3D204D2481}" type="presOf" srcId="{EA85B3C0-B041-4CA6-8DAB-D26D27CB9A9D}" destId="{510EB2E2-D33F-474A-8D7E-333A54858653}" srcOrd="1" destOrd="0" presId="urn:microsoft.com/office/officeart/2005/8/layout/bList2"/>
    <dgm:cxn modelId="{18AE8381-FAD5-4173-B399-0D30B194E4C3}" type="presOf" srcId="{5193502C-E94F-4B25-A333-E6762742AD47}" destId="{B69B482F-F2CE-4BBE-9912-4A2F07FD3427}" srcOrd="1" destOrd="0" presId="urn:microsoft.com/office/officeart/2005/8/layout/bList2"/>
    <dgm:cxn modelId="{B3D0AD1F-5C41-40FF-AC8E-A92C42825FEC}" type="presOf" srcId="{AD6A7EBC-6516-4F53-B8D3-7DA4C61C7AA5}" destId="{EA408A6E-0EA6-49F1-89A2-DAB2C4B21C4A}" srcOrd="0" destOrd="0" presId="urn:microsoft.com/office/officeart/2005/8/layout/bList2"/>
    <dgm:cxn modelId="{F46E3FA7-EE59-4E8D-AAAC-7EB844566809}" srcId="{EA85B3C0-B041-4CA6-8DAB-D26D27CB9A9D}" destId="{E58CFA69-1AFA-469D-8ECE-4634E95E6859}" srcOrd="0" destOrd="0" parTransId="{8BB509F7-22F8-446F-B751-F9C1C9C2DFBD}" sibTransId="{581DCA67-4FD1-46E2-98DD-27C18BD61F55}"/>
    <dgm:cxn modelId="{537F6A10-6050-4C63-8DED-9AA86F051487}" type="presOf" srcId="{88437B0B-6E45-4338-997D-E25CB337D7B8}" destId="{E7EACF3E-18A2-4C48-A22D-43B26FBA8648}" srcOrd="1" destOrd="0" presId="urn:microsoft.com/office/officeart/2005/8/layout/bList2"/>
    <dgm:cxn modelId="{39718459-204A-476C-8FEF-3288D358C9FE}" srcId="{AD6A7EBC-6516-4F53-B8D3-7DA4C61C7AA5}" destId="{4CA36328-1E5F-4FA9-80C4-D10B965C22AC}" srcOrd="0" destOrd="0" parTransId="{341787EC-13E8-4D20-84B8-26087E8FCF75}" sibTransId="{8CCB08F3-E1E7-4227-AE49-BD080F1D955D}"/>
    <dgm:cxn modelId="{815D0BA0-59D0-4AF4-A1F3-758348F717A8}" srcId="{AD6A7EBC-6516-4F53-B8D3-7DA4C61C7AA5}" destId="{5193502C-E94F-4B25-A333-E6762742AD47}" srcOrd="3" destOrd="0" parTransId="{5F5DEBE3-5AA2-4DDE-8FA2-971E0B70FB7A}" sibTransId="{C4E64A4A-1294-4770-A6FB-BB7B89A7B784}"/>
    <dgm:cxn modelId="{3A7ED1F4-81AA-4344-90A5-7598711B0911}" type="presOf" srcId="{4CA36328-1E5F-4FA9-80C4-D10B965C22AC}" destId="{786FBDF1-7D2D-4C82-89FA-BB2E6002A6CE}" srcOrd="0" destOrd="0" presId="urn:microsoft.com/office/officeart/2005/8/layout/bList2"/>
    <dgm:cxn modelId="{0EF9940A-CC9E-4165-BBD6-1B9FCFC16FB0}" type="presOf" srcId="{FACE2E96-E4AD-41CD-A65B-5A8FAE44818F}" destId="{62A87B09-A40E-4AD8-8E5F-E3D60E4964CB}" srcOrd="0" destOrd="0" presId="urn:microsoft.com/office/officeart/2005/8/layout/bList2"/>
    <dgm:cxn modelId="{94B816B7-3751-4936-BAD5-FA30ECD9F01D}" type="presParOf" srcId="{EA408A6E-0EA6-49F1-89A2-DAB2C4B21C4A}" destId="{075F743A-ED5B-4551-8D24-C3B4E3C33846}" srcOrd="0" destOrd="0" presId="urn:microsoft.com/office/officeart/2005/8/layout/bList2"/>
    <dgm:cxn modelId="{0BA24BC3-A943-4BA3-9539-399EDDFEF4C8}" type="presParOf" srcId="{075F743A-ED5B-4551-8D24-C3B4E3C33846}" destId="{2185D181-E8A2-4E6C-A529-A0D92C6D55EB}" srcOrd="0" destOrd="0" presId="urn:microsoft.com/office/officeart/2005/8/layout/bList2"/>
    <dgm:cxn modelId="{00A5517F-25C8-4345-903E-C5E0BD7D6CB1}" type="presParOf" srcId="{075F743A-ED5B-4551-8D24-C3B4E3C33846}" destId="{786FBDF1-7D2D-4C82-89FA-BB2E6002A6CE}" srcOrd="1" destOrd="0" presId="urn:microsoft.com/office/officeart/2005/8/layout/bList2"/>
    <dgm:cxn modelId="{7C1ECD44-B38D-4665-BAFE-8EA3007EDB77}" type="presParOf" srcId="{075F743A-ED5B-4551-8D24-C3B4E3C33846}" destId="{4D6EEA60-AC75-46B0-9972-75525B9824B8}" srcOrd="2" destOrd="0" presId="urn:microsoft.com/office/officeart/2005/8/layout/bList2"/>
    <dgm:cxn modelId="{A78008E6-CD08-4D3A-B0BF-FDEDF65117DA}" type="presParOf" srcId="{075F743A-ED5B-4551-8D24-C3B4E3C33846}" destId="{C23D4DA1-3E94-405F-9834-8AD324D04B39}" srcOrd="3" destOrd="0" presId="urn:microsoft.com/office/officeart/2005/8/layout/bList2"/>
    <dgm:cxn modelId="{349C8D93-E9A6-4184-983C-4E61A983D7C1}" type="presParOf" srcId="{EA408A6E-0EA6-49F1-89A2-DAB2C4B21C4A}" destId="{7BAB897D-DEEE-4E56-AEA4-2C0BFDDCB6F2}" srcOrd="1" destOrd="0" presId="urn:microsoft.com/office/officeart/2005/8/layout/bList2"/>
    <dgm:cxn modelId="{36DDEC7F-7FAC-4788-A9C6-24A2DA6DFA11}" type="presParOf" srcId="{EA408A6E-0EA6-49F1-89A2-DAB2C4B21C4A}" destId="{368844AC-5B6F-4A2D-8134-1594B06309BA}" srcOrd="2" destOrd="0" presId="urn:microsoft.com/office/officeart/2005/8/layout/bList2"/>
    <dgm:cxn modelId="{8645ACF0-D7EC-41FE-971B-71BCF04D9887}" type="presParOf" srcId="{368844AC-5B6F-4A2D-8134-1594B06309BA}" destId="{26EA5A3F-C5C8-4BD2-94DE-A899ABAC890C}" srcOrd="0" destOrd="0" presId="urn:microsoft.com/office/officeart/2005/8/layout/bList2"/>
    <dgm:cxn modelId="{BBC6CEB4-B2A3-451B-AFD4-576C2BBEBC20}" type="presParOf" srcId="{368844AC-5B6F-4A2D-8134-1594B06309BA}" destId="{5D395D97-A8D9-4888-895F-68BD3092EEFD}" srcOrd="1" destOrd="0" presId="urn:microsoft.com/office/officeart/2005/8/layout/bList2"/>
    <dgm:cxn modelId="{5D5E2F1E-0726-42A8-BF99-E803E0B3624D}" type="presParOf" srcId="{368844AC-5B6F-4A2D-8134-1594B06309BA}" destId="{510EB2E2-D33F-474A-8D7E-333A54858653}" srcOrd="2" destOrd="0" presId="urn:microsoft.com/office/officeart/2005/8/layout/bList2"/>
    <dgm:cxn modelId="{36E9C7CF-F4EF-479C-830C-203B2326FFED}" type="presParOf" srcId="{368844AC-5B6F-4A2D-8134-1594B06309BA}" destId="{C424236C-6628-4FDA-A3D7-A054D1C41D91}" srcOrd="3" destOrd="0" presId="urn:microsoft.com/office/officeart/2005/8/layout/bList2"/>
    <dgm:cxn modelId="{3CCC0B61-0CCA-4292-BEC3-1B4E77ADA4BA}" type="presParOf" srcId="{EA408A6E-0EA6-49F1-89A2-DAB2C4B21C4A}" destId="{62A87B09-A40E-4AD8-8E5F-E3D60E4964CB}" srcOrd="3" destOrd="0" presId="urn:microsoft.com/office/officeart/2005/8/layout/bList2"/>
    <dgm:cxn modelId="{7DFD2D83-7445-4347-BC88-E967BDB88A62}" type="presParOf" srcId="{EA408A6E-0EA6-49F1-89A2-DAB2C4B21C4A}" destId="{E1DAB38E-4243-43A2-A2C8-B755C6A15A0E}" srcOrd="4" destOrd="0" presId="urn:microsoft.com/office/officeart/2005/8/layout/bList2"/>
    <dgm:cxn modelId="{631AC596-4068-40F2-90A4-2D8761919CCC}" type="presParOf" srcId="{E1DAB38E-4243-43A2-A2C8-B755C6A15A0E}" destId="{8EBAF8B4-C8AB-4BD5-B680-998F90D0E035}" srcOrd="0" destOrd="0" presId="urn:microsoft.com/office/officeart/2005/8/layout/bList2"/>
    <dgm:cxn modelId="{B807C491-BCD9-4625-9A92-E99E3C334EFD}" type="presParOf" srcId="{E1DAB38E-4243-43A2-A2C8-B755C6A15A0E}" destId="{5FA857B3-8B67-409B-B57D-C394FB16C903}" srcOrd="1" destOrd="0" presId="urn:microsoft.com/office/officeart/2005/8/layout/bList2"/>
    <dgm:cxn modelId="{0B67BD8C-F1CD-49FC-B18F-829CB8D0EFAD}" type="presParOf" srcId="{E1DAB38E-4243-43A2-A2C8-B755C6A15A0E}" destId="{E7EACF3E-18A2-4C48-A22D-43B26FBA8648}" srcOrd="2" destOrd="0" presId="urn:microsoft.com/office/officeart/2005/8/layout/bList2"/>
    <dgm:cxn modelId="{AFDE4D30-A7EA-4544-8B26-1B63EF922EC4}" type="presParOf" srcId="{E1DAB38E-4243-43A2-A2C8-B755C6A15A0E}" destId="{709D52C3-E665-4802-9337-BDD44A405230}" srcOrd="3" destOrd="0" presId="urn:microsoft.com/office/officeart/2005/8/layout/bList2"/>
    <dgm:cxn modelId="{A3F1DBFB-0440-4B7E-AC89-7B996F7B1A22}" type="presParOf" srcId="{EA408A6E-0EA6-49F1-89A2-DAB2C4B21C4A}" destId="{DF95AB4F-D5DF-42F2-A068-04110C9C5D84}" srcOrd="5" destOrd="0" presId="urn:microsoft.com/office/officeart/2005/8/layout/bList2"/>
    <dgm:cxn modelId="{2956559C-8206-41B0-973D-20391E561B27}" type="presParOf" srcId="{EA408A6E-0EA6-49F1-89A2-DAB2C4B21C4A}" destId="{36DAD671-CDCA-48FE-829D-7637D4D5DB23}" srcOrd="6" destOrd="0" presId="urn:microsoft.com/office/officeart/2005/8/layout/bList2"/>
    <dgm:cxn modelId="{7FC99199-2DEA-4235-A5D2-F9EF274DB9DE}" type="presParOf" srcId="{36DAD671-CDCA-48FE-829D-7637D4D5DB23}" destId="{DDF590DE-7C97-4FC2-A3A0-2F1CC749577E}" srcOrd="0" destOrd="0" presId="urn:microsoft.com/office/officeart/2005/8/layout/bList2"/>
    <dgm:cxn modelId="{FFAEA2B0-D841-4A15-A63E-EFC26328CF91}" type="presParOf" srcId="{36DAD671-CDCA-48FE-829D-7637D4D5DB23}" destId="{01321801-C871-42E1-B691-ED0D88BB44BB}" srcOrd="1" destOrd="0" presId="urn:microsoft.com/office/officeart/2005/8/layout/bList2"/>
    <dgm:cxn modelId="{E53D019B-BEB2-4A32-B1D5-29E1B7B4EA3F}" type="presParOf" srcId="{36DAD671-CDCA-48FE-829D-7637D4D5DB23}" destId="{B69B482F-F2CE-4BBE-9912-4A2F07FD3427}" srcOrd="2" destOrd="0" presId="urn:microsoft.com/office/officeart/2005/8/layout/bList2"/>
    <dgm:cxn modelId="{09366C91-643A-450D-B0AA-5503FB942BE8}" type="presParOf" srcId="{36DAD671-CDCA-48FE-829D-7637D4D5DB23}" destId="{3D685155-1438-4198-B456-E2303A01274D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5F941D9-A9A2-4045-8D60-E0EC47C1E032}" type="doc">
      <dgm:prSet loTypeId="urn:microsoft.com/office/officeart/2005/8/layout/chevron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D528B75-99BB-44D5-8B97-0357E873F8F1}">
      <dgm:prSet phldrT="[Текст]"/>
      <dgm:spPr/>
      <dgm:t>
        <a:bodyPr/>
        <a:lstStyle/>
        <a:p>
          <a:r>
            <a:rPr lang="ru-RU" b="1" dirty="0" smtClean="0">
              <a:solidFill>
                <a:schemeClr val="accent6">
                  <a:lumMod val="50000"/>
                </a:schemeClr>
              </a:solidFill>
            </a:rPr>
            <a:t>1</a:t>
          </a:r>
          <a:endParaRPr lang="ru-RU" b="1" dirty="0">
            <a:solidFill>
              <a:schemeClr val="accent6">
                <a:lumMod val="50000"/>
              </a:schemeClr>
            </a:solidFill>
          </a:endParaRPr>
        </a:p>
      </dgm:t>
    </dgm:pt>
    <dgm:pt modelId="{662D0FB6-FD0D-4F62-8F2D-A4BE0600F437}" type="parTrans" cxnId="{8D9E873C-A693-4B1C-9506-8F73B5883D8F}">
      <dgm:prSet/>
      <dgm:spPr/>
      <dgm:t>
        <a:bodyPr/>
        <a:lstStyle/>
        <a:p>
          <a:endParaRPr lang="ru-RU"/>
        </a:p>
      </dgm:t>
    </dgm:pt>
    <dgm:pt modelId="{BD261983-5F82-4839-A66E-CABB3755727B}" type="sibTrans" cxnId="{8D9E873C-A693-4B1C-9506-8F73B5883D8F}">
      <dgm:prSet/>
      <dgm:spPr/>
      <dgm:t>
        <a:bodyPr/>
        <a:lstStyle/>
        <a:p>
          <a:endParaRPr lang="ru-RU"/>
        </a:p>
      </dgm:t>
    </dgm:pt>
    <dgm:pt modelId="{31074D25-D17A-4BCD-932F-B8F1C5A91513}">
      <dgm:prSet phldrT="[Текст]" custT="1"/>
      <dgm:spPr/>
      <dgm:t>
        <a:bodyPr/>
        <a:lstStyle/>
        <a:p>
          <a:r>
            <a:rPr kumimoji="0" lang="ru-RU" sz="2000" b="0" i="0" u="none" strike="noStrike" cap="none" normalizeH="0" baseline="0" dirty="0" smtClean="0">
              <a:ln/>
              <a:effectLst/>
              <a:latin typeface="+mn-lt"/>
            </a:rPr>
            <a:t>Дайте определение электроэнергетики</a:t>
          </a:r>
          <a:endParaRPr lang="ru-RU" sz="2000" dirty="0"/>
        </a:p>
      </dgm:t>
    </dgm:pt>
    <dgm:pt modelId="{BAC957B2-9445-40CC-856E-FC30AEFEA037}" type="parTrans" cxnId="{3DD86DAB-E17C-40A4-B82F-E633E04F0A49}">
      <dgm:prSet/>
      <dgm:spPr/>
      <dgm:t>
        <a:bodyPr/>
        <a:lstStyle/>
        <a:p>
          <a:endParaRPr lang="ru-RU"/>
        </a:p>
      </dgm:t>
    </dgm:pt>
    <dgm:pt modelId="{DD04B086-B28B-430D-B782-52AB55228BBD}" type="sibTrans" cxnId="{3DD86DAB-E17C-40A4-B82F-E633E04F0A49}">
      <dgm:prSet/>
      <dgm:spPr/>
      <dgm:t>
        <a:bodyPr/>
        <a:lstStyle/>
        <a:p>
          <a:endParaRPr lang="ru-RU"/>
        </a:p>
      </dgm:t>
    </dgm:pt>
    <dgm:pt modelId="{18FABE87-AA51-431E-B74F-910A259435A4}">
      <dgm:prSet phldrT="[Текст]"/>
      <dgm:spPr/>
      <dgm:t>
        <a:bodyPr/>
        <a:lstStyle/>
        <a:p>
          <a:r>
            <a:rPr lang="ru-RU" b="1" dirty="0" smtClean="0">
              <a:solidFill>
                <a:schemeClr val="accent6">
                  <a:lumMod val="50000"/>
                </a:schemeClr>
              </a:solidFill>
            </a:rPr>
            <a:t>2</a:t>
          </a:r>
          <a:endParaRPr lang="ru-RU" b="1" dirty="0">
            <a:solidFill>
              <a:schemeClr val="accent6">
                <a:lumMod val="50000"/>
              </a:schemeClr>
            </a:solidFill>
          </a:endParaRPr>
        </a:p>
      </dgm:t>
    </dgm:pt>
    <dgm:pt modelId="{6D49F07D-6A48-4C78-A9C9-712A150BEC7E}" type="parTrans" cxnId="{DA92750D-E6CB-4325-9BE2-912EFF90F968}">
      <dgm:prSet/>
      <dgm:spPr/>
      <dgm:t>
        <a:bodyPr/>
        <a:lstStyle/>
        <a:p>
          <a:endParaRPr lang="ru-RU"/>
        </a:p>
      </dgm:t>
    </dgm:pt>
    <dgm:pt modelId="{AC1DDC22-A6A3-49EA-9F88-58DB898394F7}" type="sibTrans" cxnId="{DA92750D-E6CB-4325-9BE2-912EFF90F968}">
      <dgm:prSet/>
      <dgm:spPr/>
      <dgm:t>
        <a:bodyPr/>
        <a:lstStyle/>
        <a:p>
          <a:endParaRPr lang="ru-RU"/>
        </a:p>
      </dgm:t>
    </dgm:pt>
    <dgm:pt modelId="{E1A5C268-2D06-43A5-829B-E1B5B8C849EA}">
      <dgm:prSet phldrT="[Текст]" custT="1"/>
      <dgm:spPr/>
      <dgm:t>
        <a:bodyPr/>
        <a:lstStyle/>
        <a:p>
          <a:r>
            <a:rPr lang="ru-RU" sz="2000" dirty="0" smtClean="0"/>
            <a:t>Какова главная особенность электроэнергетики - ?</a:t>
          </a:r>
          <a:endParaRPr lang="ru-RU" sz="2000" dirty="0"/>
        </a:p>
      </dgm:t>
    </dgm:pt>
    <dgm:pt modelId="{0A610404-3548-49B3-ABB4-BC8EF008D5DB}" type="parTrans" cxnId="{B61E0BDE-35F2-49FD-AD2B-6E76C671A80D}">
      <dgm:prSet/>
      <dgm:spPr/>
      <dgm:t>
        <a:bodyPr/>
        <a:lstStyle/>
        <a:p>
          <a:endParaRPr lang="ru-RU"/>
        </a:p>
      </dgm:t>
    </dgm:pt>
    <dgm:pt modelId="{58E0E638-DFF8-45A7-8462-DDEAD2C493A7}" type="sibTrans" cxnId="{B61E0BDE-35F2-49FD-AD2B-6E76C671A80D}">
      <dgm:prSet/>
      <dgm:spPr/>
      <dgm:t>
        <a:bodyPr/>
        <a:lstStyle/>
        <a:p>
          <a:endParaRPr lang="ru-RU"/>
        </a:p>
      </dgm:t>
    </dgm:pt>
    <dgm:pt modelId="{A5A03FC2-E1D4-42C4-9BA6-5C66CF598BA2}">
      <dgm:prSet phldrT="[Текст]"/>
      <dgm:spPr/>
      <dgm:t>
        <a:bodyPr/>
        <a:lstStyle/>
        <a:p>
          <a:r>
            <a:rPr lang="ru-RU" b="1" dirty="0" smtClean="0">
              <a:solidFill>
                <a:schemeClr val="accent6">
                  <a:lumMod val="50000"/>
                </a:schemeClr>
              </a:solidFill>
            </a:rPr>
            <a:t>3</a:t>
          </a:r>
          <a:endParaRPr lang="ru-RU" b="1" dirty="0">
            <a:solidFill>
              <a:schemeClr val="accent6">
                <a:lumMod val="50000"/>
              </a:schemeClr>
            </a:solidFill>
          </a:endParaRPr>
        </a:p>
      </dgm:t>
    </dgm:pt>
    <dgm:pt modelId="{2547C434-2D2A-48FE-B589-15628470D254}" type="parTrans" cxnId="{5D08E62F-EA15-4EDE-BEA1-78633DFB85F9}">
      <dgm:prSet/>
      <dgm:spPr/>
      <dgm:t>
        <a:bodyPr/>
        <a:lstStyle/>
        <a:p>
          <a:endParaRPr lang="ru-RU"/>
        </a:p>
      </dgm:t>
    </dgm:pt>
    <dgm:pt modelId="{DF479ECB-98AA-4387-A713-CE486A84DE6A}" type="sibTrans" cxnId="{5D08E62F-EA15-4EDE-BEA1-78633DFB85F9}">
      <dgm:prSet/>
      <dgm:spPr/>
      <dgm:t>
        <a:bodyPr/>
        <a:lstStyle/>
        <a:p>
          <a:endParaRPr lang="ru-RU"/>
        </a:p>
      </dgm:t>
    </dgm:pt>
    <dgm:pt modelId="{B48BBF6B-D780-44B8-8FD7-3A83DAFFD46B}">
      <dgm:prSet phldrT="[Текст]" custT="1"/>
      <dgm:spPr/>
      <dgm:t>
        <a:bodyPr/>
        <a:lstStyle/>
        <a:p>
          <a:r>
            <a:rPr lang="ru-RU" sz="2000" dirty="0" smtClean="0"/>
            <a:t>Где производится электроэнергия?</a:t>
          </a:r>
          <a:endParaRPr lang="ru-RU" sz="2000" dirty="0"/>
        </a:p>
      </dgm:t>
    </dgm:pt>
    <dgm:pt modelId="{2F82DB16-50D0-47B0-B8B0-AC74922FBC3A}" type="parTrans" cxnId="{17F1AEEE-EF59-4783-A88F-CE782177C6EC}">
      <dgm:prSet/>
      <dgm:spPr/>
      <dgm:t>
        <a:bodyPr/>
        <a:lstStyle/>
        <a:p>
          <a:endParaRPr lang="ru-RU"/>
        </a:p>
      </dgm:t>
    </dgm:pt>
    <dgm:pt modelId="{1FF0D1EB-3839-4E59-948C-697A89D97D0A}" type="sibTrans" cxnId="{17F1AEEE-EF59-4783-A88F-CE782177C6EC}">
      <dgm:prSet/>
      <dgm:spPr/>
      <dgm:t>
        <a:bodyPr/>
        <a:lstStyle/>
        <a:p>
          <a:endParaRPr lang="ru-RU"/>
        </a:p>
      </dgm:t>
    </dgm:pt>
    <dgm:pt modelId="{BE530AE5-F59E-4575-80E9-2A79C89F7CC9}">
      <dgm:prSet phldrT="[Текст]"/>
      <dgm:spPr/>
      <dgm:t>
        <a:bodyPr/>
        <a:lstStyle/>
        <a:p>
          <a:r>
            <a:rPr lang="ru-RU" b="1" dirty="0" smtClean="0">
              <a:solidFill>
                <a:schemeClr val="accent6">
                  <a:lumMod val="50000"/>
                </a:schemeClr>
              </a:solidFill>
            </a:rPr>
            <a:t>4</a:t>
          </a:r>
          <a:endParaRPr lang="ru-RU" b="1" dirty="0">
            <a:solidFill>
              <a:schemeClr val="accent6">
                <a:lumMod val="50000"/>
              </a:schemeClr>
            </a:solidFill>
          </a:endParaRPr>
        </a:p>
      </dgm:t>
    </dgm:pt>
    <dgm:pt modelId="{A31201A3-8A33-4149-A8EF-F63D38A09375}" type="parTrans" cxnId="{97ED6F37-3CBA-4662-8721-E0870C2806C0}">
      <dgm:prSet/>
      <dgm:spPr/>
      <dgm:t>
        <a:bodyPr/>
        <a:lstStyle/>
        <a:p>
          <a:endParaRPr lang="ru-RU"/>
        </a:p>
      </dgm:t>
    </dgm:pt>
    <dgm:pt modelId="{23985B7A-7F6C-427C-B01A-358E3D74018A}" type="sibTrans" cxnId="{97ED6F37-3CBA-4662-8721-E0870C2806C0}">
      <dgm:prSet/>
      <dgm:spPr/>
      <dgm:t>
        <a:bodyPr/>
        <a:lstStyle/>
        <a:p>
          <a:endParaRPr lang="ru-RU"/>
        </a:p>
      </dgm:t>
    </dgm:pt>
    <dgm:pt modelId="{BC20AB1B-9475-476A-9106-2DE018BB7096}">
      <dgm:prSet custT="1"/>
      <dgm:spPr/>
      <dgm:t>
        <a:bodyPr/>
        <a:lstStyle/>
        <a:p>
          <a:r>
            <a:rPr lang="ru-RU" sz="2000" dirty="0" smtClean="0"/>
            <a:t>Какой тип электростанций преобладает в России?</a:t>
          </a:r>
          <a:endParaRPr lang="ru-RU" sz="2000" dirty="0"/>
        </a:p>
      </dgm:t>
    </dgm:pt>
    <dgm:pt modelId="{A037EA6F-57D4-4F5D-8076-B51178A0F22A}" type="parTrans" cxnId="{6A7C83B1-BE02-4C96-9FF5-BF50A24CBBDD}">
      <dgm:prSet/>
      <dgm:spPr/>
      <dgm:t>
        <a:bodyPr/>
        <a:lstStyle/>
        <a:p>
          <a:endParaRPr lang="ru-RU"/>
        </a:p>
      </dgm:t>
    </dgm:pt>
    <dgm:pt modelId="{F9EBF018-619D-4352-8892-33B8B69ED1FB}" type="sibTrans" cxnId="{6A7C83B1-BE02-4C96-9FF5-BF50A24CBBDD}">
      <dgm:prSet/>
      <dgm:spPr/>
      <dgm:t>
        <a:bodyPr/>
        <a:lstStyle/>
        <a:p>
          <a:endParaRPr lang="ru-RU"/>
        </a:p>
      </dgm:t>
    </dgm:pt>
    <dgm:pt modelId="{71140853-3426-4A1E-BA65-4CBEBFDA5359}">
      <dgm:prSet/>
      <dgm:spPr/>
      <dgm:t>
        <a:bodyPr/>
        <a:lstStyle/>
        <a:p>
          <a:endParaRPr lang="ru-RU" sz="2300" dirty="0"/>
        </a:p>
      </dgm:t>
    </dgm:pt>
    <dgm:pt modelId="{CB854FE5-4C9C-467C-B4BE-CD4B8B840DCB}" type="parTrans" cxnId="{08A21AAF-E2F6-47CA-8C6C-E66ED68CF770}">
      <dgm:prSet/>
      <dgm:spPr/>
      <dgm:t>
        <a:bodyPr/>
        <a:lstStyle/>
        <a:p>
          <a:endParaRPr lang="ru-RU"/>
        </a:p>
      </dgm:t>
    </dgm:pt>
    <dgm:pt modelId="{4C6E0113-1BEF-4F96-A181-877FC3B4DA66}" type="sibTrans" cxnId="{08A21AAF-E2F6-47CA-8C6C-E66ED68CF770}">
      <dgm:prSet/>
      <dgm:spPr/>
      <dgm:t>
        <a:bodyPr/>
        <a:lstStyle/>
        <a:p>
          <a:endParaRPr lang="ru-RU"/>
        </a:p>
      </dgm:t>
    </dgm:pt>
    <dgm:pt modelId="{68400A77-4905-4289-81A1-A15F46A25286}">
      <dgm:prSet phldrT="[Текст]"/>
      <dgm:spPr/>
      <dgm:t>
        <a:bodyPr/>
        <a:lstStyle/>
        <a:p>
          <a:r>
            <a:rPr lang="ru-RU" b="1" dirty="0" smtClean="0">
              <a:solidFill>
                <a:schemeClr val="accent6">
                  <a:lumMod val="50000"/>
                </a:schemeClr>
              </a:solidFill>
            </a:rPr>
            <a:t>5</a:t>
          </a:r>
          <a:endParaRPr lang="ru-RU" b="1" dirty="0">
            <a:solidFill>
              <a:schemeClr val="accent6">
                <a:lumMod val="50000"/>
              </a:schemeClr>
            </a:solidFill>
          </a:endParaRPr>
        </a:p>
      </dgm:t>
    </dgm:pt>
    <dgm:pt modelId="{5E618E93-B24F-471B-ACE4-A0092FA45CB7}" type="parTrans" cxnId="{239C6B5D-AB34-4621-A6F2-9DF591DAD251}">
      <dgm:prSet/>
      <dgm:spPr/>
      <dgm:t>
        <a:bodyPr/>
        <a:lstStyle/>
        <a:p>
          <a:endParaRPr lang="ru-RU"/>
        </a:p>
      </dgm:t>
    </dgm:pt>
    <dgm:pt modelId="{769F6ABD-0238-421F-88F0-B4A7B817E15B}" type="sibTrans" cxnId="{239C6B5D-AB34-4621-A6F2-9DF591DAD251}">
      <dgm:prSet/>
      <dgm:spPr/>
      <dgm:t>
        <a:bodyPr/>
        <a:lstStyle/>
        <a:p>
          <a:endParaRPr lang="ru-RU"/>
        </a:p>
      </dgm:t>
    </dgm:pt>
    <dgm:pt modelId="{12490FE9-93B1-4D42-9034-1DA40181719E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/>
            <a:t> Что такое энергосистема?</a:t>
          </a:r>
        </a:p>
        <a:p>
          <a:pPr marL="228600" indent="0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2000" dirty="0"/>
        </a:p>
      </dgm:t>
    </dgm:pt>
    <dgm:pt modelId="{D19733C5-CD2B-4051-8B97-7E6A658B6BA4}" type="parTrans" cxnId="{77815398-6414-4975-84DB-7FDB152B9EAE}">
      <dgm:prSet/>
      <dgm:spPr/>
      <dgm:t>
        <a:bodyPr/>
        <a:lstStyle/>
        <a:p>
          <a:endParaRPr lang="ru-RU"/>
        </a:p>
      </dgm:t>
    </dgm:pt>
    <dgm:pt modelId="{784B3206-FBB3-4409-A8CE-A12C9D93503F}" type="sibTrans" cxnId="{77815398-6414-4975-84DB-7FDB152B9EAE}">
      <dgm:prSet/>
      <dgm:spPr/>
      <dgm:t>
        <a:bodyPr/>
        <a:lstStyle/>
        <a:p>
          <a:endParaRPr lang="ru-RU"/>
        </a:p>
      </dgm:t>
    </dgm:pt>
    <dgm:pt modelId="{060EC8A6-0220-4B38-8567-355824699BC8}" type="pres">
      <dgm:prSet presAssocID="{A5F941D9-A9A2-4045-8D60-E0EC47C1E03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6397532-649E-4B15-8874-0D2BA9D839EF}" type="pres">
      <dgm:prSet presAssocID="{1D528B75-99BB-44D5-8B97-0357E873F8F1}" presName="composite" presStyleCnt="0"/>
      <dgm:spPr/>
      <dgm:t>
        <a:bodyPr/>
        <a:lstStyle/>
        <a:p>
          <a:endParaRPr lang="ru-RU"/>
        </a:p>
      </dgm:t>
    </dgm:pt>
    <dgm:pt modelId="{4A1C449C-8C4C-4262-AA71-F085B777D32A}" type="pres">
      <dgm:prSet presAssocID="{1D528B75-99BB-44D5-8B97-0357E873F8F1}" presName="parentText" presStyleLbl="alignNode1" presStyleIdx="0" presStyleCnt="5" custLinFactNeighborX="-49335" custLinFactNeighborY="-6592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ECF106-8445-46E1-9DE0-E213BD6FC25F}" type="pres">
      <dgm:prSet presAssocID="{1D528B75-99BB-44D5-8B97-0357E873F8F1}" presName="descendantText" presStyleLbl="alignAcc1" presStyleIdx="0" presStyleCnt="5" custLinFactNeighborX="2317" custLinFactNeighborY="-824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85C85B-09DC-4931-A711-A6195BA197AB}" type="pres">
      <dgm:prSet presAssocID="{BD261983-5F82-4839-A66E-CABB3755727B}" presName="sp" presStyleCnt="0"/>
      <dgm:spPr/>
      <dgm:t>
        <a:bodyPr/>
        <a:lstStyle/>
        <a:p>
          <a:endParaRPr lang="ru-RU"/>
        </a:p>
      </dgm:t>
    </dgm:pt>
    <dgm:pt modelId="{28A63446-1F06-4B8D-99C4-57895E6DED7D}" type="pres">
      <dgm:prSet presAssocID="{18FABE87-AA51-431E-B74F-910A259435A4}" presName="composite" presStyleCnt="0"/>
      <dgm:spPr/>
      <dgm:t>
        <a:bodyPr/>
        <a:lstStyle/>
        <a:p>
          <a:endParaRPr lang="ru-RU"/>
        </a:p>
      </dgm:t>
    </dgm:pt>
    <dgm:pt modelId="{5B7D2F96-B1A3-4889-AC39-EB2E18E8FC4A}" type="pres">
      <dgm:prSet presAssocID="{18FABE87-AA51-431E-B74F-910A259435A4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8D2E63-0DBA-4374-AE56-4B6A3C4C8647}" type="pres">
      <dgm:prSet presAssocID="{18FABE87-AA51-431E-B74F-910A259435A4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6C6E7C-F22F-4743-AA18-58622111CF70}" type="pres">
      <dgm:prSet presAssocID="{AC1DDC22-A6A3-49EA-9F88-58DB898394F7}" presName="sp" presStyleCnt="0"/>
      <dgm:spPr/>
      <dgm:t>
        <a:bodyPr/>
        <a:lstStyle/>
        <a:p>
          <a:endParaRPr lang="ru-RU"/>
        </a:p>
      </dgm:t>
    </dgm:pt>
    <dgm:pt modelId="{B27155A0-2B3A-4B67-8856-373A917C5971}" type="pres">
      <dgm:prSet presAssocID="{A5A03FC2-E1D4-42C4-9BA6-5C66CF598BA2}" presName="composite" presStyleCnt="0"/>
      <dgm:spPr/>
      <dgm:t>
        <a:bodyPr/>
        <a:lstStyle/>
        <a:p>
          <a:endParaRPr lang="ru-RU"/>
        </a:p>
      </dgm:t>
    </dgm:pt>
    <dgm:pt modelId="{42004B89-BE8F-4DF0-9319-9E4FBBC7B707}" type="pres">
      <dgm:prSet presAssocID="{A5A03FC2-E1D4-42C4-9BA6-5C66CF598BA2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41FCB2-AE42-47BF-8359-2E7A156423B6}" type="pres">
      <dgm:prSet presAssocID="{A5A03FC2-E1D4-42C4-9BA6-5C66CF598BA2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26B25B-2384-43FB-8756-D9A16165E0C5}" type="pres">
      <dgm:prSet presAssocID="{DF479ECB-98AA-4387-A713-CE486A84DE6A}" presName="sp" presStyleCnt="0"/>
      <dgm:spPr/>
      <dgm:t>
        <a:bodyPr/>
        <a:lstStyle/>
        <a:p>
          <a:endParaRPr lang="ru-RU"/>
        </a:p>
      </dgm:t>
    </dgm:pt>
    <dgm:pt modelId="{110F7831-2FE2-4B0D-823E-F0F7F9D29011}" type="pres">
      <dgm:prSet presAssocID="{BE530AE5-F59E-4575-80E9-2A79C89F7CC9}" presName="composite" presStyleCnt="0"/>
      <dgm:spPr/>
      <dgm:t>
        <a:bodyPr/>
        <a:lstStyle/>
        <a:p>
          <a:endParaRPr lang="ru-RU"/>
        </a:p>
      </dgm:t>
    </dgm:pt>
    <dgm:pt modelId="{802B8616-FBD6-49DD-AE06-5F2115538301}" type="pres">
      <dgm:prSet presAssocID="{BE530AE5-F59E-4575-80E9-2A79C89F7CC9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2A413D-8490-4D98-85EA-4B9576C09D6C}" type="pres">
      <dgm:prSet presAssocID="{BE530AE5-F59E-4575-80E9-2A79C89F7CC9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3B142A-6364-46D1-9342-760038C50907}" type="pres">
      <dgm:prSet presAssocID="{23985B7A-7F6C-427C-B01A-358E3D74018A}" presName="sp" presStyleCnt="0"/>
      <dgm:spPr/>
      <dgm:t>
        <a:bodyPr/>
        <a:lstStyle/>
        <a:p>
          <a:endParaRPr lang="ru-RU"/>
        </a:p>
      </dgm:t>
    </dgm:pt>
    <dgm:pt modelId="{F9144041-B11B-42EE-8C0D-E17A7A3A6AEB}" type="pres">
      <dgm:prSet presAssocID="{68400A77-4905-4289-81A1-A15F46A25286}" presName="composite" presStyleCnt="0"/>
      <dgm:spPr/>
      <dgm:t>
        <a:bodyPr/>
        <a:lstStyle/>
        <a:p>
          <a:endParaRPr lang="ru-RU"/>
        </a:p>
      </dgm:t>
    </dgm:pt>
    <dgm:pt modelId="{8D2B9AFD-5A50-4FD6-85D0-78B4EEB5A330}" type="pres">
      <dgm:prSet presAssocID="{68400A77-4905-4289-81A1-A15F46A25286}" presName="parentText" presStyleLbl="alignNode1" presStyleIdx="4" presStyleCnt="5" custLinFactNeighborX="-11030" custLinFactNeighborY="2822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B1D07E-BD82-4AD0-BC6F-D19A51197204}" type="pres">
      <dgm:prSet presAssocID="{68400A77-4905-4289-81A1-A15F46A25286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ED6F37-3CBA-4662-8721-E0870C2806C0}" srcId="{A5F941D9-A9A2-4045-8D60-E0EC47C1E032}" destId="{BE530AE5-F59E-4575-80E9-2A79C89F7CC9}" srcOrd="3" destOrd="0" parTransId="{A31201A3-8A33-4149-A8EF-F63D38A09375}" sibTransId="{23985B7A-7F6C-427C-B01A-358E3D74018A}"/>
    <dgm:cxn modelId="{3ABCF524-F8A5-4B58-848B-DD3A5F978806}" type="presOf" srcId="{A5F941D9-A9A2-4045-8D60-E0EC47C1E032}" destId="{060EC8A6-0220-4B38-8567-355824699BC8}" srcOrd="0" destOrd="0" presId="urn:microsoft.com/office/officeart/2005/8/layout/chevron2"/>
    <dgm:cxn modelId="{239C6B5D-AB34-4621-A6F2-9DF591DAD251}" srcId="{A5F941D9-A9A2-4045-8D60-E0EC47C1E032}" destId="{68400A77-4905-4289-81A1-A15F46A25286}" srcOrd="4" destOrd="0" parTransId="{5E618E93-B24F-471B-ACE4-A0092FA45CB7}" sibTransId="{769F6ABD-0238-421F-88F0-B4A7B817E15B}"/>
    <dgm:cxn modelId="{81824030-646D-4C48-A56D-08F676F21587}" type="presOf" srcId="{71140853-3426-4A1E-BA65-4CBEBFDA5359}" destId="{C62A413D-8490-4D98-85EA-4B9576C09D6C}" srcOrd="0" destOrd="1" presId="urn:microsoft.com/office/officeart/2005/8/layout/chevron2"/>
    <dgm:cxn modelId="{93C1B152-C964-4678-B634-B42FCE5B973C}" type="presOf" srcId="{1D528B75-99BB-44D5-8B97-0357E873F8F1}" destId="{4A1C449C-8C4C-4262-AA71-F085B777D32A}" srcOrd="0" destOrd="0" presId="urn:microsoft.com/office/officeart/2005/8/layout/chevron2"/>
    <dgm:cxn modelId="{C1753C08-D4B9-4A10-AEDE-5353245E35FD}" type="presOf" srcId="{E1A5C268-2D06-43A5-829B-E1B5B8C849EA}" destId="{898D2E63-0DBA-4374-AE56-4B6A3C4C8647}" srcOrd="0" destOrd="0" presId="urn:microsoft.com/office/officeart/2005/8/layout/chevron2"/>
    <dgm:cxn modelId="{4A6A8C24-891D-4901-B2D0-8B7F6D8D4552}" type="presOf" srcId="{A5A03FC2-E1D4-42C4-9BA6-5C66CF598BA2}" destId="{42004B89-BE8F-4DF0-9319-9E4FBBC7B707}" srcOrd="0" destOrd="0" presId="urn:microsoft.com/office/officeart/2005/8/layout/chevron2"/>
    <dgm:cxn modelId="{58DC2D69-8614-4110-B657-B1B809F76DF2}" type="presOf" srcId="{B48BBF6B-D780-44B8-8FD7-3A83DAFFD46B}" destId="{9141FCB2-AE42-47BF-8359-2E7A156423B6}" srcOrd="0" destOrd="0" presId="urn:microsoft.com/office/officeart/2005/8/layout/chevron2"/>
    <dgm:cxn modelId="{08A21AAF-E2F6-47CA-8C6C-E66ED68CF770}" srcId="{BE530AE5-F59E-4575-80E9-2A79C89F7CC9}" destId="{71140853-3426-4A1E-BA65-4CBEBFDA5359}" srcOrd="1" destOrd="0" parTransId="{CB854FE5-4C9C-467C-B4BE-CD4B8B840DCB}" sibTransId="{4C6E0113-1BEF-4F96-A181-877FC3B4DA66}"/>
    <dgm:cxn modelId="{769A0C72-2002-4D52-B651-7A6D13214869}" type="presOf" srcId="{31074D25-D17A-4BCD-932F-B8F1C5A91513}" destId="{9DECF106-8445-46E1-9DE0-E213BD6FC25F}" srcOrd="0" destOrd="0" presId="urn:microsoft.com/office/officeart/2005/8/layout/chevron2"/>
    <dgm:cxn modelId="{77815398-6414-4975-84DB-7FDB152B9EAE}" srcId="{68400A77-4905-4289-81A1-A15F46A25286}" destId="{12490FE9-93B1-4D42-9034-1DA40181719E}" srcOrd="0" destOrd="0" parTransId="{D19733C5-CD2B-4051-8B97-7E6A658B6BA4}" sibTransId="{784B3206-FBB3-4409-A8CE-A12C9D93503F}"/>
    <dgm:cxn modelId="{375B6E94-AE3D-45C4-B9A6-629B1D64F3A8}" type="presOf" srcId="{18FABE87-AA51-431E-B74F-910A259435A4}" destId="{5B7D2F96-B1A3-4889-AC39-EB2E18E8FC4A}" srcOrd="0" destOrd="0" presId="urn:microsoft.com/office/officeart/2005/8/layout/chevron2"/>
    <dgm:cxn modelId="{B61E0BDE-35F2-49FD-AD2B-6E76C671A80D}" srcId="{18FABE87-AA51-431E-B74F-910A259435A4}" destId="{E1A5C268-2D06-43A5-829B-E1B5B8C849EA}" srcOrd="0" destOrd="0" parTransId="{0A610404-3548-49B3-ABB4-BC8EF008D5DB}" sibTransId="{58E0E638-DFF8-45A7-8462-DDEAD2C493A7}"/>
    <dgm:cxn modelId="{8D9E873C-A693-4B1C-9506-8F73B5883D8F}" srcId="{A5F941D9-A9A2-4045-8D60-E0EC47C1E032}" destId="{1D528B75-99BB-44D5-8B97-0357E873F8F1}" srcOrd="0" destOrd="0" parTransId="{662D0FB6-FD0D-4F62-8F2D-A4BE0600F437}" sibTransId="{BD261983-5F82-4839-A66E-CABB3755727B}"/>
    <dgm:cxn modelId="{17F1AEEE-EF59-4783-A88F-CE782177C6EC}" srcId="{A5A03FC2-E1D4-42C4-9BA6-5C66CF598BA2}" destId="{B48BBF6B-D780-44B8-8FD7-3A83DAFFD46B}" srcOrd="0" destOrd="0" parTransId="{2F82DB16-50D0-47B0-B8B0-AC74922FBC3A}" sibTransId="{1FF0D1EB-3839-4E59-948C-697A89D97D0A}"/>
    <dgm:cxn modelId="{67AA817E-AC36-4DB8-8F1A-8CB94C574894}" type="presOf" srcId="{BC20AB1B-9475-476A-9106-2DE018BB7096}" destId="{C62A413D-8490-4D98-85EA-4B9576C09D6C}" srcOrd="0" destOrd="0" presId="urn:microsoft.com/office/officeart/2005/8/layout/chevron2"/>
    <dgm:cxn modelId="{634EA718-756F-4941-A384-D04DA0A017EF}" type="presOf" srcId="{BE530AE5-F59E-4575-80E9-2A79C89F7CC9}" destId="{802B8616-FBD6-49DD-AE06-5F2115538301}" srcOrd="0" destOrd="0" presId="urn:microsoft.com/office/officeart/2005/8/layout/chevron2"/>
    <dgm:cxn modelId="{D0958F05-73BC-4D31-8909-ADF6584C6E21}" type="presOf" srcId="{12490FE9-93B1-4D42-9034-1DA40181719E}" destId="{72B1D07E-BD82-4AD0-BC6F-D19A51197204}" srcOrd="0" destOrd="0" presId="urn:microsoft.com/office/officeart/2005/8/layout/chevron2"/>
    <dgm:cxn modelId="{3DD86DAB-E17C-40A4-B82F-E633E04F0A49}" srcId="{1D528B75-99BB-44D5-8B97-0357E873F8F1}" destId="{31074D25-D17A-4BCD-932F-B8F1C5A91513}" srcOrd="0" destOrd="0" parTransId="{BAC957B2-9445-40CC-856E-FC30AEFEA037}" sibTransId="{DD04B086-B28B-430D-B782-52AB55228BBD}"/>
    <dgm:cxn modelId="{5D08E62F-EA15-4EDE-BEA1-78633DFB85F9}" srcId="{A5F941D9-A9A2-4045-8D60-E0EC47C1E032}" destId="{A5A03FC2-E1D4-42C4-9BA6-5C66CF598BA2}" srcOrd="2" destOrd="0" parTransId="{2547C434-2D2A-48FE-B589-15628470D254}" sibTransId="{DF479ECB-98AA-4387-A713-CE486A84DE6A}"/>
    <dgm:cxn modelId="{6A7C83B1-BE02-4C96-9FF5-BF50A24CBBDD}" srcId="{BE530AE5-F59E-4575-80E9-2A79C89F7CC9}" destId="{BC20AB1B-9475-476A-9106-2DE018BB7096}" srcOrd="0" destOrd="0" parTransId="{A037EA6F-57D4-4F5D-8076-B51178A0F22A}" sibTransId="{F9EBF018-619D-4352-8892-33B8B69ED1FB}"/>
    <dgm:cxn modelId="{958D930D-B2EF-4AB2-993F-6732F2F22940}" type="presOf" srcId="{68400A77-4905-4289-81A1-A15F46A25286}" destId="{8D2B9AFD-5A50-4FD6-85D0-78B4EEB5A330}" srcOrd="0" destOrd="0" presId="urn:microsoft.com/office/officeart/2005/8/layout/chevron2"/>
    <dgm:cxn modelId="{DA92750D-E6CB-4325-9BE2-912EFF90F968}" srcId="{A5F941D9-A9A2-4045-8D60-E0EC47C1E032}" destId="{18FABE87-AA51-431E-B74F-910A259435A4}" srcOrd="1" destOrd="0" parTransId="{6D49F07D-6A48-4C78-A9C9-712A150BEC7E}" sibTransId="{AC1DDC22-A6A3-49EA-9F88-58DB898394F7}"/>
    <dgm:cxn modelId="{3C480AA6-AFA2-410F-83C2-7D1DF9D860CC}" type="presParOf" srcId="{060EC8A6-0220-4B38-8567-355824699BC8}" destId="{E6397532-649E-4B15-8874-0D2BA9D839EF}" srcOrd="0" destOrd="0" presId="urn:microsoft.com/office/officeart/2005/8/layout/chevron2"/>
    <dgm:cxn modelId="{2D59EB5B-940F-422E-9406-B2B126CFA1C4}" type="presParOf" srcId="{E6397532-649E-4B15-8874-0D2BA9D839EF}" destId="{4A1C449C-8C4C-4262-AA71-F085B777D32A}" srcOrd="0" destOrd="0" presId="urn:microsoft.com/office/officeart/2005/8/layout/chevron2"/>
    <dgm:cxn modelId="{8E761842-978E-4795-86C9-6984B5B6F5E0}" type="presParOf" srcId="{E6397532-649E-4B15-8874-0D2BA9D839EF}" destId="{9DECF106-8445-46E1-9DE0-E213BD6FC25F}" srcOrd="1" destOrd="0" presId="urn:microsoft.com/office/officeart/2005/8/layout/chevron2"/>
    <dgm:cxn modelId="{AE8C858A-BD3A-4630-82ED-854E92A82BEC}" type="presParOf" srcId="{060EC8A6-0220-4B38-8567-355824699BC8}" destId="{2F85C85B-09DC-4931-A711-A6195BA197AB}" srcOrd="1" destOrd="0" presId="urn:microsoft.com/office/officeart/2005/8/layout/chevron2"/>
    <dgm:cxn modelId="{9A778862-428A-4964-89A8-0E7B5E6ABA15}" type="presParOf" srcId="{060EC8A6-0220-4B38-8567-355824699BC8}" destId="{28A63446-1F06-4B8D-99C4-57895E6DED7D}" srcOrd="2" destOrd="0" presId="urn:microsoft.com/office/officeart/2005/8/layout/chevron2"/>
    <dgm:cxn modelId="{FE040424-A3E8-4188-99E8-F0CFD162D27C}" type="presParOf" srcId="{28A63446-1F06-4B8D-99C4-57895E6DED7D}" destId="{5B7D2F96-B1A3-4889-AC39-EB2E18E8FC4A}" srcOrd="0" destOrd="0" presId="urn:microsoft.com/office/officeart/2005/8/layout/chevron2"/>
    <dgm:cxn modelId="{0A405463-8152-4C93-9096-BF7592EB267A}" type="presParOf" srcId="{28A63446-1F06-4B8D-99C4-57895E6DED7D}" destId="{898D2E63-0DBA-4374-AE56-4B6A3C4C8647}" srcOrd="1" destOrd="0" presId="urn:microsoft.com/office/officeart/2005/8/layout/chevron2"/>
    <dgm:cxn modelId="{65F4CD6E-1B8A-4D03-B21C-DAA5C07AC374}" type="presParOf" srcId="{060EC8A6-0220-4B38-8567-355824699BC8}" destId="{1F6C6E7C-F22F-4743-AA18-58622111CF70}" srcOrd="3" destOrd="0" presId="urn:microsoft.com/office/officeart/2005/8/layout/chevron2"/>
    <dgm:cxn modelId="{0FFE3C36-1D84-433E-BCBD-ED89BD5BFCC6}" type="presParOf" srcId="{060EC8A6-0220-4B38-8567-355824699BC8}" destId="{B27155A0-2B3A-4B67-8856-373A917C5971}" srcOrd="4" destOrd="0" presId="urn:microsoft.com/office/officeart/2005/8/layout/chevron2"/>
    <dgm:cxn modelId="{67D54CE8-42FE-492D-8F88-2BE5A8CFBEFC}" type="presParOf" srcId="{B27155A0-2B3A-4B67-8856-373A917C5971}" destId="{42004B89-BE8F-4DF0-9319-9E4FBBC7B707}" srcOrd="0" destOrd="0" presId="urn:microsoft.com/office/officeart/2005/8/layout/chevron2"/>
    <dgm:cxn modelId="{9E16BD4B-8B7A-44A1-B532-C7781BC5B943}" type="presParOf" srcId="{B27155A0-2B3A-4B67-8856-373A917C5971}" destId="{9141FCB2-AE42-47BF-8359-2E7A156423B6}" srcOrd="1" destOrd="0" presId="urn:microsoft.com/office/officeart/2005/8/layout/chevron2"/>
    <dgm:cxn modelId="{9068D145-F7C5-4122-8E7B-17BA1BF3735D}" type="presParOf" srcId="{060EC8A6-0220-4B38-8567-355824699BC8}" destId="{A626B25B-2384-43FB-8756-D9A16165E0C5}" srcOrd="5" destOrd="0" presId="urn:microsoft.com/office/officeart/2005/8/layout/chevron2"/>
    <dgm:cxn modelId="{29EC9828-8A51-4288-90BC-8F456DA20692}" type="presParOf" srcId="{060EC8A6-0220-4B38-8567-355824699BC8}" destId="{110F7831-2FE2-4B0D-823E-F0F7F9D29011}" srcOrd="6" destOrd="0" presId="urn:microsoft.com/office/officeart/2005/8/layout/chevron2"/>
    <dgm:cxn modelId="{991ACE43-00D4-4B09-8E5D-B3547270BF72}" type="presParOf" srcId="{110F7831-2FE2-4B0D-823E-F0F7F9D29011}" destId="{802B8616-FBD6-49DD-AE06-5F2115538301}" srcOrd="0" destOrd="0" presId="urn:microsoft.com/office/officeart/2005/8/layout/chevron2"/>
    <dgm:cxn modelId="{3946DAF7-66E4-452F-9927-740337140D95}" type="presParOf" srcId="{110F7831-2FE2-4B0D-823E-F0F7F9D29011}" destId="{C62A413D-8490-4D98-85EA-4B9576C09D6C}" srcOrd="1" destOrd="0" presId="urn:microsoft.com/office/officeart/2005/8/layout/chevron2"/>
    <dgm:cxn modelId="{D46BC38C-8F69-4CB6-BC5E-34FECB3BD2FC}" type="presParOf" srcId="{060EC8A6-0220-4B38-8567-355824699BC8}" destId="{B53B142A-6364-46D1-9342-760038C50907}" srcOrd="7" destOrd="0" presId="urn:microsoft.com/office/officeart/2005/8/layout/chevron2"/>
    <dgm:cxn modelId="{1C443736-1224-4AF9-8523-1C4EEF7EBB2F}" type="presParOf" srcId="{060EC8A6-0220-4B38-8567-355824699BC8}" destId="{F9144041-B11B-42EE-8C0D-E17A7A3A6AEB}" srcOrd="8" destOrd="0" presId="urn:microsoft.com/office/officeart/2005/8/layout/chevron2"/>
    <dgm:cxn modelId="{EAC58CD0-86B4-453A-893D-9746F5F7FDFD}" type="presParOf" srcId="{F9144041-B11B-42EE-8C0D-E17A7A3A6AEB}" destId="{8D2B9AFD-5A50-4FD6-85D0-78B4EEB5A330}" srcOrd="0" destOrd="0" presId="urn:microsoft.com/office/officeart/2005/8/layout/chevron2"/>
    <dgm:cxn modelId="{B2AFDD31-F006-4795-9A66-B7705932E885}" type="presParOf" srcId="{F9144041-B11B-42EE-8C0D-E17A7A3A6AEB}" destId="{72B1D07E-BD82-4AD0-BC6F-D19A5119720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A81A496-3A2B-4935-85DB-AE17634A4DE6}" type="doc">
      <dgm:prSet loTypeId="urn:microsoft.com/office/officeart/2005/8/layout/vList3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817E71A-70BB-488D-925C-17DE3767B99F}">
      <dgm:prSet phldrT="[Текст]" custT="1"/>
      <dgm:spPr/>
      <dgm:t>
        <a:bodyPr/>
        <a:lstStyle/>
        <a:p>
          <a:endParaRPr lang="ru-RU" sz="2000" dirty="0" smtClean="0"/>
        </a:p>
        <a:p>
          <a:r>
            <a:rPr lang="ru-RU" sz="2000" dirty="0" smtClean="0"/>
            <a:t>Сжигание ископаемого топлива является одной из причин повышения содержания углекислого газа в атмосфере.</a:t>
          </a:r>
        </a:p>
        <a:p>
          <a:endParaRPr lang="ru-RU" sz="2000" dirty="0"/>
        </a:p>
      </dgm:t>
    </dgm:pt>
    <dgm:pt modelId="{3E750D39-A8DD-4C4F-8DC6-BFEF027F816B}" type="parTrans" cxnId="{82068B51-52CC-4D9E-AFC4-4A2AF2E7F1BB}">
      <dgm:prSet/>
      <dgm:spPr/>
      <dgm:t>
        <a:bodyPr/>
        <a:lstStyle/>
        <a:p>
          <a:endParaRPr lang="ru-RU"/>
        </a:p>
      </dgm:t>
    </dgm:pt>
    <dgm:pt modelId="{92296E7E-49BA-4FFB-9E24-D4AE1AEC09C3}" type="sibTrans" cxnId="{82068B51-52CC-4D9E-AFC4-4A2AF2E7F1BB}">
      <dgm:prSet/>
      <dgm:spPr/>
      <dgm:t>
        <a:bodyPr/>
        <a:lstStyle/>
        <a:p>
          <a:endParaRPr lang="ru-RU"/>
        </a:p>
      </dgm:t>
    </dgm:pt>
    <dgm:pt modelId="{2ACCE71C-AA3B-4A5E-8D23-E5DCB18C85E3}">
      <dgm:prSet phldrT="[Текст]" custT="1"/>
      <dgm:spPr/>
      <dgm:t>
        <a:bodyPr/>
        <a:lstStyle/>
        <a:p>
          <a:r>
            <a:rPr lang="ru-RU" sz="1600" dirty="0" smtClean="0"/>
            <a:t> </a:t>
          </a:r>
        </a:p>
        <a:p>
          <a:r>
            <a:rPr lang="ru-RU" sz="2000" dirty="0" smtClean="0"/>
            <a:t>Использование на ТЭС в качестве топлива угля вместо природного газа позволяет снизить вредные выбросы в атмосферу.</a:t>
          </a:r>
        </a:p>
        <a:p>
          <a:endParaRPr lang="ru-RU" sz="1600" dirty="0"/>
        </a:p>
      </dgm:t>
    </dgm:pt>
    <dgm:pt modelId="{8DAB579F-6CA2-490B-9BE9-4C66E33023EF}" type="parTrans" cxnId="{67EC8165-06CC-4A98-90F1-246CD534975D}">
      <dgm:prSet/>
      <dgm:spPr/>
      <dgm:t>
        <a:bodyPr/>
        <a:lstStyle/>
        <a:p>
          <a:endParaRPr lang="ru-RU"/>
        </a:p>
      </dgm:t>
    </dgm:pt>
    <dgm:pt modelId="{708B362D-D1F8-4553-B253-DC30EAFA265E}" type="sibTrans" cxnId="{67EC8165-06CC-4A98-90F1-246CD534975D}">
      <dgm:prSet/>
      <dgm:spPr/>
      <dgm:t>
        <a:bodyPr/>
        <a:lstStyle/>
        <a:p>
          <a:endParaRPr lang="ru-RU"/>
        </a:p>
      </dgm:t>
    </dgm:pt>
    <dgm:pt modelId="{8E1F76B4-57D2-4AEC-80A6-6B5F721E8516}">
      <dgm:prSet phldrT="[Текст]" custT="1"/>
      <dgm:spPr/>
      <dgm:t>
        <a:bodyPr/>
        <a:lstStyle/>
        <a:p>
          <a:endParaRPr lang="ru-RU" sz="2000" dirty="0" smtClean="0"/>
        </a:p>
        <a:p>
          <a:r>
            <a:rPr lang="ru-RU" sz="2000" dirty="0" smtClean="0"/>
            <a:t>Атомная энергетика является главным источником развития «парникового эффекта» в атмосфере.</a:t>
          </a:r>
        </a:p>
        <a:p>
          <a:endParaRPr lang="ru-RU" sz="1600" dirty="0"/>
        </a:p>
      </dgm:t>
    </dgm:pt>
    <dgm:pt modelId="{E7D179C8-6E52-4E8E-BF6B-D56BACE45DDF}" type="parTrans" cxnId="{9AD1859C-8B06-4B54-841F-08B3DA08B3A1}">
      <dgm:prSet/>
      <dgm:spPr/>
      <dgm:t>
        <a:bodyPr/>
        <a:lstStyle/>
        <a:p>
          <a:endParaRPr lang="ru-RU"/>
        </a:p>
      </dgm:t>
    </dgm:pt>
    <dgm:pt modelId="{EF3C8056-5EA7-4032-ADFC-DDAD43C1032F}" type="sibTrans" cxnId="{9AD1859C-8B06-4B54-841F-08B3DA08B3A1}">
      <dgm:prSet/>
      <dgm:spPr/>
      <dgm:t>
        <a:bodyPr/>
        <a:lstStyle/>
        <a:p>
          <a:endParaRPr lang="ru-RU"/>
        </a:p>
      </dgm:t>
    </dgm:pt>
    <dgm:pt modelId="{AC8ACD18-1BDB-4C08-93C9-76FF7A1B8E92}">
      <dgm:prSet phldrT="[Текст]" custT="1"/>
      <dgm:spPr/>
      <dgm:t>
        <a:bodyPr/>
        <a:lstStyle/>
        <a:p>
          <a:endParaRPr lang="ru-RU" sz="2000" dirty="0" smtClean="0"/>
        </a:p>
        <a:p>
          <a:r>
            <a:rPr lang="ru-RU" sz="2000" dirty="0" smtClean="0"/>
            <a:t>Создание крупных водохранилищ приводит к уменьшению годового количества атмосферных осадков на близлежащих территориях.</a:t>
          </a:r>
        </a:p>
        <a:p>
          <a:endParaRPr lang="ru-RU" sz="1600" dirty="0"/>
        </a:p>
      </dgm:t>
    </dgm:pt>
    <dgm:pt modelId="{C1303A18-9F7D-42D9-A3B7-3226A150D813}" type="parTrans" cxnId="{6FDB7E25-8228-4D1E-9812-52520494D2AE}">
      <dgm:prSet/>
      <dgm:spPr/>
      <dgm:t>
        <a:bodyPr/>
        <a:lstStyle/>
        <a:p>
          <a:endParaRPr lang="ru-RU"/>
        </a:p>
      </dgm:t>
    </dgm:pt>
    <dgm:pt modelId="{4CAAA292-4685-4C01-8285-FF904AD2C7B3}" type="sibTrans" cxnId="{6FDB7E25-8228-4D1E-9812-52520494D2AE}">
      <dgm:prSet/>
      <dgm:spPr/>
      <dgm:t>
        <a:bodyPr/>
        <a:lstStyle/>
        <a:p>
          <a:endParaRPr lang="ru-RU"/>
        </a:p>
      </dgm:t>
    </dgm:pt>
    <dgm:pt modelId="{FC9A842C-FD5C-490A-9F81-C84D7FED1FB8}" type="pres">
      <dgm:prSet presAssocID="{3A81A496-3A2B-4935-85DB-AE17634A4DE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5ADA2BB-1870-4D55-A327-520B6DEC85C6}" type="pres">
      <dgm:prSet presAssocID="{A817E71A-70BB-488D-925C-17DE3767B99F}" presName="composite" presStyleCnt="0"/>
      <dgm:spPr/>
    </dgm:pt>
    <dgm:pt modelId="{384693AA-2955-4A7D-A7A3-C68F924C026E}" type="pres">
      <dgm:prSet presAssocID="{A817E71A-70BB-488D-925C-17DE3767B99F}" presName="imgShp" presStyleLbl="fgImgPlace1" presStyleIdx="0" presStyleCnt="4"/>
      <dgm:spPr/>
    </dgm:pt>
    <dgm:pt modelId="{653C8E01-F19A-4C25-AFCD-921BAE2C291A}" type="pres">
      <dgm:prSet presAssocID="{A817E71A-70BB-488D-925C-17DE3767B99F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601659-87F2-4B0C-B8EC-EDAF8FFF6A91}" type="pres">
      <dgm:prSet presAssocID="{92296E7E-49BA-4FFB-9E24-D4AE1AEC09C3}" presName="spacing" presStyleCnt="0"/>
      <dgm:spPr/>
    </dgm:pt>
    <dgm:pt modelId="{A5D2ABC9-F425-437B-A528-6199E9D18E20}" type="pres">
      <dgm:prSet presAssocID="{2ACCE71C-AA3B-4A5E-8D23-E5DCB18C85E3}" presName="composite" presStyleCnt="0"/>
      <dgm:spPr/>
    </dgm:pt>
    <dgm:pt modelId="{06A0770A-FF43-4214-B867-86B424E9EA1E}" type="pres">
      <dgm:prSet presAssocID="{2ACCE71C-AA3B-4A5E-8D23-E5DCB18C85E3}" presName="imgShp" presStyleLbl="fgImgPlace1" presStyleIdx="1" presStyleCnt="4"/>
      <dgm:spPr/>
    </dgm:pt>
    <dgm:pt modelId="{EFFBD371-955C-4C03-8788-1D0D5500257E}" type="pres">
      <dgm:prSet presAssocID="{2ACCE71C-AA3B-4A5E-8D23-E5DCB18C85E3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3DFB0A-58CF-4549-B9AD-D559FF2CDE41}" type="pres">
      <dgm:prSet presAssocID="{708B362D-D1F8-4553-B253-DC30EAFA265E}" presName="spacing" presStyleCnt="0"/>
      <dgm:spPr/>
    </dgm:pt>
    <dgm:pt modelId="{00569BAA-9E69-4341-946E-FBA479D1B02E}" type="pres">
      <dgm:prSet presAssocID="{8E1F76B4-57D2-4AEC-80A6-6B5F721E8516}" presName="composite" presStyleCnt="0"/>
      <dgm:spPr/>
    </dgm:pt>
    <dgm:pt modelId="{520C4122-8261-4354-8791-E26F660D3CC3}" type="pres">
      <dgm:prSet presAssocID="{8E1F76B4-57D2-4AEC-80A6-6B5F721E8516}" presName="imgShp" presStyleLbl="fgImgPlace1" presStyleIdx="2" presStyleCnt="4"/>
      <dgm:spPr/>
    </dgm:pt>
    <dgm:pt modelId="{11BD66B0-C24F-4127-871E-D35A457189B3}" type="pres">
      <dgm:prSet presAssocID="{8E1F76B4-57D2-4AEC-80A6-6B5F721E8516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41B70E-2E19-4E4C-9515-F79BD8FF9DD3}" type="pres">
      <dgm:prSet presAssocID="{EF3C8056-5EA7-4032-ADFC-DDAD43C1032F}" presName="spacing" presStyleCnt="0"/>
      <dgm:spPr/>
    </dgm:pt>
    <dgm:pt modelId="{4E4D7D7E-6D99-4FEF-8769-0B5474F3A4BC}" type="pres">
      <dgm:prSet presAssocID="{AC8ACD18-1BDB-4C08-93C9-76FF7A1B8E92}" presName="composite" presStyleCnt="0"/>
      <dgm:spPr/>
    </dgm:pt>
    <dgm:pt modelId="{8E58576D-EEFD-45A1-AB33-AFEC61C38DEC}" type="pres">
      <dgm:prSet presAssocID="{AC8ACD18-1BDB-4C08-93C9-76FF7A1B8E92}" presName="imgShp" presStyleLbl="fgImgPlace1" presStyleIdx="3" presStyleCnt="4"/>
      <dgm:spPr/>
    </dgm:pt>
    <dgm:pt modelId="{F20FD0AE-DCE9-47D7-BA84-DE730A7560F8}" type="pres">
      <dgm:prSet presAssocID="{AC8ACD18-1BDB-4C08-93C9-76FF7A1B8E92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7EC8165-06CC-4A98-90F1-246CD534975D}" srcId="{3A81A496-3A2B-4935-85DB-AE17634A4DE6}" destId="{2ACCE71C-AA3B-4A5E-8D23-E5DCB18C85E3}" srcOrd="1" destOrd="0" parTransId="{8DAB579F-6CA2-490B-9BE9-4C66E33023EF}" sibTransId="{708B362D-D1F8-4553-B253-DC30EAFA265E}"/>
    <dgm:cxn modelId="{9AD1859C-8B06-4B54-841F-08B3DA08B3A1}" srcId="{3A81A496-3A2B-4935-85DB-AE17634A4DE6}" destId="{8E1F76B4-57D2-4AEC-80A6-6B5F721E8516}" srcOrd="2" destOrd="0" parTransId="{E7D179C8-6E52-4E8E-BF6B-D56BACE45DDF}" sibTransId="{EF3C8056-5EA7-4032-ADFC-DDAD43C1032F}"/>
    <dgm:cxn modelId="{6FDB7E25-8228-4D1E-9812-52520494D2AE}" srcId="{3A81A496-3A2B-4935-85DB-AE17634A4DE6}" destId="{AC8ACD18-1BDB-4C08-93C9-76FF7A1B8E92}" srcOrd="3" destOrd="0" parTransId="{C1303A18-9F7D-42D9-A3B7-3226A150D813}" sibTransId="{4CAAA292-4685-4C01-8285-FF904AD2C7B3}"/>
    <dgm:cxn modelId="{884693BC-53F5-4EFD-9065-7FA43081A33B}" type="presOf" srcId="{AC8ACD18-1BDB-4C08-93C9-76FF7A1B8E92}" destId="{F20FD0AE-DCE9-47D7-BA84-DE730A7560F8}" srcOrd="0" destOrd="0" presId="urn:microsoft.com/office/officeart/2005/8/layout/vList3"/>
    <dgm:cxn modelId="{0C32E62E-989F-49D8-9B90-8223D4DDF445}" type="presOf" srcId="{A817E71A-70BB-488D-925C-17DE3767B99F}" destId="{653C8E01-F19A-4C25-AFCD-921BAE2C291A}" srcOrd="0" destOrd="0" presId="urn:microsoft.com/office/officeart/2005/8/layout/vList3"/>
    <dgm:cxn modelId="{82068B51-52CC-4D9E-AFC4-4A2AF2E7F1BB}" srcId="{3A81A496-3A2B-4935-85DB-AE17634A4DE6}" destId="{A817E71A-70BB-488D-925C-17DE3767B99F}" srcOrd="0" destOrd="0" parTransId="{3E750D39-A8DD-4C4F-8DC6-BFEF027F816B}" sibTransId="{92296E7E-49BA-4FFB-9E24-D4AE1AEC09C3}"/>
    <dgm:cxn modelId="{A30F7AE9-1C3C-4F79-BDE4-6CC89A7145BA}" type="presOf" srcId="{3A81A496-3A2B-4935-85DB-AE17634A4DE6}" destId="{FC9A842C-FD5C-490A-9F81-C84D7FED1FB8}" srcOrd="0" destOrd="0" presId="urn:microsoft.com/office/officeart/2005/8/layout/vList3"/>
    <dgm:cxn modelId="{29432931-DED3-403B-A9F7-3E2C1C6B9774}" type="presOf" srcId="{8E1F76B4-57D2-4AEC-80A6-6B5F721E8516}" destId="{11BD66B0-C24F-4127-871E-D35A457189B3}" srcOrd="0" destOrd="0" presId="urn:microsoft.com/office/officeart/2005/8/layout/vList3"/>
    <dgm:cxn modelId="{B2E3269F-62B1-4884-920A-59C9445A0CCA}" type="presOf" srcId="{2ACCE71C-AA3B-4A5E-8D23-E5DCB18C85E3}" destId="{EFFBD371-955C-4C03-8788-1D0D5500257E}" srcOrd="0" destOrd="0" presId="urn:microsoft.com/office/officeart/2005/8/layout/vList3"/>
    <dgm:cxn modelId="{757A467A-D7C7-4071-B207-D3D344F772BE}" type="presParOf" srcId="{FC9A842C-FD5C-490A-9F81-C84D7FED1FB8}" destId="{15ADA2BB-1870-4D55-A327-520B6DEC85C6}" srcOrd="0" destOrd="0" presId="urn:microsoft.com/office/officeart/2005/8/layout/vList3"/>
    <dgm:cxn modelId="{D5834CC8-9467-4CB4-8058-2C643987EE3F}" type="presParOf" srcId="{15ADA2BB-1870-4D55-A327-520B6DEC85C6}" destId="{384693AA-2955-4A7D-A7A3-C68F924C026E}" srcOrd="0" destOrd="0" presId="urn:microsoft.com/office/officeart/2005/8/layout/vList3"/>
    <dgm:cxn modelId="{717FC3E1-6F4E-4ACA-B288-729607DBD77B}" type="presParOf" srcId="{15ADA2BB-1870-4D55-A327-520B6DEC85C6}" destId="{653C8E01-F19A-4C25-AFCD-921BAE2C291A}" srcOrd="1" destOrd="0" presId="urn:microsoft.com/office/officeart/2005/8/layout/vList3"/>
    <dgm:cxn modelId="{D79555E3-0185-4F35-8334-36B32E41CEA9}" type="presParOf" srcId="{FC9A842C-FD5C-490A-9F81-C84D7FED1FB8}" destId="{02601659-87F2-4B0C-B8EC-EDAF8FFF6A91}" srcOrd="1" destOrd="0" presId="urn:microsoft.com/office/officeart/2005/8/layout/vList3"/>
    <dgm:cxn modelId="{0F94AA6A-BD73-43E6-AEDB-47A6BE093CFE}" type="presParOf" srcId="{FC9A842C-FD5C-490A-9F81-C84D7FED1FB8}" destId="{A5D2ABC9-F425-437B-A528-6199E9D18E20}" srcOrd="2" destOrd="0" presId="urn:microsoft.com/office/officeart/2005/8/layout/vList3"/>
    <dgm:cxn modelId="{921B0CDC-2EEB-4777-BE74-0CA5DF9F129D}" type="presParOf" srcId="{A5D2ABC9-F425-437B-A528-6199E9D18E20}" destId="{06A0770A-FF43-4214-B867-86B424E9EA1E}" srcOrd="0" destOrd="0" presId="urn:microsoft.com/office/officeart/2005/8/layout/vList3"/>
    <dgm:cxn modelId="{4E0E2B89-477F-4B99-9C52-85F5EE8C943B}" type="presParOf" srcId="{A5D2ABC9-F425-437B-A528-6199E9D18E20}" destId="{EFFBD371-955C-4C03-8788-1D0D5500257E}" srcOrd="1" destOrd="0" presId="urn:microsoft.com/office/officeart/2005/8/layout/vList3"/>
    <dgm:cxn modelId="{046ED2E9-B37E-4C9C-997D-DDF7074B6302}" type="presParOf" srcId="{FC9A842C-FD5C-490A-9F81-C84D7FED1FB8}" destId="{DD3DFB0A-58CF-4549-B9AD-D559FF2CDE41}" srcOrd="3" destOrd="0" presId="urn:microsoft.com/office/officeart/2005/8/layout/vList3"/>
    <dgm:cxn modelId="{B5B94695-40AC-4B4B-9035-646E5C0F0A2A}" type="presParOf" srcId="{FC9A842C-FD5C-490A-9F81-C84D7FED1FB8}" destId="{00569BAA-9E69-4341-946E-FBA479D1B02E}" srcOrd="4" destOrd="0" presId="urn:microsoft.com/office/officeart/2005/8/layout/vList3"/>
    <dgm:cxn modelId="{33BB7536-955C-46E4-AC8D-F1FD26B064DC}" type="presParOf" srcId="{00569BAA-9E69-4341-946E-FBA479D1B02E}" destId="{520C4122-8261-4354-8791-E26F660D3CC3}" srcOrd="0" destOrd="0" presId="urn:microsoft.com/office/officeart/2005/8/layout/vList3"/>
    <dgm:cxn modelId="{933B812B-717C-431A-966D-C4A466DEBB85}" type="presParOf" srcId="{00569BAA-9E69-4341-946E-FBA479D1B02E}" destId="{11BD66B0-C24F-4127-871E-D35A457189B3}" srcOrd="1" destOrd="0" presId="urn:microsoft.com/office/officeart/2005/8/layout/vList3"/>
    <dgm:cxn modelId="{7010B42B-70B9-4B83-B585-36E47BFB340D}" type="presParOf" srcId="{FC9A842C-FD5C-490A-9F81-C84D7FED1FB8}" destId="{1C41B70E-2E19-4E4C-9515-F79BD8FF9DD3}" srcOrd="5" destOrd="0" presId="urn:microsoft.com/office/officeart/2005/8/layout/vList3"/>
    <dgm:cxn modelId="{765388C0-11BD-41EF-B777-E95D29FEC3AD}" type="presParOf" srcId="{FC9A842C-FD5C-490A-9F81-C84D7FED1FB8}" destId="{4E4D7D7E-6D99-4FEF-8769-0B5474F3A4BC}" srcOrd="6" destOrd="0" presId="urn:microsoft.com/office/officeart/2005/8/layout/vList3"/>
    <dgm:cxn modelId="{B7F38687-B58E-43F9-98C8-F67415555C94}" type="presParOf" srcId="{4E4D7D7E-6D99-4FEF-8769-0B5474F3A4BC}" destId="{8E58576D-EEFD-45A1-AB33-AFEC61C38DEC}" srcOrd="0" destOrd="0" presId="urn:microsoft.com/office/officeart/2005/8/layout/vList3"/>
    <dgm:cxn modelId="{2685B9F2-6469-411C-9467-769D959F792F}" type="presParOf" srcId="{4E4D7D7E-6D99-4FEF-8769-0B5474F3A4BC}" destId="{F20FD0AE-DCE9-47D7-BA84-DE730A7560F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BCD6CEE-78F6-4A9B-AD7F-EA3388170993}" type="doc">
      <dgm:prSet loTypeId="urn:microsoft.com/office/officeart/2005/8/layout/default#2" loCatId="list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8CF735F6-3B93-4FB8-97AA-0647C141E5E0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ru-RU" sz="1800" dirty="0" smtClean="0"/>
            <a:t>А. АЭС</a:t>
          </a:r>
          <a:endParaRPr lang="ru-RU" sz="1800" dirty="0"/>
        </a:p>
      </dgm:t>
    </dgm:pt>
    <dgm:pt modelId="{68597ADA-514D-4E46-B8E7-F8D4DE68A221}" type="parTrans" cxnId="{FEECDA44-972C-43EE-8318-489C8E4B26F2}">
      <dgm:prSet/>
      <dgm:spPr/>
      <dgm:t>
        <a:bodyPr/>
        <a:lstStyle/>
        <a:p>
          <a:endParaRPr lang="ru-RU"/>
        </a:p>
      </dgm:t>
    </dgm:pt>
    <dgm:pt modelId="{94BA3F67-EA6E-413E-8163-63CC09D80FA1}" type="sibTrans" cxnId="{FEECDA44-972C-43EE-8318-489C8E4B26F2}">
      <dgm:prSet/>
      <dgm:spPr/>
      <dgm:t>
        <a:bodyPr/>
        <a:lstStyle/>
        <a:p>
          <a:endParaRPr lang="ru-RU"/>
        </a:p>
      </dgm:t>
    </dgm:pt>
    <dgm:pt modelId="{B6782CD1-DE12-44F0-A42D-32A04493A252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ru-RU" sz="1800" dirty="0" smtClean="0"/>
            <a:t>Б. ПЭС</a:t>
          </a:r>
          <a:endParaRPr lang="ru-RU" sz="1800" dirty="0"/>
        </a:p>
      </dgm:t>
    </dgm:pt>
    <dgm:pt modelId="{6A30C583-EA2F-4BB2-B6A6-4FBD96BB5FDE}" type="parTrans" cxnId="{12681C9B-1A36-47AA-8D43-D3D337743248}">
      <dgm:prSet/>
      <dgm:spPr/>
      <dgm:t>
        <a:bodyPr/>
        <a:lstStyle/>
        <a:p>
          <a:endParaRPr lang="ru-RU"/>
        </a:p>
      </dgm:t>
    </dgm:pt>
    <dgm:pt modelId="{60B02680-50F0-49E4-A740-3CD0582BD5BA}" type="sibTrans" cxnId="{12681C9B-1A36-47AA-8D43-D3D337743248}">
      <dgm:prSet/>
      <dgm:spPr/>
      <dgm:t>
        <a:bodyPr/>
        <a:lstStyle/>
        <a:p>
          <a:endParaRPr lang="ru-RU"/>
        </a:p>
      </dgm:t>
    </dgm:pt>
    <dgm:pt modelId="{3ED52148-9E71-4E0D-9E59-09E8B07D70E9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ru-RU" sz="1800" dirty="0" smtClean="0"/>
            <a:t>В. ГЭС</a:t>
          </a:r>
          <a:endParaRPr lang="ru-RU" sz="1800" dirty="0"/>
        </a:p>
      </dgm:t>
    </dgm:pt>
    <dgm:pt modelId="{CD625453-D86F-4D7C-A47A-897D4F45A726}" type="parTrans" cxnId="{C7267AE1-B48D-442E-95E6-0C7785EA5295}">
      <dgm:prSet/>
      <dgm:spPr/>
      <dgm:t>
        <a:bodyPr/>
        <a:lstStyle/>
        <a:p>
          <a:endParaRPr lang="ru-RU"/>
        </a:p>
      </dgm:t>
    </dgm:pt>
    <dgm:pt modelId="{B29612A0-E1C9-43BE-8610-D3369C038108}" type="sibTrans" cxnId="{C7267AE1-B48D-442E-95E6-0C7785EA5295}">
      <dgm:prSet/>
      <dgm:spPr/>
      <dgm:t>
        <a:bodyPr/>
        <a:lstStyle/>
        <a:p>
          <a:endParaRPr lang="ru-RU"/>
        </a:p>
      </dgm:t>
    </dgm:pt>
    <dgm:pt modelId="{A2E3661D-E882-4A55-8A8C-85EE790E9AC6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ru-RU" sz="1800" dirty="0" smtClean="0"/>
            <a:t>Г. ТЭС</a:t>
          </a:r>
          <a:endParaRPr lang="ru-RU" sz="1800" dirty="0"/>
        </a:p>
      </dgm:t>
    </dgm:pt>
    <dgm:pt modelId="{80FBC0DB-6B4A-479D-AF32-D1DB15B4CB61}" type="parTrans" cxnId="{4F714CA8-288F-449F-81F4-D49221090F35}">
      <dgm:prSet/>
      <dgm:spPr/>
      <dgm:t>
        <a:bodyPr/>
        <a:lstStyle/>
        <a:p>
          <a:endParaRPr lang="ru-RU"/>
        </a:p>
      </dgm:t>
    </dgm:pt>
    <dgm:pt modelId="{BE72457C-8411-4907-B2AC-A2F1692FAF16}" type="sibTrans" cxnId="{4F714CA8-288F-449F-81F4-D49221090F35}">
      <dgm:prSet/>
      <dgm:spPr/>
      <dgm:t>
        <a:bodyPr/>
        <a:lstStyle/>
        <a:p>
          <a:endParaRPr lang="ru-RU"/>
        </a:p>
      </dgm:t>
    </dgm:pt>
    <dgm:pt modelId="{38A019F2-9492-4B4C-9EC3-6EADE288421F}" type="pres">
      <dgm:prSet presAssocID="{5BCD6CEE-78F6-4A9B-AD7F-EA338817099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530477-1581-46AF-A7F6-2C994604A01D}" type="pres">
      <dgm:prSet presAssocID="{8CF735F6-3B93-4FB8-97AA-0647C141E5E0}" presName="node" presStyleLbl="node1" presStyleIdx="0" presStyleCnt="4" custScaleX="4304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FDC46D-4CBB-40DF-AF69-7064AFFB9572}" type="pres">
      <dgm:prSet presAssocID="{94BA3F67-EA6E-413E-8163-63CC09D80FA1}" presName="sibTrans" presStyleCnt="0"/>
      <dgm:spPr/>
      <dgm:t>
        <a:bodyPr/>
        <a:lstStyle/>
        <a:p>
          <a:endParaRPr lang="ru-RU"/>
        </a:p>
      </dgm:t>
    </dgm:pt>
    <dgm:pt modelId="{E47E9F80-A84C-4963-A837-0C3ED0532E52}" type="pres">
      <dgm:prSet presAssocID="{B6782CD1-DE12-44F0-A42D-32A04493A252}" presName="node" presStyleLbl="node1" presStyleIdx="1" presStyleCnt="4" custScaleX="4304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333755-3A18-4A31-A37D-92C98EA181AB}" type="pres">
      <dgm:prSet presAssocID="{60B02680-50F0-49E4-A740-3CD0582BD5BA}" presName="sibTrans" presStyleCnt="0"/>
      <dgm:spPr/>
      <dgm:t>
        <a:bodyPr/>
        <a:lstStyle/>
        <a:p>
          <a:endParaRPr lang="ru-RU"/>
        </a:p>
      </dgm:t>
    </dgm:pt>
    <dgm:pt modelId="{19CB83B1-6C55-4D62-8330-4BED9F55A3A1}" type="pres">
      <dgm:prSet presAssocID="{3ED52148-9E71-4E0D-9E59-09E8B07D70E9}" presName="node" presStyleLbl="node1" presStyleIdx="2" presStyleCnt="4" custScaleX="4304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C227A9-39F3-4CF6-A3A0-E1D06971FDD3}" type="pres">
      <dgm:prSet presAssocID="{B29612A0-E1C9-43BE-8610-D3369C038108}" presName="sibTrans" presStyleCnt="0"/>
      <dgm:spPr/>
      <dgm:t>
        <a:bodyPr/>
        <a:lstStyle/>
        <a:p>
          <a:endParaRPr lang="ru-RU"/>
        </a:p>
      </dgm:t>
    </dgm:pt>
    <dgm:pt modelId="{8DB6B25E-B170-4818-A60A-6F0D082C6B54}" type="pres">
      <dgm:prSet presAssocID="{A2E3661D-E882-4A55-8A8C-85EE790E9AC6}" presName="node" presStyleLbl="node1" presStyleIdx="3" presStyleCnt="4" custScaleX="4304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267AE1-B48D-442E-95E6-0C7785EA5295}" srcId="{5BCD6CEE-78F6-4A9B-AD7F-EA3388170993}" destId="{3ED52148-9E71-4E0D-9E59-09E8B07D70E9}" srcOrd="2" destOrd="0" parTransId="{CD625453-D86F-4D7C-A47A-897D4F45A726}" sibTransId="{B29612A0-E1C9-43BE-8610-D3369C038108}"/>
    <dgm:cxn modelId="{FEECDA44-972C-43EE-8318-489C8E4B26F2}" srcId="{5BCD6CEE-78F6-4A9B-AD7F-EA3388170993}" destId="{8CF735F6-3B93-4FB8-97AA-0647C141E5E0}" srcOrd="0" destOrd="0" parTransId="{68597ADA-514D-4E46-B8E7-F8D4DE68A221}" sibTransId="{94BA3F67-EA6E-413E-8163-63CC09D80FA1}"/>
    <dgm:cxn modelId="{A814F34F-4C12-48B6-9CE1-3FC3C8DC56BE}" type="presOf" srcId="{A2E3661D-E882-4A55-8A8C-85EE790E9AC6}" destId="{8DB6B25E-B170-4818-A60A-6F0D082C6B54}" srcOrd="0" destOrd="0" presId="urn:microsoft.com/office/officeart/2005/8/layout/default#2"/>
    <dgm:cxn modelId="{4F714CA8-288F-449F-81F4-D49221090F35}" srcId="{5BCD6CEE-78F6-4A9B-AD7F-EA3388170993}" destId="{A2E3661D-E882-4A55-8A8C-85EE790E9AC6}" srcOrd="3" destOrd="0" parTransId="{80FBC0DB-6B4A-479D-AF32-D1DB15B4CB61}" sibTransId="{BE72457C-8411-4907-B2AC-A2F1692FAF16}"/>
    <dgm:cxn modelId="{A8DE4CEC-66B2-4BE6-B851-30F31D3F585D}" type="presOf" srcId="{3ED52148-9E71-4E0D-9E59-09E8B07D70E9}" destId="{19CB83B1-6C55-4D62-8330-4BED9F55A3A1}" srcOrd="0" destOrd="0" presId="urn:microsoft.com/office/officeart/2005/8/layout/default#2"/>
    <dgm:cxn modelId="{9CF580A2-E40C-4053-ADE0-06E10315BBF3}" type="presOf" srcId="{B6782CD1-DE12-44F0-A42D-32A04493A252}" destId="{E47E9F80-A84C-4963-A837-0C3ED0532E52}" srcOrd="0" destOrd="0" presId="urn:microsoft.com/office/officeart/2005/8/layout/default#2"/>
    <dgm:cxn modelId="{12681C9B-1A36-47AA-8D43-D3D337743248}" srcId="{5BCD6CEE-78F6-4A9B-AD7F-EA3388170993}" destId="{B6782CD1-DE12-44F0-A42D-32A04493A252}" srcOrd="1" destOrd="0" parTransId="{6A30C583-EA2F-4BB2-B6A6-4FBD96BB5FDE}" sibTransId="{60B02680-50F0-49E4-A740-3CD0582BD5BA}"/>
    <dgm:cxn modelId="{D9D090C0-E00B-4F38-BA2A-A224C0CE2B2C}" type="presOf" srcId="{5BCD6CEE-78F6-4A9B-AD7F-EA3388170993}" destId="{38A019F2-9492-4B4C-9EC3-6EADE288421F}" srcOrd="0" destOrd="0" presId="urn:microsoft.com/office/officeart/2005/8/layout/default#2"/>
    <dgm:cxn modelId="{CF9ECCE2-5A4F-4AD4-ABE2-85922BFE225C}" type="presOf" srcId="{8CF735F6-3B93-4FB8-97AA-0647C141E5E0}" destId="{1A530477-1581-46AF-A7F6-2C994604A01D}" srcOrd="0" destOrd="0" presId="urn:microsoft.com/office/officeart/2005/8/layout/default#2"/>
    <dgm:cxn modelId="{F848881A-308A-4844-AB3D-52B140CC782F}" type="presParOf" srcId="{38A019F2-9492-4B4C-9EC3-6EADE288421F}" destId="{1A530477-1581-46AF-A7F6-2C994604A01D}" srcOrd="0" destOrd="0" presId="urn:microsoft.com/office/officeart/2005/8/layout/default#2"/>
    <dgm:cxn modelId="{B75AFE42-A7C0-4AEA-AC4A-DBC079EA84B7}" type="presParOf" srcId="{38A019F2-9492-4B4C-9EC3-6EADE288421F}" destId="{F3FDC46D-4CBB-40DF-AF69-7064AFFB9572}" srcOrd="1" destOrd="0" presId="urn:microsoft.com/office/officeart/2005/8/layout/default#2"/>
    <dgm:cxn modelId="{B90E0295-E281-4FC7-A7FA-E0C36D76F894}" type="presParOf" srcId="{38A019F2-9492-4B4C-9EC3-6EADE288421F}" destId="{E47E9F80-A84C-4963-A837-0C3ED0532E52}" srcOrd="2" destOrd="0" presId="urn:microsoft.com/office/officeart/2005/8/layout/default#2"/>
    <dgm:cxn modelId="{38DB79D8-E2FB-4E1F-AC92-F4D6DFC30068}" type="presParOf" srcId="{38A019F2-9492-4B4C-9EC3-6EADE288421F}" destId="{22333755-3A18-4A31-A37D-92C98EA181AB}" srcOrd="3" destOrd="0" presId="urn:microsoft.com/office/officeart/2005/8/layout/default#2"/>
    <dgm:cxn modelId="{1F0601D7-AD7C-41AB-A670-233E6D02B687}" type="presParOf" srcId="{38A019F2-9492-4B4C-9EC3-6EADE288421F}" destId="{19CB83B1-6C55-4D62-8330-4BED9F55A3A1}" srcOrd="4" destOrd="0" presId="urn:microsoft.com/office/officeart/2005/8/layout/default#2"/>
    <dgm:cxn modelId="{CDF419AA-0A48-429E-87D0-C065A967EFAC}" type="presParOf" srcId="{38A019F2-9492-4B4C-9EC3-6EADE288421F}" destId="{DCC227A9-39F3-4CF6-A3A0-E1D06971FDD3}" srcOrd="5" destOrd="0" presId="urn:microsoft.com/office/officeart/2005/8/layout/default#2"/>
    <dgm:cxn modelId="{A234584C-27F5-4D66-B8ED-5D821A37570C}" type="presParOf" srcId="{38A019F2-9492-4B4C-9EC3-6EADE288421F}" destId="{8DB6B25E-B170-4818-A60A-6F0D082C6B54}" srcOrd="6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BCD6CEE-78F6-4A9B-AD7F-EA3388170993}" type="doc">
      <dgm:prSet loTypeId="urn:microsoft.com/office/officeart/2005/8/layout/default#3" loCatId="list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8CF735F6-3B93-4FB8-97AA-0647C141E5E0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ru-RU" sz="1800" dirty="0" smtClean="0"/>
            <a:t>А.</a:t>
          </a:r>
          <a:r>
            <a:rPr lang="ru-RU" sz="1800" b="1" dirty="0" smtClean="0"/>
            <a:t> </a:t>
          </a:r>
          <a:r>
            <a:rPr lang="ru-RU" sz="1800" b="0" dirty="0" smtClean="0"/>
            <a:t> Омская</a:t>
          </a:r>
          <a:endParaRPr lang="ru-RU" sz="1800" b="0" dirty="0"/>
        </a:p>
      </dgm:t>
    </dgm:pt>
    <dgm:pt modelId="{68597ADA-514D-4E46-B8E7-F8D4DE68A221}" type="parTrans" cxnId="{FEECDA44-972C-43EE-8318-489C8E4B26F2}">
      <dgm:prSet/>
      <dgm:spPr/>
      <dgm:t>
        <a:bodyPr/>
        <a:lstStyle/>
        <a:p>
          <a:endParaRPr lang="ru-RU"/>
        </a:p>
      </dgm:t>
    </dgm:pt>
    <dgm:pt modelId="{94BA3F67-EA6E-413E-8163-63CC09D80FA1}" type="sibTrans" cxnId="{FEECDA44-972C-43EE-8318-489C8E4B26F2}">
      <dgm:prSet/>
      <dgm:spPr/>
      <dgm:t>
        <a:bodyPr/>
        <a:lstStyle/>
        <a:p>
          <a:endParaRPr lang="ru-RU"/>
        </a:p>
      </dgm:t>
    </dgm:pt>
    <dgm:pt modelId="{3ED52148-9E71-4E0D-9E59-09E8B07D70E9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ru-RU" sz="1800" dirty="0" smtClean="0"/>
            <a:t>В. </a:t>
          </a:r>
          <a:r>
            <a:rPr lang="ru-RU" sz="1800" dirty="0" err="1" smtClean="0"/>
            <a:t>Сургутская</a:t>
          </a:r>
          <a:endParaRPr lang="ru-RU" sz="1800" dirty="0"/>
        </a:p>
      </dgm:t>
    </dgm:pt>
    <dgm:pt modelId="{CD625453-D86F-4D7C-A47A-897D4F45A726}" type="parTrans" cxnId="{C7267AE1-B48D-442E-95E6-0C7785EA5295}">
      <dgm:prSet/>
      <dgm:spPr/>
      <dgm:t>
        <a:bodyPr/>
        <a:lstStyle/>
        <a:p>
          <a:endParaRPr lang="ru-RU"/>
        </a:p>
      </dgm:t>
    </dgm:pt>
    <dgm:pt modelId="{B29612A0-E1C9-43BE-8610-D3369C038108}" type="sibTrans" cxnId="{C7267AE1-B48D-442E-95E6-0C7785EA5295}">
      <dgm:prSet/>
      <dgm:spPr/>
      <dgm:t>
        <a:bodyPr/>
        <a:lstStyle/>
        <a:p>
          <a:endParaRPr lang="ru-RU"/>
        </a:p>
      </dgm:t>
    </dgm:pt>
    <dgm:pt modelId="{A2E3661D-E882-4A55-8A8C-85EE790E9AC6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ru-RU" sz="1800" dirty="0" smtClean="0"/>
            <a:t>Г. Московская</a:t>
          </a:r>
          <a:endParaRPr lang="ru-RU" sz="1800" dirty="0"/>
        </a:p>
      </dgm:t>
    </dgm:pt>
    <dgm:pt modelId="{80FBC0DB-6B4A-479D-AF32-D1DB15B4CB61}" type="parTrans" cxnId="{4F714CA8-288F-449F-81F4-D49221090F35}">
      <dgm:prSet/>
      <dgm:spPr/>
      <dgm:t>
        <a:bodyPr/>
        <a:lstStyle/>
        <a:p>
          <a:endParaRPr lang="ru-RU"/>
        </a:p>
      </dgm:t>
    </dgm:pt>
    <dgm:pt modelId="{BE72457C-8411-4907-B2AC-A2F1692FAF16}" type="sibTrans" cxnId="{4F714CA8-288F-449F-81F4-D49221090F35}">
      <dgm:prSet/>
      <dgm:spPr/>
      <dgm:t>
        <a:bodyPr/>
        <a:lstStyle/>
        <a:p>
          <a:endParaRPr lang="ru-RU"/>
        </a:p>
      </dgm:t>
    </dgm:pt>
    <dgm:pt modelId="{B6782CD1-DE12-44F0-A42D-32A04493A252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ru-RU" sz="1800" dirty="0" smtClean="0"/>
            <a:t>Б. Норильская</a:t>
          </a:r>
          <a:endParaRPr lang="ru-RU" sz="1800" dirty="0"/>
        </a:p>
      </dgm:t>
    </dgm:pt>
    <dgm:pt modelId="{60B02680-50F0-49E4-A740-3CD0582BD5BA}" type="sibTrans" cxnId="{12681C9B-1A36-47AA-8D43-D3D337743248}">
      <dgm:prSet/>
      <dgm:spPr/>
      <dgm:t>
        <a:bodyPr/>
        <a:lstStyle/>
        <a:p>
          <a:endParaRPr lang="ru-RU"/>
        </a:p>
      </dgm:t>
    </dgm:pt>
    <dgm:pt modelId="{6A30C583-EA2F-4BB2-B6A6-4FBD96BB5FDE}" type="parTrans" cxnId="{12681C9B-1A36-47AA-8D43-D3D337743248}">
      <dgm:prSet/>
      <dgm:spPr/>
      <dgm:t>
        <a:bodyPr/>
        <a:lstStyle/>
        <a:p>
          <a:endParaRPr lang="ru-RU"/>
        </a:p>
      </dgm:t>
    </dgm:pt>
    <dgm:pt modelId="{38A019F2-9492-4B4C-9EC3-6EADE288421F}" type="pres">
      <dgm:prSet presAssocID="{5BCD6CEE-78F6-4A9B-AD7F-EA338817099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530477-1581-46AF-A7F6-2C994604A01D}" type="pres">
      <dgm:prSet presAssocID="{8CF735F6-3B93-4FB8-97AA-0647C141E5E0}" presName="node" presStyleLbl="node1" presStyleIdx="0" presStyleCnt="4" custScaleX="557898" custScaleY="196669" custLinFactX="-100000" custLinFactNeighborX="-199298" custLinFactNeighborY="-1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FDC46D-4CBB-40DF-AF69-7064AFFB9572}" type="pres">
      <dgm:prSet presAssocID="{94BA3F67-EA6E-413E-8163-63CC09D80FA1}" presName="sibTrans" presStyleCnt="0"/>
      <dgm:spPr/>
      <dgm:t>
        <a:bodyPr/>
        <a:lstStyle/>
        <a:p>
          <a:endParaRPr lang="ru-RU"/>
        </a:p>
      </dgm:t>
    </dgm:pt>
    <dgm:pt modelId="{E47E9F80-A84C-4963-A837-0C3ED0532E52}" type="pres">
      <dgm:prSet presAssocID="{B6782CD1-DE12-44F0-A42D-32A04493A252}" presName="node" presStyleLbl="node1" presStyleIdx="1" presStyleCnt="4" custScaleX="717374" custScaleY="196669" custLinFactNeighborX="-12062" custLinFactNeighborY="172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333755-3A18-4A31-A37D-92C98EA181AB}" type="pres">
      <dgm:prSet presAssocID="{60B02680-50F0-49E4-A740-3CD0582BD5BA}" presName="sibTrans" presStyleCnt="0"/>
      <dgm:spPr/>
      <dgm:t>
        <a:bodyPr/>
        <a:lstStyle/>
        <a:p>
          <a:endParaRPr lang="ru-RU"/>
        </a:p>
      </dgm:t>
    </dgm:pt>
    <dgm:pt modelId="{19CB83B1-6C55-4D62-8330-4BED9F55A3A1}" type="pres">
      <dgm:prSet presAssocID="{3ED52148-9E71-4E0D-9E59-09E8B07D70E9}" presName="node" presStyleLbl="node1" presStyleIdx="2" presStyleCnt="4" custScaleX="544788" custScaleY="196669" custLinFactNeighborX="-7403" custLinFactNeighborY="-1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C227A9-39F3-4CF6-A3A0-E1D06971FDD3}" type="pres">
      <dgm:prSet presAssocID="{B29612A0-E1C9-43BE-8610-D3369C038108}" presName="sibTrans" presStyleCnt="0"/>
      <dgm:spPr/>
      <dgm:t>
        <a:bodyPr/>
        <a:lstStyle/>
        <a:p>
          <a:endParaRPr lang="ru-RU"/>
        </a:p>
      </dgm:t>
    </dgm:pt>
    <dgm:pt modelId="{8DB6B25E-B170-4818-A60A-6F0D082C6B54}" type="pres">
      <dgm:prSet presAssocID="{A2E3661D-E882-4A55-8A8C-85EE790E9AC6}" presName="node" presStyleLbl="node1" presStyleIdx="3" presStyleCnt="4" custScaleX="613628" custScaleY="196669" custLinFactNeighborX="-19153" custLinFactNeighborY="-1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535244D-2719-46DB-AB09-25965B08A281}" type="presOf" srcId="{8CF735F6-3B93-4FB8-97AA-0647C141E5E0}" destId="{1A530477-1581-46AF-A7F6-2C994604A01D}" srcOrd="0" destOrd="0" presId="urn:microsoft.com/office/officeart/2005/8/layout/default#3"/>
    <dgm:cxn modelId="{0CB3D9B0-FA4A-4724-9AEF-5F5B89545CEB}" type="presOf" srcId="{A2E3661D-E882-4A55-8A8C-85EE790E9AC6}" destId="{8DB6B25E-B170-4818-A60A-6F0D082C6B54}" srcOrd="0" destOrd="0" presId="urn:microsoft.com/office/officeart/2005/8/layout/default#3"/>
    <dgm:cxn modelId="{FEECDA44-972C-43EE-8318-489C8E4B26F2}" srcId="{5BCD6CEE-78F6-4A9B-AD7F-EA3388170993}" destId="{8CF735F6-3B93-4FB8-97AA-0647C141E5E0}" srcOrd="0" destOrd="0" parTransId="{68597ADA-514D-4E46-B8E7-F8D4DE68A221}" sibTransId="{94BA3F67-EA6E-413E-8163-63CC09D80FA1}"/>
    <dgm:cxn modelId="{7CB66270-D00D-47A5-8341-1BD6E2C99BE2}" type="presOf" srcId="{5BCD6CEE-78F6-4A9B-AD7F-EA3388170993}" destId="{38A019F2-9492-4B4C-9EC3-6EADE288421F}" srcOrd="0" destOrd="0" presId="urn:microsoft.com/office/officeart/2005/8/layout/default#3"/>
    <dgm:cxn modelId="{BA505798-9EE3-4EE3-8F1F-EFC3B772B495}" type="presOf" srcId="{3ED52148-9E71-4E0D-9E59-09E8B07D70E9}" destId="{19CB83B1-6C55-4D62-8330-4BED9F55A3A1}" srcOrd="0" destOrd="0" presId="urn:microsoft.com/office/officeart/2005/8/layout/default#3"/>
    <dgm:cxn modelId="{D999EEE8-7126-4B6D-A927-AF6CC3998864}" type="presOf" srcId="{B6782CD1-DE12-44F0-A42D-32A04493A252}" destId="{E47E9F80-A84C-4963-A837-0C3ED0532E52}" srcOrd="0" destOrd="0" presId="urn:microsoft.com/office/officeart/2005/8/layout/default#3"/>
    <dgm:cxn modelId="{4F714CA8-288F-449F-81F4-D49221090F35}" srcId="{5BCD6CEE-78F6-4A9B-AD7F-EA3388170993}" destId="{A2E3661D-E882-4A55-8A8C-85EE790E9AC6}" srcOrd="3" destOrd="0" parTransId="{80FBC0DB-6B4A-479D-AF32-D1DB15B4CB61}" sibTransId="{BE72457C-8411-4907-B2AC-A2F1692FAF16}"/>
    <dgm:cxn modelId="{12681C9B-1A36-47AA-8D43-D3D337743248}" srcId="{5BCD6CEE-78F6-4A9B-AD7F-EA3388170993}" destId="{B6782CD1-DE12-44F0-A42D-32A04493A252}" srcOrd="1" destOrd="0" parTransId="{6A30C583-EA2F-4BB2-B6A6-4FBD96BB5FDE}" sibTransId="{60B02680-50F0-49E4-A740-3CD0582BD5BA}"/>
    <dgm:cxn modelId="{C7267AE1-B48D-442E-95E6-0C7785EA5295}" srcId="{5BCD6CEE-78F6-4A9B-AD7F-EA3388170993}" destId="{3ED52148-9E71-4E0D-9E59-09E8B07D70E9}" srcOrd="2" destOrd="0" parTransId="{CD625453-D86F-4D7C-A47A-897D4F45A726}" sibTransId="{B29612A0-E1C9-43BE-8610-D3369C038108}"/>
    <dgm:cxn modelId="{76BBA96C-8D70-46F3-A1E8-E5C06D2231EF}" type="presParOf" srcId="{38A019F2-9492-4B4C-9EC3-6EADE288421F}" destId="{1A530477-1581-46AF-A7F6-2C994604A01D}" srcOrd="0" destOrd="0" presId="urn:microsoft.com/office/officeart/2005/8/layout/default#3"/>
    <dgm:cxn modelId="{20079B26-7C67-49B3-80DA-793E783A1C9B}" type="presParOf" srcId="{38A019F2-9492-4B4C-9EC3-6EADE288421F}" destId="{F3FDC46D-4CBB-40DF-AF69-7064AFFB9572}" srcOrd="1" destOrd="0" presId="urn:microsoft.com/office/officeart/2005/8/layout/default#3"/>
    <dgm:cxn modelId="{7FA45E83-C635-412E-B989-D62789852271}" type="presParOf" srcId="{38A019F2-9492-4B4C-9EC3-6EADE288421F}" destId="{E47E9F80-A84C-4963-A837-0C3ED0532E52}" srcOrd="2" destOrd="0" presId="urn:microsoft.com/office/officeart/2005/8/layout/default#3"/>
    <dgm:cxn modelId="{7D37C625-65B8-4F18-B09D-B5E2DB7E593B}" type="presParOf" srcId="{38A019F2-9492-4B4C-9EC3-6EADE288421F}" destId="{22333755-3A18-4A31-A37D-92C98EA181AB}" srcOrd="3" destOrd="0" presId="urn:microsoft.com/office/officeart/2005/8/layout/default#3"/>
    <dgm:cxn modelId="{96AA74A1-216B-42F6-9712-5E09673FA32B}" type="presParOf" srcId="{38A019F2-9492-4B4C-9EC3-6EADE288421F}" destId="{19CB83B1-6C55-4D62-8330-4BED9F55A3A1}" srcOrd="4" destOrd="0" presId="urn:microsoft.com/office/officeart/2005/8/layout/default#3"/>
    <dgm:cxn modelId="{EA17279A-0706-4D0C-A9C3-8CC5DCE25C16}" type="presParOf" srcId="{38A019F2-9492-4B4C-9EC3-6EADE288421F}" destId="{DCC227A9-39F3-4CF6-A3A0-E1D06971FDD3}" srcOrd="5" destOrd="0" presId="urn:microsoft.com/office/officeart/2005/8/layout/default#3"/>
    <dgm:cxn modelId="{A9FE9E33-5016-434E-9FBD-B5445720E9B3}" type="presParOf" srcId="{38A019F2-9492-4B4C-9EC3-6EADE288421F}" destId="{8DB6B25E-B170-4818-A60A-6F0D082C6B54}" srcOrd="6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BCD6CEE-78F6-4A9B-AD7F-EA3388170993}" type="doc">
      <dgm:prSet loTypeId="urn:microsoft.com/office/officeart/2005/8/layout/default#4" loCatId="list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8CF735F6-3B93-4FB8-97AA-0647C141E5E0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ru-RU" sz="1800" dirty="0" smtClean="0"/>
            <a:t>А. Дон</a:t>
          </a:r>
          <a:endParaRPr lang="ru-RU" sz="1800" dirty="0"/>
        </a:p>
      </dgm:t>
    </dgm:pt>
    <dgm:pt modelId="{68597ADA-514D-4E46-B8E7-F8D4DE68A221}" type="parTrans" cxnId="{FEECDA44-972C-43EE-8318-489C8E4B26F2}">
      <dgm:prSet/>
      <dgm:spPr/>
      <dgm:t>
        <a:bodyPr/>
        <a:lstStyle/>
        <a:p>
          <a:endParaRPr lang="ru-RU"/>
        </a:p>
      </dgm:t>
    </dgm:pt>
    <dgm:pt modelId="{94BA3F67-EA6E-413E-8163-63CC09D80FA1}" type="sibTrans" cxnId="{FEECDA44-972C-43EE-8318-489C8E4B26F2}">
      <dgm:prSet/>
      <dgm:spPr/>
      <dgm:t>
        <a:bodyPr/>
        <a:lstStyle/>
        <a:p>
          <a:endParaRPr lang="ru-RU"/>
        </a:p>
      </dgm:t>
    </dgm:pt>
    <dgm:pt modelId="{B6782CD1-DE12-44F0-A42D-32A04493A252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ru-RU" sz="1800" dirty="0" smtClean="0"/>
            <a:t>Б.  Лена</a:t>
          </a:r>
          <a:endParaRPr lang="ru-RU" sz="1800" dirty="0"/>
        </a:p>
      </dgm:t>
    </dgm:pt>
    <dgm:pt modelId="{6A30C583-EA2F-4BB2-B6A6-4FBD96BB5FDE}" type="parTrans" cxnId="{12681C9B-1A36-47AA-8D43-D3D337743248}">
      <dgm:prSet/>
      <dgm:spPr/>
      <dgm:t>
        <a:bodyPr/>
        <a:lstStyle/>
        <a:p>
          <a:endParaRPr lang="ru-RU"/>
        </a:p>
      </dgm:t>
    </dgm:pt>
    <dgm:pt modelId="{60B02680-50F0-49E4-A740-3CD0582BD5BA}" type="sibTrans" cxnId="{12681C9B-1A36-47AA-8D43-D3D337743248}">
      <dgm:prSet/>
      <dgm:spPr/>
      <dgm:t>
        <a:bodyPr/>
        <a:lstStyle/>
        <a:p>
          <a:endParaRPr lang="ru-RU"/>
        </a:p>
      </dgm:t>
    </dgm:pt>
    <dgm:pt modelId="{A2E3661D-E882-4A55-8A8C-85EE790E9AC6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ru-RU" sz="1800" dirty="0" smtClean="0"/>
            <a:t>Г. Енисей</a:t>
          </a:r>
          <a:endParaRPr lang="ru-RU" sz="1800" dirty="0"/>
        </a:p>
      </dgm:t>
    </dgm:pt>
    <dgm:pt modelId="{80FBC0DB-6B4A-479D-AF32-D1DB15B4CB61}" type="parTrans" cxnId="{4F714CA8-288F-449F-81F4-D49221090F35}">
      <dgm:prSet/>
      <dgm:spPr/>
      <dgm:t>
        <a:bodyPr/>
        <a:lstStyle/>
        <a:p>
          <a:endParaRPr lang="ru-RU"/>
        </a:p>
      </dgm:t>
    </dgm:pt>
    <dgm:pt modelId="{BE72457C-8411-4907-B2AC-A2F1692FAF16}" type="sibTrans" cxnId="{4F714CA8-288F-449F-81F4-D49221090F35}">
      <dgm:prSet/>
      <dgm:spPr/>
      <dgm:t>
        <a:bodyPr/>
        <a:lstStyle/>
        <a:p>
          <a:endParaRPr lang="ru-RU"/>
        </a:p>
      </dgm:t>
    </dgm:pt>
    <dgm:pt modelId="{3ED52148-9E71-4E0D-9E59-09E8B07D70E9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ru-RU" sz="1800" dirty="0" smtClean="0"/>
            <a:t>В. Обь</a:t>
          </a:r>
          <a:endParaRPr lang="ru-RU" sz="1800" dirty="0"/>
        </a:p>
      </dgm:t>
    </dgm:pt>
    <dgm:pt modelId="{B29612A0-E1C9-43BE-8610-D3369C038108}" type="sibTrans" cxnId="{C7267AE1-B48D-442E-95E6-0C7785EA5295}">
      <dgm:prSet/>
      <dgm:spPr/>
      <dgm:t>
        <a:bodyPr/>
        <a:lstStyle/>
        <a:p>
          <a:endParaRPr lang="ru-RU"/>
        </a:p>
      </dgm:t>
    </dgm:pt>
    <dgm:pt modelId="{CD625453-D86F-4D7C-A47A-897D4F45A726}" type="parTrans" cxnId="{C7267AE1-B48D-442E-95E6-0C7785EA5295}">
      <dgm:prSet/>
      <dgm:spPr/>
      <dgm:t>
        <a:bodyPr/>
        <a:lstStyle/>
        <a:p>
          <a:endParaRPr lang="ru-RU"/>
        </a:p>
      </dgm:t>
    </dgm:pt>
    <dgm:pt modelId="{38A019F2-9492-4B4C-9EC3-6EADE288421F}" type="pres">
      <dgm:prSet presAssocID="{5BCD6CEE-78F6-4A9B-AD7F-EA338817099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530477-1581-46AF-A7F6-2C994604A01D}" type="pres">
      <dgm:prSet presAssocID="{8CF735F6-3B93-4FB8-97AA-0647C141E5E0}" presName="node" presStyleLbl="node1" presStyleIdx="0" presStyleCnt="4" custScaleX="1289589" custScaleY="3505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FDC46D-4CBB-40DF-AF69-7064AFFB9572}" type="pres">
      <dgm:prSet presAssocID="{94BA3F67-EA6E-413E-8163-63CC09D80FA1}" presName="sibTrans" presStyleCnt="0"/>
      <dgm:spPr/>
      <dgm:t>
        <a:bodyPr/>
        <a:lstStyle/>
        <a:p>
          <a:endParaRPr lang="ru-RU"/>
        </a:p>
      </dgm:t>
    </dgm:pt>
    <dgm:pt modelId="{E47E9F80-A84C-4963-A837-0C3ED0532E52}" type="pres">
      <dgm:prSet presAssocID="{B6782CD1-DE12-44F0-A42D-32A04493A252}" presName="node" presStyleLbl="node1" presStyleIdx="1" presStyleCnt="4" custScaleX="1289589" custScaleY="3505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333755-3A18-4A31-A37D-92C98EA181AB}" type="pres">
      <dgm:prSet presAssocID="{60B02680-50F0-49E4-A740-3CD0582BD5BA}" presName="sibTrans" presStyleCnt="0"/>
      <dgm:spPr/>
      <dgm:t>
        <a:bodyPr/>
        <a:lstStyle/>
        <a:p>
          <a:endParaRPr lang="ru-RU"/>
        </a:p>
      </dgm:t>
    </dgm:pt>
    <dgm:pt modelId="{19CB83B1-6C55-4D62-8330-4BED9F55A3A1}" type="pres">
      <dgm:prSet presAssocID="{3ED52148-9E71-4E0D-9E59-09E8B07D70E9}" presName="node" presStyleLbl="node1" presStyleIdx="2" presStyleCnt="4" custScaleX="1289589" custScaleY="3505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C227A9-39F3-4CF6-A3A0-E1D06971FDD3}" type="pres">
      <dgm:prSet presAssocID="{B29612A0-E1C9-43BE-8610-D3369C038108}" presName="sibTrans" presStyleCnt="0"/>
      <dgm:spPr/>
      <dgm:t>
        <a:bodyPr/>
        <a:lstStyle/>
        <a:p>
          <a:endParaRPr lang="ru-RU"/>
        </a:p>
      </dgm:t>
    </dgm:pt>
    <dgm:pt modelId="{8DB6B25E-B170-4818-A60A-6F0D082C6B54}" type="pres">
      <dgm:prSet presAssocID="{A2E3661D-E882-4A55-8A8C-85EE790E9AC6}" presName="node" presStyleLbl="node1" presStyleIdx="3" presStyleCnt="4" custScaleX="1289589" custScaleY="3505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1364767-30F9-494B-AB74-A2B34C2B02B7}" type="presOf" srcId="{3ED52148-9E71-4E0D-9E59-09E8B07D70E9}" destId="{19CB83B1-6C55-4D62-8330-4BED9F55A3A1}" srcOrd="0" destOrd="0" presId="urn:microsoft.com/office/officeart/2005/8/layout/default#4"/>
    <dgm:cxn modelId="{FEECDA44-972C-43EE-8318-489C8E4B26F2}" srcId="{5BCD6CEE-78F6-4A9B-AD7F-EA3388170993}" destId="{8CF735F6-3B93-4FB8-97AA-0647C141E5E0}" srcOrd="0" destOrd="0" parTransId="{68597ADA-514D-4E46-B8E7-F8D4DE68A221}" sibTransId="{94BA3F67-EA6E-413E-8163-63CC09D80FA1}"/>
    <dgm:cxn modelId="{BEA92766-2DB8-4A3A-8E48-2B1E85D0651F}" type="presOf" srcId="{5BCD6CEE-78F6-4A9B-AD7F-EA3388170993}" destId="{38A019F2-9492-4B4C-9EC3-6EADE288421F}" srcOrd="0" destOrd="0" presId="urn:microsoft.com/office/officeart/2005/8/layout/default#4"/>
    <dgm:cxn modelId="{D1D80916-E8E0-4097-98C6-40E8A5DEE12A}" type="presOf" srcId="{8CF735F6-3B93-4FB8-97AA-0647C141E5E0}" destId="{1A530477-1581-46AF-A7F6-2C994604A01D}" srcOrd="0" destOrd="0" presId="urn:microsoft.com/office/officeart/2005/8/layout/default#4"/>
    <dgm:cxn modelId="{4F714CA8-288F-449F-81F4-D49221090F35}" srcId="{5BCD6CEE-78F6-4A9B-AD7F-EA3388170993}" destId="{A2E3661D-E882-4A55-8A8C-85EE790E9AC6}" srcOrd="3" destOrd="0" parTransId="{80FBC0DB-6B4A-479D-AF32-D1DB15B4CB61}" sibTransId="{BE72457C-8411-4907-B2AC-A2F1692FAF16}"/>
    <dgm:cxn modelId="{12681C9B-1A36-47AA-8D43-D3D337743248}" srcId="{5BCD6CEE-78F6-4A9B-AD7F-EA3388170993}" destId="{B6782CD1-DE12-44F0-A42D-32A04493A252}" srcOrd="1" destOrd="0" parTransId="{6A30C583-EA2F-4BB2-B6A6-4FBD96BB5FDE}" sibTransId="{60B02680-50F0-49E4-A740-3CD0582BD5BA}"/>
    <dgm:cxn modelId="{75105D5D-60C1-418C-8589-87C39B12B9C3}" type="presOf" srcId="{A2E3661D-E882-4A55-8A8C-85EE790E9AC6}" destId="{8DB6B25E-B170-4818-A60A-6F0D082C6B54}" srcOrd="0" destOrd="0" presId="urn:microsoft.com/office/officeart/2005/8/layout/default#4"/>
    <dgm:cxn modelId="{C7267AE1-B48D-442E-95E6-0C7785EA5295}" srcId="{5BCD6CEE-78F6-4A9B-AD7F-EA3388170993}" destId="{3ED52148-9E71-4E0D-9E59-09E8B07D70E9}" srcOrd="2" destOrd="0" parTransId="{CD625453-D86F-4D7C-A47A-897D4F45A726}" sibTransId="{B29612A0-E1C9-43BE-8610-D3369C038108}"/>
    <dgm:cxn modelId="{BE813D22-18CC-4029-9965-BE8AC893B3C9}" type="presOf" srcId="{B6782CD1-DE12-44F0-A42D-32A04493A252}" destId="{E47E9F80-A84C-4963-A837-0C3ED0532E52}" srcOrd="0" destOrd="0" presId="urn:microsoft.com/office/officeart/2005/8/layout/default#4"/>
    <dgm:cxn modelId="{E9A740F9-82AB-4EBA-B20C-389E022DFC26}" type="presParOf" srcId="{38A019F2-9492-4B4C-9EC3-6EADE288421F}" destId="{1A530477-1581-46AF-A7F6-2C994604A01D}" srcOrd="0" destOrd="0" presId="urn:microsoft.com/office/officeart/2005/8/layout/default#4"/>
    <dgm:cxn modelId="{8D9BE7C5-D193-4B1F-9BF2-4AD6C06E4561}" type="presParOf" srcId="{38A019F2-9492-4B4C-9EC3-6EADE288421F}" destId="{F3FDC46D-4CBB-40DF-AF69-7064AFFB9572}" srcOrd="1" destOrd="0" presId="urn:microsoft.com/office/officeart/2005/8/layout/default#4"/>
    <dgm:cxn modelId="{48E0506C-A273-48E3-B827-F34C4A5D45CA}" type="presParOf" srcId="{38A019F2-9492-4B4C-9EC3-6EADE288421F}" destId="{E47E9F80-A84C-4963-A837-0C3ED0532E52}" srcOrd="2" destOrd="0" presId="urn:microsoft.com/office/officeart/2005/8/layout/default#4"/>
    <dgm:cxn modelId="{12A4E599-BEEC-4B50-B6FB-9E2585CD30F9}" type="presParOf" srcId="{38A019F2-9492-4B4C-9EC3-6EADE288421F}" destId="{22333755-3A18-4A31-A37D-92C98EA181AB}" srcOrd="3" destOrd="0" presId="urn:microsoft.com/office/officeart/2005/8/layout/default#4"/>
    <dgm:cxn modelId="{40F6E094-45A9-41B6-963E-66398858B0CF}" type="presParOf" srcId="{38A019F2-9492-4B4C-9EC3-6EADE288421F}" destId="{19CB83B1-6C55-4D62-8330-4BED9F55A3A1}" srcOrd="4" destOrd="0" presId="urn:microsoft.com/office/officeart/2005/8/layout/default#4"/>
    <dgm:cxn modelId="{AB36DA4B-C7CF-4A91-965E-F4998740D01B}" type="presParOf" srcId="{38A019F2-9492-4B4C-9EC3-6EADE288421F}" destId="{DCC227A9-39F3-4CF6-A3A0-E1D06971FDD3}" srcOrd="5" destOrd="0" presId="urn:microsoft.com/office/officeart/2005/8/layout/default#4"/>
    <dgm:cxn modelId="{E0B56BE0-B523-42E4-9374-456EEC742EBC}" type="presParOf" srcId="{38A019F2-9492-4B4C-9EC3-6EADE288421F}" destId="{8DB6B25E-B170-4818-A60A-6F0D082C6B54}" srcOrd="6" destOrd="0" presId="urn:microsoft.com/office/officeart/2005/8/layout/default#4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CB4476-00B2-407E-9817-8446D69F3138}">
      <dsp:nvSpPr>
        <dsp:cNvPr id="0" name=""/>
        <dsp:cNvSpPr/>
      </dsp:nvSpPr>
      <dsp:spPr>
        <a:xfrm>
          <a:off x="3414" y="97217"/>
          <a:ext cx="1704892" cy="541421"/>
        </a:xfrm>
        <a:prstGeom prst="rect">
          <a:avLst/>
        </a:prstGeom>
        <a:gradFill rotWithShape="0">
          <a:gsLst>
            <a:gs pos="0">
              <a:schemeClr val="accent5">
                <a:shade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shade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shade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Теория</a:t>
          </a:r>
          <a:endParaRPr lang="ru-RU" sz="2000" kern="1200" dirty="0"/>
        </a:p>
      </dsp:txBody>
      <dsp:txXfrm>
        <a:off x="3414" y="97217"/>
        <a:ext cx="1704892" cy="541421"/>
      </dsp:txXfrm>
    </dsp:sp>
    <dsp:sp modelId="{CD2BD9A4-769C-4928-8815-8BE8D6276779}">
      <dsp:nvSpPr>
        <dsp:cNvPr id="0" name=""/>
        <dsp:cNvSpPr/>
      </dsp:nvSpPr>
      <dsp:spPr>
        <a:xfrm>
          <a:off x="1755134" y="97217"/>
          <a:ext cx="1704892" cy="541421"/>
        </a:xfrm>
        <a:prstGeom prst="rect">
          <a:avLst/>
        </a:prstGeom>
        <a:gradFill rotWithShape="0">
          <a:gsLst>
            <a:gs pos="0">
              <a:schemeClr val="accent5">
                <a:shade val="50000"/>
                <a:hueOff val="-24809"/>
                <a:satOff val="6038"/>
                <a:lumOff val="13788"/>
                <a:alphaOff val="0"/>
                <a:tint val="50000"/>
                <a:satMod val="300000"/>
              </a:schemeClr>
            </a:gs>
            <a:gs pos="35000">
              <a:schemeClr val="accent5">
                <a:shade val="50000"/>
                <a:hueOff val="-24809"/>
                <a:satOff val="6038"/>
                <a:lumOff val="13788"/>
                <a:alphaOff val="0"/>
                <a:tint val="37000"/>
                <a:satMod val="300000"/>
              </a:schemeClr>
            </a:gs>
            <a:gs pos="100000">
              <a:schemeClr val="accent5">
                <a:shade val="50000"/>
                <a:hueOff val="-24809"/>
                <a:satOff val="6038"/>
                <a:lumOff val="1378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Практикум</a:t>
          </a:r>
          <a:endParaRPr lang="ru-RU" sz="2000" kern="1200" dirty="0"/>
        </a:p>
      </dsp:txBody>
      <dsp:txXfrm>
        <a:off x="1755134" y="97217"/>
        <a:ext cx="1704892" cy="541421"/>
      </dsp:txXfrm>
    </dsp:sp>
    <dsp:sp modelId="{F5152F4F-0A91-4FB1-BBAE-8DCA436025BB}">
      <dsp:nvSpPr>
        <dsp:cNvPr id="0" name=""/>
        <dsp:cNvSpPr/>
      </dsp:nvSpPr>
      <dsp:spPr>
        <a:xfrm>
          <a:off x="3506855" y="97217"/>
          <a:ext cx="1704892" cy="541421"/>
        </a:xfrm>
        <a:prstGeom prst="rect">
          <a:avLst/>
        </a:prstGeom>
        <a:gradFill rotWithShape="0">
          <a:gsLst>
            <a:gs pos="0">
              <a:schemeClr val="accent5">
                <a:shade val="50000"/>
                <a:hueOff val="-49618"/>
                <a:satOff val="12075"/>
                <a:lumOff val="27576"/>
                <a:alphaOff val="0"/>
                <a:tint val="50000"/>
                <a:satMod val="300000"/>
              </a:schemeClr>
            </a:gs>
            <a:gs pos="35000">
              <a:schemeClr val="accent5">
                <a:shade val="50000"/>
                <a:hueOff val="-49618"/>
                <a:satOff val="12075"/>
                <a:lumOff val="27576"/>
                <a:alphaOff val="0"/>
                <a:tint val="37000"/>
                <a:satMod val="300000"/>
              </a:schemeClr>
            </a:gs>
            <a:gs pos="100000">
              <a:schemeClr val="accent5">
                <a:shade val="50000"/>
                <a:hueOff val="-49618"/>
                <a:satOff val="12075"/>
                <a:lumOff val="2757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Вопросы</a:t>
          </a:r>
          <a:r>
            <a:rPr lang="ru-RU" sz="2500" kern="1200" dirty="0" smtClean="0"/>
            <a:t> </a:t>
          </a:r>
          <a:endParaRPr lang="ru-RU" sz="2500" kern="1200" dirty="0"/>
        </a:p>
      </dsp:txBody>
      <dsp:txXfrm>
        <a:off x="3506855" y="97217"/>
        <a:ext cx="1704892" cy="541421"/>
      </dsp:txXfrm>
    </dsp:sp>
    <dsp:sp modelId="{4349A58B-8B91-459E-9B54-0D8F75927FB2}">
      <dsp:nvSpPr>
        <dsp:cNvPr id="0" name=""/>
        <dsp:cNvSpPr/>
      </dsp:nvSpPr>
      <dsp:spPr>
        <a:xfrm>
          <a:off x="5258576" y="97217"/>
          <a:ext cx="1704892" cy="541421"/>
        </a:xfrm>
        <a:prstGeom prst="rect">
          <a:avLst/>
        </a:prstGeom>
        <a:gradFill rotWithShape="0">
          <a:gsLst>
            <a:gs pos="0">
              <a:schemeClr val="accent5">
                <a:shade val="50000"/>
                <a:hueOff val="-49618"/>
                <a:satOff val="12075"/>
                <a:lumOff val="27576"/>
                <a:alphaOff val="0"/>
                <a:tint val="50000"/>
                <a:satMod val="300000"/>
              </a:schemeClr>
            </a:gs>
            <a:gs pos="35000">
              <a:schemeClr val="accent5">
                <a:shade val="50000"/>
                <a:hueOff val="-49618"/>
                <a:satOff val="12075"/>
                <a:lumOff val="27576"/>
                <a:alphaOff val="0"/>
                <a:tint val="37000"/>
                <a:satMod val="300000"/>
              </a:schemeClr>
            </a:gs>
            <a:gs pos="100000">
              <a:schemeClr val="accent5">
                <a:shade val="50000"/>
                <a:hueOff val="-49618"/>
                <a:satOff val="12075"/>
                <a:lumOff val="2757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Задания </a:t>
          </a:r>
          <a:endParaRPr lang="ru-RU" sz="2000" kern="1200" dirty="0"/>
        </a:p>
      </dsp:txBody>
      <dsp:txXfrm>
        <a:off x="5258576" y="97217"/>
        <a:ext cx="1704892" cy="541421"/>
      </dsp:txXfrm>
    </dsp:sp>
    <dsp:sp modelId="{B122FE11-9CA8-44C3-B1A6-DD7A5E94406B}">
      <dsp:nvSpPr>
        <dsp:cNvPr id="0" name=""/>
        <dsp:cNvSpPr/>
      </dsp:nvSpPr>
      <dsp:spPr>
        <a:xfrm>
          <a:off x="7010296" y="97217"/>
          <a:ext cx="1704892" cy="541421"/>
        </a:xfrm>
        <a:prstGeom prst="rect">
          <a:avLst/>
        </a:prstGeom>
        <a:gradFill rotWithShape="0">
          <a:gsLst>
            <a:gs pos="0">
              <a:schemeClr val="accent5">
                <a:shade val="50000"/>
                <a:hueOff val="-24809"/>
                <a:satOff val="6038"/>
                <a:lumOff val="13788"/>
                <a:alphaOff val="0"/>
                <a:tint val="50000"/>
                <a:satMod val="300000"/>
              </a:schemeClr>
            </a:gs>
            <a:gs pos="35000">
              <a:schemeClr val="accent5">
                <a:shade val="50000"/>
                <a:hueOff val="-24809"/>
                <a:satOff val="6038"/>
                <a:lumOff val="13788"/>
                <a:alphaOff val="0"/>
                <a:tint val="37000"/>
                <a:satMod val="300000"/>
              </a:schemeClr>
            </a:gs>
            <a:gs pos="100000">
              <a:schemeClr val="accent5">
                <a:shade val="50000"/>
                <a:hueOff val="-24809"/>
                <a:satOff val="6038"/>
                <a:lumOff val="1378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Тесты </a:t>
          </a:r>
          <a:endParaRPr lang="ru-RU" sz="2000" kern="1200" dirty="0"/>
        </a:p>
      </dsp:txBody>
      <dsp:txXfrm>
        <a:off x="7010296" y="97217"/>
        <a:ext cx="1704892" cy="54142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530477-1581-46AF-A7F6-2C994604A01D}">
      <dsp:nvSpPr>
        <dsp:cNvPr id="0" name=""/>
        <dsp:cNvSpPr/>
      </dsp:nvSpPr>
      <dsp:spPr>
        <a:xfrm>
          <a:off x="844" y="172996"/>
          <a:ext cx="2167371" cy="302078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bg1">
              <a:lumMod val="75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А. ГЭС</a:t>
          </a:r>
          <a:endParaRPr lang="ru-RU" sz="1800" kern="1200" dirty="0"/>
        </a:p>
      </dsp:txBody>
      <dsp:txXfrm>
        <a:off x="844" y="172996"/>
        <a:ext cx="2167371" cy="302078"/>
      </dsp:txXfrm>
    </dsp:sp>
    <dsp:sp modelId="{E47E9F80-A84C-4963-A837-0C3ED0532E52}">
      <dsp:nvSpPr>
        <dsp:cNvPr id="0" name=""/>
        <dsp:cNvSpPr/>
      </dsp:nvSpPr>
      <dsp:spPr>
        <a:xfrm>
          <a:off x="2218562" y="172996"/>
          <a:ext cx="2167371" cy="302078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bg1">
              <a:lumMod val="75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kern="1200" dirty="0" smtClean="0"/>
            <a:t>Б. ТЭС</a:t>
          </a:r>
        </a:p>
        <a:p>
          <a:pPr lvl="0" algn="ctr">
            <a:spcBef>
              <a:spcPct val="0"/>
            </a:spcBef>
          </a:pPr>
          <a:endParaRPr lang="ru-RU" sz="1800" kern="1200" dirty="0"/>
        </a:p>
      </dsp:txBody>
      <dsp:txXfrm>
        <a:off x="2218562" y="172996"/>
        <a:ext cx="2167371" cy="302078"/>
      </dsp:txXfrm>
    </dsp:sp>
    <dsp:sp modelId="{19CB83B1-6C55-4D62-8330-4BED9F55A3A1}">
      <dsp:nvSpPr>
        <dsp:cNvPr id="0" name=""/>
        <dsp:cNvSpPr/>
      </dsp:nvSpPr>
      <dsp:spPr>
        <a:xfrm>
          <a:off x="4436280" y="172996"/>
          <a:ext cx="2167371" cy="302078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bg1">
              <a:lumMod val="75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В. АЭС</a:t>
          </a:r>
          <a:endParaRPr lang="ru-RU" sz="1800" kern="1200" dirty="0"/>
        </a:p>
      </dsp:txBody>
      <dsp:txXfrm>
        <a:off x="4436280" y="172996"/>
        <a:ext cx="2167371" cy="302078"/>
      </dsp:txXfrm>
    </dsp:sp>
    <dsp:sp modelId="{8DB6B25E-B170-4818-A60A-6F0D082C6B54}">
      <dsp:nvSpPr>
        <dsp:cNvPr id="0" name=""/>
        <dsp:cNvSpPr/>
      </dsp:nvSpPr>
      <dsp:spPr>
        <a:xfrm>
          <a:off x="6634327" y="170027"/>
          <a:ext cx="2167371" cy="302078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bg1">
              <a:lumMod val="75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kern="1200" dirty="0" smtClean="0"/>
            <a:t>Г. ВЭС</a:t>
          </a:r>
        </a:p>
      </dsp:txBody>
      <dsp:txXfrm>
        <a:off x="6634327" y="170027"/>
        <a:ext cx="2167371" cy="30207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530477-1581-46AF-A7F6-2C994604A01D}">
      <dsp:nvSpPr>
        <dsp:cNvPr id="0" name=""/>
        <dsp:cNvSpPr/>
      </dsp:nvSpPr>
      <dsp:spPr>
        <a:xfrm>
          <a:off x="3184" y="108301"/>
          <a:ext cx="2341224" cy="431469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bg1">
              <a:lumMod val="85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А.  </a:t>
          </a:r>
          <a:r>
            <a:rPr lang="ru-RU" sz="1800" kern="1200" dirty="0" err="1" smtClean="0"/>
            <a:t>Балаковская</a:t>
          </a:r>
          <a:endParaRPr lang="ru-RU" sz="1800" kern="1200" dirty="0"/>
        </a:p>
      </dsp:txBody>
      <dsp:txXfrm>
        <a:off x="3184" y="108301"/>
        <a:ext cx="2341224" cy="431469"/>
      </dsp:txXfrm>
    </dsp:sp>
    <dsp:sp modelId="{E47E9F80-A84C-4963-A837-0C3ED0532E52}">
      <dsp:nvSpPr>
        <dsp:cNvPr id="0" name=""/>
        <dsp:cNvSpPr/>
      </dsp:nvSpPr>
      <dsp:spPr>
        <a:xfrm>
          <a:off x="2398794" y="108301"/>
          <a:ext cx="1765804" cy="431469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bg1">
              <a:lumMod val="85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kern="1200" dirty="0" smtClean="0"/>
            <a:t>Б. Кольская</a:t>
          </a:r>
          <a:endParaRPr lang="ru-RU" sz="14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2398794" y="108301"/>
        <a:ext cx="1765804" cy="431469"/>
      </dsp:txXfrm>
    </dsp:sp>
    <dsp:sp modelId="{19CB83B1-6C55-4D62-8330-4BED9F55A3A1}">
      <dsp:nvSpPr>
        <dsp:cNvPr id="0" name=""/>
        <dsp:cNvSpPr/>
      </dsp:nvSpPr>
      <dsp:spPr>
        <a:xfrm>
          <a:off x="4218983" y="108301"/>
          <a:ext cx="2204435" cy="431469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bg1">
              <a:lumMod val="85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В. Калининская</a:t>
          </a:r>
          <a:endParaRPr lang="ru-RU" sz="1800" kern="1200" dirty="0"/>
        </a:p>
      </dsp:txBody>
      <dsp:txXfrm>
        <a:off x="4218983" y="108301"/>
        <a:ext cx="2204435" cy="431469"/>
      </dsp:txXfrm>
    </dsp:sp>
    <dsp:sp modelId="{8DB6B25E-B170-4818-A60A-6F0D082C6B54}">
      <dsp:nvSpPr>
        <dsp:cNvPr id="0" name=""/>
        <dsp:cNvSpPr/>
      </dsp:nvSpPr>
      <dsp:spPr>
        <a:xfrm>
          <a:off x="6478718" y="121549"/>
          <a:ext cx="2341224" cy="418221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bg1">
              <a:lumMod val="85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Г. </a:t>
          </a:r>
          <a:r>
            <a:rPr lang="ru-RU" sz="1800" kern="1200" dirty="0" err="1" smtClean="0"/>
            <a:t>Билибинская</a:t>
          </a:r>
          <a:r>
            <a:rPr lang="ru-RU" sz="1800" kern="1200" dirty="0" smtClean="0"/>
            <a:t> </a:t>
          </a:r>
          <a:endParaRPr lang="ru-RU" sz="1800" kern="1200" dirty="0"/>
        </a:p>
      </dsp:txBody>
      <dsp:txXfrm>
        <a:off x="6478718" y="121549"/>
        <a:ext cx="2341224" cy="4182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268C04-D985-4718-B4CA-19238BEF984D}">
      <dsp:nvSpPr>
        <dsp:cNvPr id="0" name=""/>
        <dsp:cNvSpPr/>
      </dsp:nvSpPr>
      <dsp:spPr>
        <a:xfrm>
          <a:off x="-6025072" y="-921917"/>
          <a:ext cx="7172427" cy="7172427"/>
        </a:xfrm>
        <a:prstGeom prst="blockArc">
          <a:avLst>
            <a:gd name="adj1" fmla="val 18900000"/>
            <a:gd name="adj2" fmla="val 2700000"/>
            <a:gd name="adj3" fmla="val 301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8E89DB-7C7D-4FF2-A382-40A7760790FF}">
      <dsp:nvSpPr>
        <dsp:cNvPr id="0" name=""/>
        <dsp:cNvSpPr/>
      </dsp:nvSpPr>
      <dsp:spPr>
        <a:xfrm>
          <a:off x="427326" y="280603"/>
          <a:ext cx="6824997" cy="56099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528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Значение электроэнергетики</a:t>
          </a:r>
          <a:endParaRPr lang="ru-RU" sz="2400" kern="1200" dirty="0"/>
        </a:p>
      </dsp:txBody>
      <dsp:txXfrm>
        <a:off x="427326" y="280603"/>
        <a:ext cx="6824997" cy="560994"/>
      </dsp:txXfrm>
    </dsp:sp>
    <dsp:sp modelId="{8374509B-D91A-449E-864E-341B386CAE9C}">
      <dsp:nvSpPr>
        <dsp:cNvPr id="0" name=""/>
        <dsp:cNvSpPr/>
      </dsp:nvSpPr>
      <dsp:spPr>
        <a:xfrm>
          <a:off x="71873" y="214371"/>
          <a:ext cx="701242" cy="70124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C5C55972-770E-427B-A2FD-5BB01EFCFD38}">
      <dsp:nvSpPr>
        <dsp:cNvPr id="0" name=""/>
        <dsp:cNvSpPr/>
      </dsp:nvSpPr>
      <dsp:spPr>
        <a:xfrm>
          <a:off x="888782" y="1121988"/>
          <a:ext cx="6363541" cy="560994"/>
        </a:xfrm>
        <a:prstGeom prst="rect">
          <a:avLst/>
        </a:prstGeom>
        <a:gradFill rotWithShape="0">
          <a:gsLst>
            <a:gs pos="0">
              <a:schemeClr val="accent4">
                <a:hueOff val="-33107"/>
                <a:satOff val="4812"/>
                <a:lumOff val="-392"/>
                <a:alphaOff val="0"/>
                <a:tint val="50000"/>
                <a:satMod val="300000"/>
              </a:schemeClr>
            </a:gs>
            <a:gs pos="35000">
              <a:schemeClr val="accent4">
                <a:hueOff val="-33107"/>
                <a:satOff val="4812"/>
                <a:lumOff val="-392"/>
                <a:alphaOff val="0"/>
                <a:tint val="37000"/>
                <a:satMod val="300000"/>
              </a:schemeClr>
            </a:gs>
            <a:gs pos="100000">
              <a:schemeClr val="accent4">
                <a:hueOff val="-33107"/>
                <a:satOff val="4812"/>
                <a:lumOff val="-39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528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Состав электроэнергетики </a:t>
          </a:r>
          <a:endParaRPr lang="ru-RU" sz="2400" kern="1200" dirty="0"/>
        </a:p>
      </dsp:txBody>
      <dsp:txXfrm>
        <a:off x="888782" y="1121988"/>
        <a:ext cx="6363541" cy="560994"/>
      </dsp:txXfrm>
    </dsp:sp>
    <dsp:sp modelId="{CEA132D4-5113-40A4-A348-49819A4ACE0B}">
      <dsp:nvSpPr>
        <dsp:cNvPr id="0" name=""/>
        <dsp:cNvSpPr/>
      </dsp:nvSpPr>
      <dsp:spPr>
        <a:xfrm>
          <a:off x="538161" y="1051864"/>
          <a:ext cx="701242" cy="70124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-33107"/>
              <a:satOff val="4812"/>
              <a:lumOff val="-39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AB9FEE4E-0414-465A-82B7-9ED95E0CD80A}">
      <dsp:nvSpPr>
        <dsp:cNvPr id="0" name=""/>
        <dsp:cNvSpPr/>
      </dsp:nvSpPr>
      <dsp:spPr>
        <a:xfrm>
          <a:off x="1099795" y="1963373"/>
          <a:ext cx="6152529" cy="560994"/>
        </a:xfrm>
        <a:prstGeom prst="rect">
          <a:avLst/>
        </a:prstGeom>
        <a:gradFill rotWithShape="0">
          <a:gsLst>
            <a:gs pos="0">
              <a:schemeClr val="accent4">
                <a:hueOff val="-66214"/>
                <a:satOff val="9624"/>
                <a:lumOff val="-784"/>
                <a:alphaOff val="0"/>
                <a:tint val="50000"/>
                <a:satMod val="300000"/>
              </a:schemeClr>
            </a:gs>
            <a:gs pos="35000">
              <a:schemeClr val="accent4">
                <a:hueOff val="-66214"/>
                <a:satOff val="9624"/>
                <a:lumOff val="-784"/>
                <a:alphaOff val="0"/>
                <a:tint val="37000"/>
                <a:satMod val="300000"/>
              </a:schemeClr>
            </a:gs>
            <a:gs pos="100000">
              <a:schemeClr val="accent4">
                <a:hueOff val="-66214"/>
                <a:satOff val="9624"/>
                <a:lumOff val="-78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528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Особенности производства  </a:t>
          </a:r>
          <a:endParaRPr lang="ru-RU" sz="2400" kern="1200" dirty="0"/>
        </a:p>
      </dsp:txBody>
      <dsp:txXfrm>
        <a:off x="1099795" y="1963373"/>
        <a:ext cx="6152529" cy="560994"/>
      </dsp:txXfrm>
    </dsp:sp>
    <dsp:sp modelId="{2E42628C-5830-4B1B-BF2D-B936CD9936FD}">
      <dsp:nvSpPr>
        <dsp:cNvPr id="0" name=""/>
        <dsp:cNvSpPr/>
      </dsp:nvSpPr>
      <dsp:spPr>
        <a:xfrm>
          <a:off x="749173" y="1893248"/>
          <a:ext cx="701242" cy="70124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-66214"/>
              <a:satOff val="9624"/>
              <a:lumOff val="-78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1DA94C08-4156-4FFA-8F64-240E7E8B20E5}">
      <dsp:nvSpPr>
        <dsp:cNvPr id="0" name=""/>
        <dsp:cNvSpPr/>
      </dsp:nvSpPr>
      <dsp:spPr>
        <a:xfrm>
          <a:off x="1099795" y="2804224"/>
          <a:ext cx="6152529" cy="560994"/>
        </a:xfrm>
        <a:prstGeom prst="rect">
          <a:avLst/>
        </a:prstGeom>
        <a:gradFill rotWithShape="0">
          <a:gsLst>
            <a:gs pos="0">
              <a:schemeClr val="accent4">
                <a:hueOff val="-99321"/>
                <a:satOff val="14435"/>
                <a:lumOff val="-1177"/>
                <a:alphaOff val="0"/>
                <a:tint val="50000"/>
                <a:satMod val="300000"/>
              </a:schemeClr>
            </a:gs>
            <a:gs pos="35000">
              <a:schemeClr val="accent4">
                <a:hueOff val="-99321"/>
                <a:satOff val="14435"/>
                <a:lumOff val="-1177"/>
                <a:alphaOff val="0"/>
                <a:tint val="37000"/>
                <a:satMod val="300000"/>
              </a:schemeClr>
            </a:gs>
            <a:gs pos="100000">
              <a:schemeClr val="accent4">
                <a:hueOff val="-99321"/>
                <a:satOff val="14435"/>
                <a:lumOff val="-117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528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Типы электростанций</a:t>
          </a:r>
          <a:endParaRPr lang="ru-RU" sz="2400" kern="1200" dirty="0"/>
        </a:p>
      </dsp:txBody>
      <dsp:txXfrm>
        <a:off x="1099795" y="2804224"/>
        <a:ext cx="6152529" cy="560994"/>
      </dsp:txXfrm>
    </dsp:sp>
    <dsp:sp modelId="{87CBF46A-A38D-4448-B251-907654624528}">
      <dsp:nvSpPr>
        <dsp:cNvPr id="0" name=""/>
        <dsp:cNvSpPr/>
      </dsp:nvSpPr>
      <dsp:spPr>
        <a:xfrm>
          <a:off x="749173" y="2734100"/>
          <a:ext cx="701242" cy="70124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-99321"/>
              <a:satOff val="14435"/>
              <a:lumOff val="-117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A44D2866-B8BC-471F-8D7D-1A9A79DDFD48}">
      <dsp:nvSpPr>
        <dsp:cNvPr id="0" name=""/>
        <dsp:cNvSpPr/>
      </dsp:nvSpPr>
      <dsp:spPr>
        <a:xfrm>
          <a:off x="888782" y="3645609"/>
          <a:ext cx="6363541" cy="560994"/>
        </a:xfrm>
        <a:prstGeom prst="rect">
          <a:avLst/>
        </a:prstGeom>
        <a:gradFill rotWithShape="0">
          <a:gsLst>
            <a:gs pos="0">
              <a:schemeClr val="accent4">
                <a:hueOff val="-132428"/>
                <a:satOff val="19247"/>
                <a:lumOff val="-1569"/>
                <a:alphaOff val="0"/>
                <a:tint val="50000"/>
                <a:satMod val="300000"/>
              </a:schemeClr>
            </a:gs>
            <a:gs pos="35000">
              <a:schemeClr val="accent4">
                <a:hueOff val="-132428"/>
                <a:satOff val="19247"/>
                <a:lumOff val="-1569"/>
                <a:alphaOff val="0"/>
                <a:tint val="37000"/>
                <a:satMod val="300000"/>
              </a:schemeClr>
            </a:gs>
            <a:gs pos="100000">
              <a:schemeClr val="accent4">
                <a:hueOff val="-132428"/>
                <a:satOff val="19247"/>
                <a:lumOff val="-156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528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Энергосистема</a:t>
          </a:r>
          <a:endParaRPr lang="ru-RU" sz="2400" kern="1200" dirty="0"/>
        </a:p>
      </dsp:txBody>
      <dsp:txXfrm>
        <a:off x="888782" y="3645609"/>
        <a:ext cx="6363541" cy="560994"/>
      </dsp:txXfrm>
    </dsp:sp>
    <dsp:sp modelId="{8AED2DA7-27EC-4739-B91B-BB4861EE3B8A}">
      <dsp:nvSpPr>
        <dsp:cNvPr id="0" name=""/>
        <dsp:cNvSpPr/>
      </dsp:nvSpPr>
      <dsp:spPr>
        <a:xfrm>
          <a:off x="538161" y="3575485"/>
          <a:ext cx="701242" cy="70124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-132428"/>
              <a:satOff val="19247"/>
              <a:lumOff val="-156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34B076A-762E-4089-82B1-0F29F23237C4}">
      <dsp:nvSpPr>
        <dsp:cNvPr id="0" name=""/>
        <dsp:cNvSpPr/>
      </dsp:nvSpPr>
      <dsp:spPr>
        <a:xfrm>
          <a:off x="427326" y="4486994"/>
          <a:ext cx="6824997" cy="560994"/>
        </a:xfrm>
        <a:prstGeom prst="rect">
          <a:avLst/>
        </a:prstGeom>
        <a:gradFill rotWithShape="0">
          <a:gsLst>
            <a:gs pos="0">
              <a:schemeClr val="accent4">
                <a:hueOff val="-165535"/>
                <a:satOff val="24059"/>
                <a:lumOff val="-1961"/>
                <a:alphaOff val="0"/>
                <a:tint val="50000"/>
                <a:satMod val="300000"/>
              </a:schemeClr>
            </a:gs>
            <a:gs pos="35000">
              <a:schemeClr val="accent4">
                <a:hueOff val="-165535"/>
                <a:satOff val="24059"/>
                <a:lumOff val="-1961"/>
                <a:alphaOff val="0"/>
                <a:tint val="37000"/>
                <a:satMod val="300000"/>
              </a:schemeClr>
            </a:gs>
            <a:gs pos="100000">
              <a:schemeClr val="accent4">
                <a:hueOff val="-165535"/>
                <a:satOff val="24059"/>
                <a:lumOff val="-196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528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Проблемы и перспективы развития </a:t>
          </a:r>
          <a:endParaRPr lang="ru-RU" sz="2400" kern="1200" dirty="0"/>
        </a:p>
      </dsp:txBody>
      <dsp:txXfrm>
        <a:off x="427326" y="4486994"/>
        <a:ext cx="6824997" cy="560994"/>
      </dsp:txXfrm>
    </dsp:sp>
    <dsp:sp modelId="{32EA77E1-E832-4673-83DA-190FA67D6584}">
      <dsp:nvSpPr>
        <dsp:cNvPr id="0" name=""/>
        <dsp:cNvSpPr/>
      </dsp:nvSpPr>
      <dsp:spPr>
        <a:xfrm>
          <a:off x="76705" y="4416869"/>
          <a:ext cx="701242" cy="70124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-165535"/>
              <a:satOff val="24059"/>
              <a:lumOff val="-196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F11293-7B82-4735-9562-9DFD45B9A097}">
      <dsp:nvSpPr>
        <dsp:cNvPr id="0" name=""/>
        <dsp:cNvSpPr/>
      </dsp:nvSpPr>
      <dsp:spPr>
        <a:xfrm>
          <a:off x="2361941" y="0"/>
          <a:ext cx="3542912" cy="1250936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ТЭС</a:t>
          </a:r>
          <a:endParaRPr lang="ru-RU" sz="2800" kern="1200" dirty="0"/>
        </a:p>
      </dsp:txBody>
      <dsp:txXfrm>
        <a:off x="2361941" y="156367"/>
        <a:ext cx="3073811" cy="938202"/>
      </dsp:txXfrm>
    </dsp:sp>
    <dsp:sp modelId="{2B4B96F5-202D-4217-8F10-07F2EBFDFEE1}">
      <dsp:nvSpPr>
        <dsp:cNvPr id="0" name=""/>
        <dsp:cNvSpPr/>
      </dsp:nvSpPr>
      <dsp:spPr>
        <a:xfrm>
          <a:off x="0" y="2961"/>
          <a:ext cx="2361941" cy="1250936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61066" y="64027"/>
        <a:ext cx="2239809" cy="1128804"/>
      </dsp:txXfrm>
    </dsp:sp>
    <dsp:sp modelId="{385464FA-A7F3-4BCD-8801-6EAD4C8F9EA4}">
      <dsp:nvSpPr>
        <dsp:cNvPr id="0" name=""/>
        <dsp:cNvSpPr/>
      </dsp:nvSpPr>
      <dsp:spPr>
        <a:xfrm>
          <a:off x="2361941" y="1378991"/>
          <a:ext cx="3542912" cy="1250936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-74337"/>
            <a:satOff val="6845"/>
            <a:lumOff val="-119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74337"/>
              <a:satOff val="6845"/>
              <a:lumOff val="-11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ГЭС</a:t>
          </a:r>
          <a:endParaRPr lang="ru-RU" sz="2800" kern="1200" dirty="0"/>
        </a:p>
      </dsp:txBody>
      <dsp:txXfrm>
        <a:off x="2361941" y="1535358"/>
        <a:ext cx="3073811" cy="938202"/>
      </dsp:txXfrm>
    </dsp:sp>
    <dsp:sp modelId="{6BE102AF-6851-417A-8CF4-9B516F199295}">
      <dsp:nvSpPr>
        <dsp:cNvPr id="0" name=""/>
        <dsp:cNvSpPr/>
      </dsp:nvSpPr>
      <dsp:spPr>
        <a:xfrm>
          <a:off x="0" y="1378991"/>
          <a:ext cx="2361941" cy="1250936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61066" y="1440057"/>
        <a:ext cx="2239809" cy="1128804"/>
      </dsp:txXfrm>
    </dsp:sp>
    <dsp:sp modelId="{8DCFE82F-17AC-4872-B8CC-4E15DDE848D7}">
      <dsp:nvSpPr>
        <dsp:cNvPr id="0" name=""/>
        <dsp:cNvSpPr/>
      </dsp:nvSpPr>
      <dsp:spPr>
        <a:xfrm>
          <a:off x="2361941" y="2755022"/>
          <a:ext cx="3542912" cy="1250936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-148675"/>
            <a:satOff val="13689"/>
            <a:lumOff val="-239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148675"/>
              <a:satOff val="13689"/>
              <a:lumOff val="-23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АЭС</a:t>
          </a:r>
          <a:endParaRPr lang="ru-RU" sz="2800" kern="1200" dirty="0"/>
        </a:p>
      </dsp:txBody>
      <dsp:txXfrm>
        <a:off x="2361941" y="2911389"/>
        <a:ext cx="3073811" cy="938202"/>
      </dsp:txXfrm>
    </dsp:sp>
    <dsp:sp modelId="{F170BCF5-1121-4A75-9224-B7E7CD78F986}">
      <dsp:nvSpPr>
        <dsp:cNvPr id="0" name=""/>
        <dsp:cNvSpPr/>
      </dsp:nvSpPr>
      <dsp:spPr>
        <a:xfrm>
          <a:off x="0" y="2755022"/>
          <a:ext cx="2361941" cy="1250936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61066" y="2816088"/>
        <a:ext cx="2239809" cy="1128804"/>
      </dsp:txXfrm>
    </dsp:sp>
    <dsp:sp modelId="{82ECB65B-1A8E-45A2-832C-2FD8B614AEF4}">
      <dsp:nvSpPr>
        <dsp:cNvPr id="0" name=""/>
        <dsp:cNvSpPr/>
      </dsp:nvSpPr>
      <dsp:spPr>
        <a:xfrm>
          <a:off x="2365401" y="4189734"/>
          <a:ext cx="3539452" cy="1250936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-223012"/>
            <a:satOff val="20534"/>
            <a:lumOff val="-358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223012"/>
              <a:satOff val="20534"/>
              <a:lumOff val="-35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Альтернативные ЭС</a:t>
          </a:r>
          <a:endParaRPr lang="ru-RU" sz="28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100" kern="1200" dirty="0"/>
        </a:p>
      </dsp:txBody>
      <dsp:txXfrm>
        <a:off x="2365401" y="4346101"/>
        <a:ext cx="3070351" cy="938202"/>
      </dsp:txXfrm>
    </dsp:sp>
    <dsp:sp modelId="{510297BC-2CF4-46C5-9F4E-674E6DCF8A4B}">
      <dsp:nvSpPr>
        <dsp:cNvPr id="0" name=""/>
        <dsp:cNvSpPr/>
      </dsp:nvSpPr>
      <dsp:spPr>
        <a:xfrm>
          <a:off x="2883" y="4131053"/>
          <a:ext cx="2359635" cy="1393318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70899" y="4199069"/>
        <a:ext cx="2223603" cy="12572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85D181-E8A2-4E6C-A529-A0D92C6D55EB}">
      <dsp:nvSpPr>
        <dsp:cNvPr id="0" name=""/>
        <dsp:cNvSpPr/>
      </dsp:nvSpPr>
      <dsp:spPr>
        <a:xfrm>
          <a:off x="87733" y="27412"/>
          <a:ext cx="2087132" cy="1557999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6EEA60-AC75-46B0-9972-75525B9824B8}">
      <dsp:nvSpPr>
        <dsp:cNvPr id="0" name=""/>
        <dsp:cNvSpPr/>
      </dsp:nvSpPr>
      <dsp:spPr>
        <a:xfrm>
          <a:off x="82327" y="1585082"/>
          <a:ext cx="2087132" cy="66993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Ветряные</a:t>
          </a:r>
          <a:endParaRPr lang="ru-RU" sz="2000" kern="1200" dirty="0"/>
        </a:p>
      </dsp:txBody>
      <dsp:txXfrm>
        <a:off x="82327" y="1585082"/>
        <a:ext cx="1469811" cy="669939"/>
      </dsp:txXfrm>
    </dsp:sp>
    <dsp:sp modelId="{C23D4DA1-3E94-405F-9834-8AD324D04B39}">
      <dsp:nvSpPr>
        <dsp:cNvPr id="0" name=""/>
        <dsp:cNvSpPr/>
      </dsp:nvSpPr>
      <dsp:spPr>
        <a:xfrm flipH="1">
          <a:off x="1873834" y="2011747"/>
          <a:ext cx="41557" cy="84796"/>
        </a:xfrm>
        <a:prstGeom prst="ellipse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EA5A3F-C5C8-4BD2-94DE-A899ABAC890C}">
      <dsp:nvSpPr>
        <dsp:cNvPr id="0" name=""/>
        <dsp:cNvSpPr/>
      </dsp:nvSpPr>
      <dsp:spPr>
        <a:xfrm>
          <a:off x="2268620" y="24483"/>
          <a:ext cx="2087132" cy="1557999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247650" rIns="82550" bIns="82550" numCol="1" spcCol="1270" anchor="t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6500" kern="1200" dirty="0"/>
        </a:p>
      </dsp:txBody>
      <dsp:txXfrm>
        <a:off x="2305126" y="60989"/>
        <a:ext cx="2014120" cy="1521493"/>
      </dsp:txXfrm>
    </dsp:sp>
    <dsp:sp modelId="{510EB2E2-D33F-474A-8D7E-333A54858653}">
      <dsp:nvSpPr>
        <dsp:cNvPr id="0" name=""/>
        <dsp:cNvSpPr/>
      </dsp:nvSpPr>
      <dsp:spPr>
        <a:xfrm>
          <a:off x="2268620" y="1582483"/>
          <a:ext cx="2087132" cy="669939"/>
        </a:xfrm>
        <a:prstGeom prst="rect">
          <a:avLst/>
        </a:prstGeom>
        <a:gradFill rotWithShape="0">
          <a:gsLst>
            <a:gs pos="0">
              <a:schemeClr val="accent4">
                <a:hueOff val="-55178"/>
                <a:satOff val="8020"/>
                <a:lumOff val="-654"/>
                <a:alphaOff val="0"/>
                <a:tint val="50000"/>
                <a:satMod val="300000"/>
              </a:schemeClr>
            </a:gs>
            <a:gs pos="35000">
              <a:schemeClr val="accent4">
                <a:hueOff val="-55178"/>
                <a:satOff val="8020"/>
                <a:lumOff val="-654"/>
                <a:alphaOff val="0"/>
                <a:tint val="37000"/>
                <a:satMod val="300000"/>
              </a:schemeClr>
            </a:gs>
            <a:gs pos="100000">
              <a:schemeClr val="accent4">
                <a:hueOff val="-55178"/>
                <a:satOff val="8020"/>
                <a:lumOff val="-654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-55178"/>
              <a:satOff val="8020"/>
              <a:lumOff val="-654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Солнечные</a:t>
          </a:r>
          <a:endParaRPr lang="ru-RU" sz="2000" kern="1200" dirty="0"/>
        </a:p>
      </dsp:txBody>
      <dsp:txXfrm>
        <a:off x="2268620" y="1582483"/>
        <a:ext cx="1469811" cy="669939"/>
      </dsp:txXfrm>
    </dsp:sp>
    <dsp:sp modelId="{C424236C-6628-4FDA-A3D7-A054D1C41D91}">
      <dsp:nvSpPr>
        <dsp:cNvPr id="0" name=""/>
        <dsp:cNvSpPr/>
      </dsp:nvSpPr>
      <dsp:spPr>
        <a:xfrm flipV="1">
          <a:off x="4142617" y="2028158"/>
          <a:ext cx="40206" cy="51974"/>
        </a:xfrm>
        <a:prstGeom prst="ellipse">
          <a:avLst/>
        </a:prstGeom>
        <a:solidFill>
          <a:schemeClr val="accent4">
            <a:tint val="40000"/>
            <a:alpha val="90000"/>
            <a:hueOff val="-74337"/>
            <a:satOff val="6845"/>
            <a:lumOff val="-119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74337"/>
              <a:satOff val="6845"/>
              <a:lumOff val="-11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BAF8B4-C8AB-4BD5-B680-998F90D0E035}">
      <dsp:nvSpPr>
        <dsp:cNvPr id="0" name=""/>
        <dsp:cNvSpPr/>
      </dsp:nvSpPr>
      <dsp:spPr>
        <a:xfrm>
          <a:off x="4536727" y="24483"/>
          <a:ext cx="2087132" cy="1557999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EACF3E-18A2-4C48-A22D-43B26FBA8648}">
      <dsp:nvSpPr>
        <dsp:cNvPr id="0" name=""/>
        <dsp:cNvSpPr/>
      </dsp:nvSpPr>
      <dsp:spPr>
        <a:xfrm>
          <a:off x="4536727" y="1582483"/>
          <a:ext cx="2087132" cy="669939"/>
        </a:xfrm>
        <a:prstGeom prst="rect">
          <a:avLst/>
        </a:prstGeom>
        <a:gradFill rotWithShape="0">
          <a:gsLst>
            <a:gs pos="0">
              <a:schemeClr val="accent4">
                <a:hueOff val="-110357"/>
                <a:satOff val="16039"/>
                <a:lumOff val="-1307"/>
                <a:alphaOff val="0"/>
                <a:tint val="50000"/>
                <a:satMod val="300000"/>
              </a:schemeClr>
            </a:gs>
            <a:gs pos="35000">
              <a:schemeClr val="accent4">
                <a:hueOff val="-110357"/>
                <a:satOff val="16039"/>
                <a:lumOff val="-1307"/>
                <a:alphaOff val="0"/>
                <a:tint val="37000"/>
                <a:satMod val="300000"/>
              </a:schemeClr>
            </a:gs>
            <a:gs pos="100000">
              <a:schemeClr val="accent4">
                <a:hueOff val="-110357"/>
                <a:satOff val="16039"/>
                <a:lumOff val="-1307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-110357"/>
              <a:satOff val="16039"/>
              <a:lumOff val="-1307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Приливные</a:t>
          </a:r>
          <a:endParaRPr lang="ru-RU" sz="2000" kern="1200" dirty="0"/>
        </a:p>
      </dsp:txBody>
      <dsp:txXfrm>
        <a:off x="4536727" y="1582483"/>
        <a:ext cx="1469811" cy="669939"/>
      </dsp:txXfrm>
    </dsp:sp>
    <dsp:sp modelId="{709D52C3-E665-4802-9337-BDD44A405230}">
      <dsp:nvSpPr>
        <dsp:cNvPr id="0" name=""/>
        <dsp:cNvSpPr/>
      </dsp:nvSpPr>
      <dsp:spPr>
        <a:xfrm flipV="1">
          <a:off x="6400779" y="2034042"/>
          <a:ext cx="60097" cy="40206"/>
        </a:xfrm>
        <a:prstGeom prst="ellipse">
          <a:avLst/>
        </a:prstGeom>
        <a:solidFill>
          <a:schemeClr val="accent4">
            <a:tint val="40000"/>
            <a:alpha val="90000"/>
            <a:hueOff val="-148675"/>
            <a:satOff val="13689"/>
            <a:lumOff val="-239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148675"/>
              <a:satOff val="13689"/>
              <a:lumOff val="-23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F590DE-7C97-4FC2-A3A0-2F1CC749577E}">
      <dsp:nvSpPr>
        <dsp:cNvPr id="0" name=""/>
        <dsp:cNvSpPr/>
      </dsp:nvSpPr>
      <dsp:spPr>
        <a:xfrm>
          <a:off x="6804835" y="24483"/>
          <a:ext cx="2087132" cy="1557999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9525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9B482F-F2CE-4BBE-9912-4A2F07FD3427}">
      <dsp:nvSpPr>
        <dsp:cNvPr id="0" name=""/>
        <dsp:cNvSpPr/>
      </dsp:nvSpPr>
      <dsp:spPr>
        <a:xfrm>
          <a:off x="6804835" y="1582483"/>
          <a:ext cx="2087132" cy="669939"/>
        </a:xfrm>
        <a:prstGeom prst="rect">
          <a:avLst/>
        </a:prstGeom>
        <a:gradFill rotWithShape="0">
          <a:gsLst>
            <a:gs pos="0">
              <a:schemeClr val="accent4">
                <a:hueOff val="-165535"/>
                <a:satOff val="24059"/>
                <a:lumOff val="-1961"/>
                <a:alphaOff val="0"/>
                <a:tint val="50000"/>
                <a:satMod val="300000"/>
              </a:schemeClr>
            </a:gs>
            <a:gs pos="35000">
              <a:schemeClr val="accent4">
                <a:hueOff val="-165535"/>
                <a:satOff val="24059"/>
                <a:lumOff val="-1961"/>
                <a:alphaOff val="0"/>
                <a:tint val="37000"/>
                <a:satMod val="300000"/>
              </a:schemeClr>
            </a:gs>
            <a:gs pos="100000">
              <a:schemeClr val="accent4">
                <a:hueOff val="-165535"/>
                <a:satOff val="24059"/>
                <a:lumOff val="-1961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-165535"/>
              <a:satOff val="24059"/>
              <a:lumOff val="-1961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Гео-термальные</a:t>
          </a:r>
          <a:endParaRPr lang="ru-RU" sz="1800" kern="1200" dirty="0"/>
        </a:p>
      </dsp:txBody>
      <dsp:txXfrm>
        <a:off x="6804835" y="1582483"/>
        <a:ext cx="1469811" cy="669939"/>
      </dsp:txXfrm>
    </dsp:sp>
    <dsp:sp modelId="{3D685155-1438-4198-B456-E2303A01274D}">
      <dsp:nvSpPr>
        <dsp:cNvPr id="0" name=""/>
        <dsp:cNvSpPr/>
      </dsp:nvSpPr>
      <dsp:spPr>
        <a:xfrm flipH="1" flipV="1">
          <a:off x="8679523" y="1993324"/>
          <a:ext cx="38825" cy="121642"/>
        </a:xfrm>
        <a:prstGeom prst="ellipse">
          <a:avLst/>
        </a:prstGeom>
        <a:solidFill>
          <a:schemeClr val="accent4">
            <a:tint val="40000"/>
            <a:alpha val="90000"/>
            <a:hueOff val="-223012"/>
            <a:satOff val="20534"/>
            <a:lumOff val="-358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223012"/>
              <a:satOff val="20534"/>
              <a:lumOff val="-35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1C449C-8C4C-4262-AA71-F085B777D32A}">
      <dsp:nvSpPr>
        <dsp:cNvPr id="0" name=""/>
        <dsp:cNvSpPr/>
      </dsp:nvSpPr>
      <dsp:spPr>
        <a:xfrm rot="5400000">
          <a:off x="-177966" y="177966"/>
          <a:ext cx="1186444" cy="830511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6">
                  <a:lumMod val="50000"/>
                </a:schemeClr>
              </a:solidFill>
            </a:rPr>
            <a:t>1</a:t>
          </a:r>
          <a:endParaRPr lang="ru-RU" sz="2400" b="1" kern="1200" dirty="0">
            <a:solidFill>
              <a:schemeClr val="accent6">
                <a:lumMod val="50000"/>
              </a:schemeClr>
            </a:solidFill>
          </a:endParaRPr>
        </a:p>
      </dsp:txBody>
      <dsp:txXfrm rot="-5400000">
        <a:off x="1" y="415256"/>
        <a:ext cx="830511" cy="355933"/>
      </dsp:txXfrm>
    </dsp:sp>
    <dsp:sp modelId="{9DECF106-8445-46E1-9DE0-E213BD6FC25F}">
      <dsp:nvSpPr>
        <dsp:cNvPr id="0" name=""/>
        <dsp:cNvSpPr/>
      </dsp:nvSpPr>
      <dsp:spPr>
        <a:xfrm rot="5400000">
          <a:off x="4278133" y="-3447622"/>
          <a:ext cx="771188" cy="76664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ru-RU" sz="2000" b="0" i="0" u="none" strike="noStrike" kern="1200" cap="none" normalizeH="0" baseline="0" dirty="0" smtClean="0">
              <a:ln/>
              <a:effectLst/>
              <a:latin typeface="+mn-lt"/>
            </a:rPr>
            <a:t>Дайте определение электроэнергетики</a:t>
          </a:r>
          <a:endParaRPr lang="ru-RU" sz="2000" kern="1200" dirty="0"/>
        </a:p>
      </dsp:txBody>
      <dsp:txXfrm rot="-5400000">
        <a:off x="830511" y="37646"/>
        <a:ext cx="7628786" cy="695896"/>
      </dsp:txXfrm>
    </dsp:sp>
    <dsp:sp modelId="{5B7D2F96-B1A3-4889-AC39-EB2E18E8FC4A}">
      <dsp:nvSpPr>
        <dsp:cNvPr id="0" name=""/>
        <dsp:cNvSpPr/>
      </dsp:nvSpPr>
      <dsp:spPr>
        <a:xfrm rot="5400000">
          <a:off x="-177966" y="1250737"/>
          <a:ext cx="1186444" cy="830511"/>
        </a:xfrm>
        <a:prstGeom prst="chevron">
          <a:avLst/>
        </a:prstGeom>
        <a:gradFill rotWithShape="0">
          <a:gsLst>
            <a:gs pos="0">
              <a:schemeClr val="accent4">
                <a:hueOff val="-41384"/>
                <a:satOff val="6015"/>
                <a:lumOff val="-490"/>
                <a:alphaOff val="0"/>
                <a:tint val="50000"/>
                <a:satMod val="300000"/>
              </a:schemeClr>
            </a:gs>
            <a:gs pos="35000">
              <a:schemeClr val="accent4">
                <a:hueOff val="-41384"/>
                <a:satOff val="6015"/>
                <a:lumOff val="-490"/>
                <a:alphaOff val="0"/>
                <a:tint val="37000"/>
                <a:satMod val="300000"/>
              </a:schemeClr>
            </a:gs>
            <a:gs pos="100000">
              <a:schemeClr val="accent4">
                <a:hueOff val="-41384"/>
                <a:satOff val="6015"/>
                <a:lumOff val="-49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-41384"/>
              <a:satOff val="6015"/>
              <a:lumOff val="-49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6">
                  <a:lumMod val="50000"/>
                </a:schemeClr>
              </a:solidFill>
            </a:rPr>
            <a:t>2</a:t>
          </a:r>
          <a:endParaRPr lang="ru-RU" sz="2400" b="1" kern="1200" dirty="0">
            <a:solidFill>
              <a:schemeClr val="accent6">
                <a:lumMod val="50000"/>
              </a:schemeClr>
            </a:solidFill>
          </a:endParaRPr>
        </a:p>
      </dsp:txBody>
      <dsp:txXfrm rot="-5400000">
        <a:off x="1" y="1488027"/>
        <a:ext cx="830511" cy="355933"/>
      </dsp:txXfrm>
    </dsp:sp>
    <dsp:sp modelId="{898D2E63-0DBA-4374-AE56-4B6A3C4C8647}">
      <dsp:nvSpPr>
        <dsp:cNvPr id="0" name=""/>
        <dsp:cNvSpPr/>
      </dsp:nvSpPr>
      <dsp:spPr>
        <a:xfrm rot="5400000">
          <a:off x="4278133" y="-2374850"/>
          <a:ext cx="771188" cy="76664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1384"/>
              <a:satOff val="6015"/>
              <a:lumOff val="-49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Какова главная особенность электроэнергетики - ?</a:t>
          </a:r>
          <a:endParaRPr lang="ru-RU" sz="2000" kern="1200" dirty="0"/>
        </a:p>
      </dsp:txBody>
      <dsp:txXfrm rot="-5400000">
        <a:off x="830511" y="1110418"/>
        <a:ext cx="7628786" cy="695896"/>
      </dsp:txXfrm>
    </dsp:sp>
    <dsp:sp modelId="{42004B89-BE8F-4DF0-9319-9E4FBBC7B707}">
      <dsp:nvSpPr>
        <dsp:cNvPr id="0" name=""/>
        <dsp:cNvSpPr/>
      </dsp:nvSpPr>
      <dsp:spPr>
        <a:xfrm rot="5400000">
          <a:off x="-177966" y="2321048"/>
          <a:ext cx="1186444" cy="830511"/>
        </a:xfrm>
        <a:prstGeom prst="chevron">
          <a:avLst/>
        </a:prstGeom>
        <a:gradFill rotWithShape="0">
          <a:gsLst>
            <a:gs pos="0">
              <a:schemeClr val="accent4">
                <a:hueOff val="-82768"/>
                <a:satOff val="12029"/>
                <a:lumOff val="-980"/>
                <a:alphaOff val="0"/>
                <a:tint val="50000"/>
                <a:satMod val="300000"/>
              </a:schemeClr>
            </a:gs>
            <a:gs pos="35000">
              <a:schemeClr val="accent4">
                <a:hueOff val="-82768"/>
                <a:satOff val="12029"/>
                <a:lumOff val="-980"/>
                <a:alphaOff val="0"/>
                <a:tint val="37000"/>
                <a:satMod val="300000"/>
              </a:schemeClr>
            </a:gs>
            <a:gs pos="100000">
              <a:schemeClr val="accent4">
                <a:hueOff val="-82768"/>
                <a:satOff val="12029"/>
                <a:lumOff val="-98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-82768"/>
              <a:satOff val="12029"/>
              <a:lumOff val="-98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6">
                  <a:lumMod val="50000"/>
                </a:schemeClr>
              </a:solidFill>
            </a:rPr>
            <a:t>3</a:t>
          </a:r>
          <a:endParaRPr lang="ru-RU" sz="2400" b="1" kern="1200" dirty="0">
            <a:solidFill>
              <a:schemeClr val="accent6">
                <a:lumMod val="50000"/>
              </a:schemeClr>
            </a:solidFill>
          </a:endParaRPr>
        </a:p>
      </dsp:txBody>
      <dsp:txXfrm rot="-5400000">
        <a:off x="1" y="2558338"/>
        <a:ext cx="830511" cy="355933"/>
      </dsp:txXfrm>
    </dsp:sp>
    <dsp:sp modelId="{9141FCB2-AE42-47BF-8359-2E7A156423B6}">
      <dsp:nvSpPr>
        <dsp:cNvPr id="0" name=""/>
        <dsp:cNvSpPr/>
      </dsp:nvSpPr>
      <dsp:spPr>
        <a:xfrm rot="5400000">
          <a:off x="4278133" y="-1304540"/>
          <a:ext cx="771188" cy="76664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82768"/>
              <a:satOff val="12029"/>
              <a:lumOff val="-98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Где производится электроэнергия?</a:t>
          </a:r>
          <a:endParaRPr lang="ru-RU" sz="2000" kern="1200" dirty="0"/>
        </a:p>
      </dsp:txBody>
      <dsp:txXfrm rot="-5400000">
        <a:off x="830511" y="2180728"/>
        <a:ext cx="7628786" cy="695896"/>
      </dsp:txXfrm>
    </dsp:sp>
    <dsp:sp modelId="{802B8616-FBD6-49DD-AE06-5F2115538301}">
      <dsp:nvSpPr>
        <dsp:cNvPr id="0" name=""/>
        <dsp:cNvSpPr/>
      </dsp:nvSpPr>
      <dsp:spPr>
        <a:xfrm rot="5400000">
          <a:off x="-177966" y="3391359"/>
          <a:ext cx="1186444" cy="830511"/>
        </a:xfrm>
        <a:prstGeom prst="chevron">
          <a:avLst/>
        </a:prstGeom>
        <a:gradFill rotWithShape="0">
          <a:gsLst>
            <a:gs pos="0">
              <a:schemeClr val="accent4">
                <a:hueOff val="-124151"/>
                <a:satOff val="18044"/>
                <a:lumOff val="-1471"/>
                <a:alphaOff val="0"/>
                <a:tint val="50000"/>
                <a:satMod val="300000"/>
              </a:schemeClr>
            </a:gs>
            <a:gs pos="35000">
              <a:schemeClr val="accent4">
                <a:hueOff val="-124151"/>
                <a:satOff val="18044"/>
                <a:lumOff val="-1471"/>
                <a:alphaOff val="0"/>
                <a:tint val="37000"/>
                <a:satMod val="300000"/>
              </a:schemeClr>
            </a:gs>
            <a:gs pos="100000">
              <a:schemeClr val="accent4">
                <a:hueOff val="-124151"/>
                <a:satOff val="18044"/>
                <a:lumOff val="-1471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-124151"/>
              <a:satOff val="18044"/>
              <a:lumOff val="-1471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6">
                  <a:lumMod val="50000"/>
                </a:schemeClr>
              </a:solidFill>
            </a:rPr>
            <a:t>4</a:t>
          </a:r>
          <a:endParaRPr lang="ru-RU" sz="2400" b="1" kern="1200" dirty="0">
            <a:solidFill>
              <a:schemeClr val="accent6">
                <a:lumMod val="50000"/>
              </a:schemeClr>
            </a:solidFill>
          </a:endParaRPr>
        </a:p>
      </dsp:txBody>
      <dsp:txXfrm rot="-5400000">
        <a:off x="1" y="3628649"/>
        <a:ext cx="830511" cy="355933"/>
      </dsp:txXfrm>
    </dsp:sp>
    <dsp:sp modelId="{C62A413D-8490-4D98-85EA-4B9576C09D6C}">
      <dsp:nvSpPr>
        <dsp:cNvPr id="0" name=""/>
        <dsp:cNvSpPr/>
      </dsp:nvSpPr>
      <dsp:spPr>
        <a:xfrm rot="5400000">
          <a:off x="4278133" y="-234229"/>
          <a:ext cx="771188" cy="76664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24151"/>
              <a:satOff val="18044"/>
              <a:lumOff val="-147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Какой тип электростанций преобладает в России?</a:t>
          </a:r>
          <a:endParaRPr lang="ru-RU" sz="20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300" kern="1200" dirty="0"/>
        </a:p>
      </dsp:txBody>
      <dsp:txXfrm rot="-5400000">
        <a:off x="830511" y="3251039"/>
        <a:ext cx="7628786" cy="695896"/>
      </dsp:txXfrm>
    </dsp:sp>
    <dsp:sp modelId="{8D2B9AFD-5A50-4FD6-85D0-78B4EEB5A330}">
      <dsp:nvSpPr>
        <dsp:cNvPr id="0" name=""/>
        <dsp:cNvSpPr/>
      </dsp:nvSpPr>
      <dsp:spPr>
        <a:xfrm rot="5400000">
          <a:off x="-177966" y="4464130"/>
          <a:ext cx="1186444" cy="830511"/>
        </a:xfrm>
        <a:prstGeom prst="chevron">
          <a:avLst/>
        </a:prstGeom>
        <a:gradFill rotWithShape="0">
          <a:gsLst>
            <a:gs pos="0">
              <a:schemeClr val="accent4">
                <a:hueOff val="-165535"/>
                <a:satOff val="24059"/>
                <a:lumOff val="-1961"/>
                <a:alphaOff val="0"/>
                <a:tint val="50000"/>
                <a:satMod val="300000"/>
              </a:schemeClr>
            </a:gs>
            <a:gs pos="35000">
              <a:schemeClr val="accent4">
                <a:hueOff val="-165535"/>
                <a:satOff val="24059"/>
                <a:lumOff val="-1961"/>
                <a:alphaOff val="0"/>
                <a:tint val="37000"/>
                <a:satMod val="300000"/>
              </a:schemeClr>
            </a:gs>
            <a:gs pos="100000">
              <a:schemeClr val="accent4">
                <a:hueOff val="-165535"/>
                <a:satOff val="24059"/>
                <a:lumOff val="-1961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-165535"/>
              <a:satOff val="24059"/>
              <a:lumOff val="-1961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6">
                  <a:lumMod val="50000"/>
                </a:schemeClr>
              </a:solidFill>
            </a:rPr>
            <a:t>5</a:t>
          </a:r>
          <a:endParaRPr lang="ru-RU" sz="2400" b="1" kern="1200" dirty="0">
            <a:solidFill>
              <a:schemeClr val="accent6">
                <a:lumMod val="50000"/>
              </a:schemeClr>
            </a:solidFill>
          </a:endParaRPr>
        </a:p>
      </dsp:txBody>
      <dsp:txXfrm rot="-5400000">
        <a:off x="1" y="4701420"/>
        <a:ext cx="830511" cy="355933"/>
      </dsp:txXfrm>
    </dsp:sp>
    <dsp:sp modelId="{72B1D07E-BD82-4AD0-BC6F-D19A51197204}">
      <dsp:nvSpPr>
        <dsp:cNvPr id="0" name=""/>
        <dsp:cNvSpPr/>
      </dsp:nvSpPr>
      <dsp:spPr>
        <a:xfrm rot="5400000">
          <a:off x="4278133" y="836080"/>
          <a:ext cx="771188" cy="76664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65535"/>
              <a:satOff val="24059"/>
              <a:lumOff val="-196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000" kern="1200" dirty="0" smtClean="0"/>
            <a:t> Что такое энергосистема?</a:t>
          </a:r>
        </a:p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/>
        </a:p>
      </dsp:txBody>
      <dsp:txXfrm rot="-5400000">
        <a:off x="830511" y="4321348"/>
        <a:ext cx="7628786" cy="69589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3C8E01-F19A-4C25-AFCD-921BAE2C291A}">
      <dsp:nvSpPr>
        <dsp:cNvPr id="0" name=""/>
        <dsp:cNvSpPr/>
      </dsp:nvSpPr>
      <dsp:spPr>
        <a:xfrm rot="10800000">
          <a:off x="2241452" y="2202"/>
          <a:ext cx="7947214" cy="958842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22823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Сжигание ископаемого топлива является одной из причин повышения содержания углекислого газа в атмосфере.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 rot="10800000">
        <a:off x="2481162" y="2202"/>
        <a:ext cx="7707504" cy="958842"/>
      </dsp:txXfrm>
    </dsp:sp>
    <dsp:sp modelId="{384693AA-2955-4A7D-A7A3-C68F924C026E}">
      <dsp:nvSpPr>
        <dsp:cNvPr id="0" name=""/>
        <dsp:cNvSpPr/>
      </dsp:nvSpPr>
      <dsp:spPr>
        <a:xfrm>
          <a:off x="1762031" y="2202"/>
          <a:ext cx="958842" cy="958842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FFBD371-955C-4C03-8788-1D0D5500257E}">
      <dsp:nvSpPr>
        <dsp:cNvPr id="0" name=""/>
        <dsp:cNvSpPr/>
      </dsp:nvSpPr>
      <dsp:spPr>
        <a:xfrm rot="10800000">
          <a:off x="2241452" y="1241293"/>
          <a:ext cx="7947214" cy="958842"/>
        </a:xfrm>
        <a:prstGeom prst="homePlate">
          <a:avLst/>
        </a:prstGeom>
        <a:gradFill rotWithShape="0">
          <a:gsLst>
            <a:gs pos="0">
              <a:schemeClr val="accent4">
                <a:hueOff val="-55178"/>
                <a:satOff val="8020"/>
                <a:lumOff val="-654"/>
                <a:alphaOff val="0"/>
                <a:tint val="50000"/>
                <a:satMod val="300000"/>
              </a:schemeClr>
            </a:gs>
            <a:gs pos="35000">
              <a:schemeClr val="accent4">
                <a:hueOff val="-55178"/>
                <a:satOff val="8020"/>
                <a:lumOff val="-654"/>
                <a:alphaOff val="0"/>
                <a:tint val="37000"/>
                <a:satMod val="300000"/>
              </a:schemeClr>
            </a:gs>
            <a:gs pos="100000">
              <a:schemeClr val="accent4">
                <a:hueOff val="-55178"/>
                <a:satOff val="8020"/>
                <a:lumOff val="-65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22823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Использование на ТЭС в качестве топлива угля вместо природного газа позволяет снизить вредные выбросы в атмосферу.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 rot="10800000">
        <a:off x="2481162" y="1241293"/>
        <a:ext cx="7707504" cy="958842"/>
      </dsp:txXfrm>
    </dsp:sp>
    <dsp:sp modelId="{06A0770A-FF43-4214-B867-86B424E9EA1E}">
      <dsp:nvSpPr>
        <dsp:cNvPr id="0" name=""/>
        <dsp:cNvSpPr/>
      </dsp:nvSpPr>
      <dsp:spPr>
        <a:xfrm>
          <a:off x="1762031" y="1241293"/>
          <a:ext cx="958842" cy="958842"/>
        </a:xfrm>
        <a:prstGeom prst="ellipse">
          <a:avLst/>
        </a:prstGeom>
        <a:solidFill>
          <a:schemeClr val="accent4">
            <a:tint val="50000"/>
            <a:hueOff val="-72262"/>
            <a:satOff val="6981"/>
            <a:lumOff val="-165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1BD66B0-C24F-4127-871E-D35A457189B3}">
      <dsp:nvSpPr>
        <dsp:cNvPr id="0" name=""/>
        <dsp:cNvSpPr/>
      </dsp:nvSpPr>
      <dsp:spPr>
        <a:xfrm rot="10800000">
          <a:off x="2241452" y="2480384"/>
          <a:ext cx="7947214" cy="958842"/>
        </a:xfrm>
        <a:prstGeom prst="homePlate">
          <a:avLst/>
        </a:prstGeom>
        <a:gradFill rotWithShape="0">
          <a:gsLst>
            <a:gs pos="0">
              <a:schemeClr val="accent4">
                <a:hueOff val="-110357"/>
                <a:satOff val="16039"/>
                <a:lumOff val="-1307"/>
                <a:alphaOff val="0"/>
                <a:tint val="50000"/>
                <a:satMod val="300000"/>
              </a:schemeClr>
            </a:gs>
            <a:gs pos="35000">
              <a:schemeClr val="accent4">
                <a:hueOff val="-110357"/>
                <a:satOff val="16039"/>
                <a:lumOff val="-1307"/>
                <a:alphaOff val="0"/>
                <a:tint val="37000"/>
                <a:satMod val="300000"/>
              </a:schemeClr>
            </a:gs>
            <a:gs pos="100000">
              <a:schemeClr val="accent4">
                <a:hueOff val="-110357"/>
                <a:satOff val="16039"/>
                <a:lumOff val="-130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22823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Атомная энергетика является главным источником развития «парникового эффекта» в атмосфере.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 rot="10800000">
        <a:off x="2481162" y="2480384"/>
        <a:ext cx="7707504" cy="958842"/>
      </dsp:txXfrm>
    </dsp:sp>
    <dsp:sp modelId="{520C4122-8261-4354-8791-E26F660D3CC3}">
      <dsp:nvSpPr>
        <dsp:cNvPr id="0" name=""/>
        <dsp:cNvSpPr/>
      </dsp:nvSpPr>
      <dsp:spPr>
        <a:xfrm>
          <a:off x="1762031" y="2480384"/>
          <a:ext cx="958842" cy="958842"/>
        </a:xfrm>
        <a:prstGeom prst="ellipse">
          <a:avLst/>
        </a:prstGeom>
        <a:solidFill>
          <a:schemeClr val="accent4">
            <a:tint val="50000"/>
            <a:hueOff val="-144525"/>
            <a:satOff val="13961"/>
            <a:lumOff val="-331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20FD0AE-DCE9-47D7-BA84-DE730A7560F8}">
      <dsp:nvSpPr>
        <dsp:cNvPr id="0" name=""/>
        <dsp:cNvSpPr/>
      </dsp:nvSpPr>
      <dsp:spPr>
        <a:xfrm rot="10800000">
          <a:off x="2241452" y="3719474"/>
          <a:ext cx="7947214" cy="958842"/>
        </a:xfrm>
        <a:prstGeom prst="homePlate">
          <a:avLst/>
        </a:prstGeom>
        <a:gradFill rotWithShape="0">
          <a:gsLst>
            <a:gs pos="0">
              <a:schemeClr val="accent4">
                <a:hueOff val="-165535"/>
                <a:satOff val="24059"/>
                <a:lumOff val="-1961"/>
                <a:alphaOff val="0"/>
                <a:tint val="50000"/>
                <a:satMod val="300000"/>
              </a:schemeClr>
            </a:gs>
            <a:gs pos="35000">
              <a:schemeClr val="accent4">
                <a:hueOff val="-165535"/>
                <a:satOff val="24059"/>
                <a:lumOff val="-1961"/>
                <a:alphaOff val="0"/>
                <a:tint val="37000"/>
                <a:satMod val="300000"/>
              </a:schemeClr>
            </a:gs>
            <a:gs pos="100000">
              <a:schemeClr val="accent4">
                <a:hueOff val="-165535"/>
                <a:satOff val="24059"/>
                <a:lumOff val="-196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22823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Создание крупных водохранилищ приводит к уменьшению годового количества атмосферных осадков на близлежащих территориях.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 rot="10800000">
        <a:off x="2481162" y="3719474"/>
        <a:ext cx="7707504" cy="958842"/>
      </dsp:txXfrm>
    </dsp:sp>
    <dsp:sp modelId="{8E58576D-EEFD-45A1-AB33-AFEC61C38DEC}">
      <dsp:nvSpPr>
        <dsp:cNvPr id="0" name=""/>
        <dsp:cNvSpPr/>
      </dsp:nvSpPr>
      <dsp:spPr>
        <a:xfrm>
          <a:off x="1762031" y="3719474"/>
          <a:ext cx="958842" cy="958842"/>
        </a:xfrm>
        <a:prstGeom prst="ellipse">
          <a:avLst/>
        </a:prstGeom>
        <a:solidFill>
          <a:schemeClr val="accent4">
            <a:tint val="50000"/>
            <a:hueOff val="-216787"/>
            <a:satOff val="20942"/>
            <a:lumOff val="-496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530477-1581-46AF-A7F6-2C994604A01D}">
      <dsp:nvSpPr>
        <dsp:cNvPr id="0" name=""/>
        <dsp:cNvSpPr/>
      </dsp:nvSpPr>
      <dsp:spPr>
        <a:xfrm>
          <a:off x="844" y="172996"/>
          <a:ext cx="2167371" cy="302078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bg1">
              <a:lumMod val="75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А. АЭС</a:t>
          </a:r>
          <a:endParaRPr lang="ru-RU" sz="1800" kern="1200" dirty="0"/>
        </a:p>
      </dsp:txBody>
      <dsp:txXfrm>
        <a:off x="844" y="172996"/>
        <a:ext cx="2167371" cy="302078"/>
      </dsp:txXfrm>
    </dsp:sp>
    <dsp:sp modelId="{E47E9F80-A84C-4963-A837-0C3ED0532E52}">
      <dsp:nvSpPr>
        <dsp:cNvPr id="0" name=""/>
        <dsp:cNvSpPr/>
      </dsp:nvSpPr>
      <dsp:spPr>
        <a:xfrm>
          <a:off x="2218562" y="172996"/>
          <a:ext cx="2167371" cy="302078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bg1">
              <a:lumMod val="75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Б. ПЭС</a:t>
          </a:r>
          <a:endParaRPr lang="ru-RU" sz="1800" kern="1200" dirty="0"/>
        </a:p>
      </dsp:txBody>
      <dsp:txXfrm>
        <a:off x="2218562" y="172996"/>
        <a:ext cx="2167371" cy="302078"/>
      </dsp:txXfrm>
    </dsp:sp>
    <dsp:sp modelId="{19CB83B1-6C55-4D62-8330-4BED9F55A3A1}">
      <dsp:nvSpPr>
        <dsp:cNvPr id="0" name=""/>
        <dsp:cNvSpPr/>
      </dsp:nvSpPr>
      <dsp:spPr>
        <a:xfrm>
          <a:off x="4436280" y="172996"/>
          <a:ext cx="2167371" cy="302078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bg1">
              <a:lumMod val="75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В. ГЭС</a:t>
          </a:r>
          <a:endParaRPr lang="ru-RU" sz="1800" kern="1200" dirty="0"/>
        </a:p>
      </dsp:txBody>
      <dsp:txXfrm>
        <a:off x="4436280" y="172996"/>
        <a:ext cx="2167371" cy="302078"/>
      </dsp:txXfrm>
    </dsp:sp>
    <dsp:sp modelId="{8DB6B25E-B170-4818-A60A-6F0D082C6B54}">
      <dsp:nvSpPr>
        <dsp:cNvPr id="0" name=""/>
        <dsp:cNvSpPr/>
      </dsp:nvSpPr>
      <dsp:spPr>
        <a:xfrm>
          <a:off x="6653998" y="172996"/>
          <a:ext cx="2167371" cy="302078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bg1">
              <a:lumMod val="75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Г. ТЭС</a:t>
          </a:r>
          <a:endParaRPr lang="ru-RU" sz="1800" kern="1200" dirty="0"/>
        </a:p>
      </dsp:txBody>
      <dsp:txXfrm>
        <a:off x="6653998" y="172996"/>
        <a:ext cx="2167371" cy="30207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530477-1581-46AF-A7F6-2C994604A01D}">
      <dsp:nvSpPr>
        <dsp:cNvPr id="0" name=""/>
        <dsp:cNvSpPr/>
      </dsp:nvSpPr>
      <dsp:spPr>
        <a:xfrm>
          <a:off x="0" y="2"/>
          <a:ext cx="1994694" cy="421899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bg1">
              <a:lumMod val="75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А.</a:t>
          </a:r>
          <a:r>
            <a:rPr lang="ru-RU" sz="1800" b="1" kern="1200" dirty="0" smtClean="0"/>
            <a:t> </a:t>
          </a:r>
          <a:r>
            <a:rPr lang="ru-RU" sz="1800" b="0" kern="1200" dirty="0" smtClean="0"/>
            <a:t> Омская</a:t>
          </a:r>
          <a:endParaRPr lang="ru-RU" sz="1800" b="0" kern="1200" dirty="0"/>
        </a:p>
      </dsp:txBody>
      <dsp:txXfrm>
        <a:off x="0" y="2"/>
        <a:ext cx="1994694" cy="421899"/>
      </dsp:txXfrm>
    </dsp:sp>
    <dsp:sp modelId="{E47E9F80-A84C-4963-A837-0C3ED0532E52}">
      <dsp:nvSpPr>
        <dsp:cNvPr id="0" name=""/>
        <dsp:cNvSpPr/>
      </dsp:nvSpPr>
      <dsp:spPr>
        <a:xfrm>
          <a:off x="2047876" y="523"/>
          <a:ext cx="2564881" cy="421899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bg1">
              <a:lumMod val="75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Б. Норильская</a:t>
          </a:r>
          <a:endParaRPr lang="ru-RU" sz="1800" kern="1200" dirty="0"/>
        </a:p>
      </dsp:txBody>
      <dsp:txXfrm>
        <a:off x="2047876" y="523"/>
        <a:ext cx="2564881" cy="421899"/>
      </dsp:txXfrm>
    </dsp:sp>
    <dsp:sp modelId="{19CB83B1-6C55-4D62-8330-4BED9F55A3A1}">
      <dsp:nvSpPr>
        <dsp:cNvPr id="0" name=""/>
        <dsp:cNvSpPr/>
      </dsp:nvSpPr>
      <dsp:spPr>
        <a:xfrm>
          <a:off x="4665169" y="2"/>
          <a:ext cx="1947821" cy="421899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bg1">
              <a:lumMod val="75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В. </a:t>
          </a:r>
          <a:r>
            <a:rPr lang="ru-RU" sz="1800" kern="1200" dirty="0" err="1" smtClean="0"/>
            <a:t>Сургутская</a:t>
          </a:r>
          <a:endParaRPr lang="ru-RU" sz="1800" kern="1200" dirty="0"/>
        </a:p>
      </dsp:txBody>
      <dsp:txXfrm>
        <a:off x="4665169" y="2"/>
        <a:ext cx="1947821" cy="421899"/>
      </dsp:txXfrm>
    </dsp:sp>
    <dsp:sp modelId="{8DB6B25E-B170-4818-A60A-6F0D082C6B54}">
      <dsp:nvSpPr>
        <dsp:cNvPr id="0" name=""/>
        <dsp:cNvSpPr/>
      </dsp:nvSpPr>
      <dsp:spPr>
        <a:xfrm>
          <a:off x="6606734" y="2"/>
          <a:ext cx="2193950" cy="421899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bg1">
              <a:lumMod val="75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Г. Московская</a:t>
          </a:r>
          <a:endParaRPr lang="ru-RU" sz="1800" kern="1200" dirty="0"/>
        </a:p>
      </dsp:txBody>
      <dsp:txXfrm>
        <a:off x="6606734" y="2"/>
        <a:ext cx="2193950" cy="42189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530477-1581-46AF-A7F6-2C994604A01D}">
      <dsp:nvSpPr>
        <dsp:cNvPr id="0" name=""/>
        <dsp:cNvSpPr/>
      </dsp:nvSpPr>
      <dsp:spPr>
        <a:xfrm>
          <a:off x="3967" y="37349"/>
          <a:ext cx="2190828" cy="357348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bg1">
              <a:lumMod val="75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А. Дон</a:t>
          </a:r>
          <a:endParaRPr lang="ru-RU" sz="1800" kern="1200" dirty="0"/>
        </a:p>
      </dsp:txBody>
      <dsp:txXfrm>
        <a:off x="3967" y="37349"/>
        <a:ext cx="2190828" cy="357348"/>
      </dsp:txXfrm>
    </dsp:sp>
    <dsp:sp modelId="{E47E9F80-A84C-4963-A837-0C3ED0532E52}">
      <dsp:nvSpPr>
        <dsp:cNvPr id="0" name=""/>
        <dsp:cNvSpPr/>
      </dsp:nvSpPr>
      <dsp:spPr>
        <a:xfrm>
          <a:off x="2211784" y="37349"/>
          <a:ext cx="2190828" cy="357348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bg1">
              <a:lumMod val="75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Б.  Лена</a:t>
          </a:r>
          <a:endParaRPr lang="ru-RU" sz="1800" kern="1200" dirty="0"/>
        </a:p>
      </dsp:txBody>
      <dsp:txXfrm>
        <a:off x="2211784" y="37349"/>
        <a:ext cx="2190828" cy="357348"/>
      </dsp:txXfrm>
    </dsp:sp>
    <dsp:sp modelId="{19CB83B1-6C55-4D62-8330-4BED9F55A3A1}">
      <dsp:nvSpPr>
        <dsp:cNvPr id="0" name=""/>
        <dsp:cNvSpPr/>
      </dsp:nvSpPr>
      <dsp:spPr>
        <a:xfrm>
          <a:off x="4419601" y="37349"/>
          <a:ext cx="2190828" cy="357348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bg1">
              <a:lumMod val="75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В. Обь</a:t>
          </a:r>
          <a:endParaRPr lang="ru-RU" sz="1800" kern="1200" dirty="0"/>
        </a:p>
      </dsp:txBody>
      <dsp:txXfrm>
        <a:off x="4419601" y="37349"/>
        <a:ext cx="2190828" cy="357348"/>
      </dsp:txXfrm>
    </dsp:sp>
    <dsp:sp modelId="{8DB6B25E-B170-4818-A60A-6F0D082C6B54}">
      <dsp:nvSpPr>
        <dsp:cNvPr id="0" name=""/>
        <dsp:cNvSpPr/>
      </dsp:nvSpPr>
      <dsp:spPr>
        <a:xfrm>
          <a:off x="6627418" y="37349"/>
          <a:ext cx="2190828" cy="357348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bg1">
              <a:lumMod val="75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Г. Енисей</a:t>
          </a:r>
          <a:endParaRPr lang="ru-RU" sz="1800" kern="1200" dirty="0"/>
        </a:p>
      </dsp:txBody>
      <dsp:txXfrm>
        <a:off x="6627418" y="37349"/>
        <a:ext cx="2190828" cy="3573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8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#5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#6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#4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A2B914C-AD6E-472F-9716-45040A010A00}" type="datetimeFigureOut">
              <a:rPr lang="ru-RU"/>
              <a:pPr>
                <a:defRPr/>
              </a:pPr>
              <a:t>11.12.2016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7B1754C-FD09-448B-9F70-EF148E3C1A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2994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D44503A-9101-4B97-9AFA-728DB6C66D7A}" type="slidenum">
              <a:rPr lang="ru-RU" sz="1200" smtClean="0"/>
              <a:pPr eaLnBrk="1" hangingPunct="1"/>
              <a:t>1</a:t>
            </a:fld>
            <a:endParaRPr lang="ru-RU" sz="120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B1754C-FD09-448B-9F70-EF148E3C1AAF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615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B1754C-FD09-448B-9F70-EF148E3C1AAF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615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B1754C-FD09-448B-9F70-EF148E3C1AAF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615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323C9E7-8254-4C1D-96DA-BC49D70EC8BA}" type="slidenum">
              <a:rPr lang="ru-RU" sz="1200" smtClean="0"/>
              <a:pPr eaLnBrk="1" hangingPunct="1"/>
              <a:t>21</a:t>
            </a:fld>
            <a:endParaRPr lang="ru-RU" sz="120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323C9E7-8254-4C1D-96DA-BC49D70EC8BA}" type="slidenum">
              <a:rPr lang="ru-RU" sz="1200" smtClean="0"/>
              <a:pPr eaLnBrk="1" hangingPunct="1"/>
              <a:t>23</a:t>
            </a:fld>
            <a:endParaRPr lang="ru-RU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B1754C-FD09-448B-9F70-EF148E3C1AAF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990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B1754C-FD09-448B-9F70-EF148E3C1AAF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990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B1754C-FD09-448B-9F70-EF148E3C1AAF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9904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B1754C-FD09-448B-9F70-EF148E3C1AAF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872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B1754C-FD09-448B-9F70-EF148E3C1AAF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9896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B1754C-FD09-448B-9F70-EF148E3C1AAF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474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B1754C-FD09-448B-9F70-EF148E3C1AAF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615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B1754C-FD09-448B-9F70-EF148E3C1AAF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61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-14288"/>
            <a:ext cx="9155113" cy="6884988"/>
            <a:chOff x="0" y="-9"/>
            <a:chExt cx="5767" cy="4337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1632" y="-5"/>
              <a:ext cx="1737" cy="4333"/>
            </a:xfrm>
            <a:custGeom>
              <a:avLst/>
              <a:gdLst>
                <a:gd name="T0" fmla="*/ 494 w 1737"/>
                <a:gd name="T1" fmla="*/ 4322 h 4320"/>
                <a:gd name="T2" fmla="*/ 1737 w 1737"/>
                <a:gd name="T3" fmla="*/ 4333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22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-7"/>
              <a:ext cx="1737" cy="4329"/>
            </a:xfrm>
            <a:custGeom>
              <a:avLst/>
              <a:gdLst>
                <a:gd name="T0" fmla="*/ 494 w 1737"/>
                <a:gd name="T1" fmla="*/ 4318 h 4320"/>
                <a:gd name="T2" fmla="*/ 1737 w 1737"/>
                <a:gd name="T3" fmla="*/ 4329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18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3744" y="-4"/>
              <a:ext cx="1739" cy="4330"/>
            </a:xfrm>
            <a:custGeom>
              <a:avLst/>
              <a:gdLst>
                <a:gd name="T0" fmla="*/ 494 w 1739"/>
                <a:gd name="T1" fmla="*/ 4325 h 4420"/>
                <a:gd name="T2" fmla="*/ 1739 w 1739"/>
                <a:gd name="T3" fmla="*/ 4330 h 4420"/>
                <a:gd name="T4" fmla="*/ 524 w 1739"/>
                <a:gd name="T5" fmla="*/ 0 h 4420"/>
                <a:gd name="T6" fmla="*/ 0 w 1739"/>
                <a:gd name="T7" fmla="*/ 7 h 4420"/>
                <a:gd name="T8" fmla="*/ 494 w 1739"/>
                <a:gd name="T9" fmla="*/ 4325 h 4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1920" y="-9"/>
              <a:ext cx="2080" cy="4324"/>
            </a:xfrm>
            <a:custGeom>
              <a:avLst/>
              <a:gdLst>
                <a:gd name="T0" fmla="*/ 0 w 2080"/>
                <a:gd name="T1" fmla="*/ 7 h 4338"/>
                <a:gd name="T2" fmla="*/ 1870 w 2080"/>
                <a:gd name="T3" fmla="*/ 4324 h 4338"/>
                <a:gd name="T4" fmla="*/ 2080 w 2080"/>
                <a:gd name="T5" fmla="*/ 4324 h 4338"/>
                <a:gd name="T6" fmla="*/ 1033 w 2080"/>
                <a:gd name="T7" fmla="*/ 0 h 4338"/>
                <a:gd name="T8" fmla="*/ 0 w 2080"/>
                <a:gd name="T9" fmla="*/ 7 h 43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117" y="97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 rot="2702961" flipH="1">
              <a:off x="810" y="766"/>
              <a:ext cx="2544" cy="1008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83" y="49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 rot="-2895842">
              <a:off x="-984" y="1041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 rot="-2305141">
              <a:off x="1331" y="913"/>
              <a:ext cx="3594" cy="1735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 rot="2084418" flipH="1">
              <a:off x="1859" y="865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4250" y="-7"/>
              <a:ext cx="1089" cy="2285"/>
            </a:xfrm>
            <a:custGeom>
              <a:avLst/>
              <a:gdLst/>
              <a:ahLst/>
              <a:cxnLst>
                <a:cxn ang="0">
                  <a:pos x="0" y="2265"/>
                </a:cxn>
                <a:cxn ang="0">
                  <a:pos x="1030" y="0"/>
                </a:cxn>
                <a:cxn ang="0">
                  <a:pos x="1089" y="0"/>
                </a:cxn>
                <a:cxn ang="0">
                  <a:pos x="37" y="2285"/>
                </a:cxn>
                <a:cxn ang="0">
                  <a:pos x="0" y="2265"/>
                </a:cxn>
              </a:cxnLst>
              <a:rect l="0" t="0" r="r" b="b"/>
              <a:pathLst>
                <a:path w="1089" h="2285">
                  <a:moveTo>
                    <a:pt x="0" y="2265"/>
                  </a:moveTo>
                  <a:cubicBezTo>
                    <a:pt x="438" y="996"/>
                    <a:pt x="865" y="377"/>
                    <a:pt x="1030" y="0"/>
                  </a:cubicBezTo>
                  <a:cubicBezTo>
                    <a:pt x="1030" y="0"/>
                    <a:pt x="1059" y="0"/>
                    <a:pt x="1089" y="0"/>
                  </a:cubicBezTo>
                  <a:cubicBezTo>
                    <a:pt x="565" y="834"/>
                    <a:pt x="181" y="1853"/>
                    <a:pt x="37" y="2285"/>
                  </a:cubicBezTo>
                  <a:cubicBezTo>
                    <a:pt x="37" y="2285"/>
                    <a:pt x="0" y="2265"/>
                    <a:pt x="0" y="226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invGray">
            <a:xfrm>
              <a:off x="0" y="2441"/>
              <a:ext cx="5760" cy="43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invGray">
            <a:xfrm>
              <a:off x="1632" y="2487"/>
              <a:ext cx="1737" cy="382"/>
            </a:xfrm>
            <a:custGeom>
              <a:avLst/>
              <a:gdLst>
                <a:gd name="T0" fmla="*/ 494 w 1737"/>
                <a:gd name="T1" fmla="*/ 381 h 4320"/>
                <a:gd name="T2" fmla="*/ 1737 w 1737"/>
                <a:gd name="T3" fmla="*/ 382 h 4320"/>
                <a:gd name="T4" fmla="*/ 524 w 1737"/>
                <a:gd name="T5" fmla="*/ 0 h 4320"/>
                <a:gd name="T6" fmla="*/ 0 w 1737"/>
                <a:gd name="T7" fmla="*/ 1 h 4320"/>
                <a:gd name="T8" fmla="*/ 494 w 1737"/>
                <a:gd name="T9" fmla="*/ 381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invGray">
            <a:xfrm>
              <a:off x="0" y="2487"/>
              <a:ext cx="1737" cy="381"/>
            </a:xfrm>
            <a:custGeom>
              <a:avLst/>
              <a:gdLst>
                <a:gd name="T0" fmla="*/ 494 w 1737"/>
                <a:gd name="T1" fmla="*/ 380 h 4320"/>
                <a:gd name="T2" fmla="*/ 1737 w 1737"/>
                <a:gd name="T3" fmla="*/ 381 h 4320"/>
                <a:gd name="T4" fmla="*/ 524 w 1737"/>
                <a:gd name="T5" fmla="*/ 0 h 4320"/>
                <a:gd name="T6" fmla="*/ 0 w 1737"/>
                <a:gd name="T7" fmla="*/ 1 h 4320"/>
                <a:gd name="T8" fmla="*/ 494 w 1737"/>
                <a:gd name="T9" fmla="*/ 380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invGray">
            <a:xfrm>
              <a:off x="3744" y="2487"/>
              <a:ext cx="1739" cy="382"/>
            </a:xfrm>
            <a:custGeom>
              <a:avLst/>
              <a:gdLst>
                <a:gd name="T0" fmla="*/ 494 w 1739"/>
                <a:gd name="T1" fmla="*/ 382 h 4420"/>
                <a:gd name="T2" fmla="*/ 1739 w 1739"/>
                <a:gd name="T3" fmla="*/ 382 h 4420"/>
                <a:gd name="T4" fmla="*/ 524 w 1739"/>
                <a:gd name="T5" fmla="*/ 0 h 4420"/>
                <a:gd name="T6" fmla="*/ 0 w 1739"/>
                <a:gd name="T7" fmla="*/ 1 h 4420"/>
                <a:gd name="T8" fmla="*/ 494 w 1739"/>
                <a:gd name="T9" fmla="*/ 382 h 4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invGray">
            <a:xfrm>
              <a:off x="1920" y="2487"/>
              <a:ext cx="2080" cy="381"/>
            </a:xfrm>
            <a:custGeom>
              <a:avLst/>
              <a:gdLst>
                <a:gd name="T0" fmla="*/ 0 w 2080"/>
                <a:gd name="T1" fmla="*/ 1 h 4338"/>
                <a:gd name="T2" fmla="*/ 1870 w 2080"/>
                <a:gd name="T3" fmla="*/ 381 h 4338"/>
                <a:gd name="T4" fmla="*/ 2080 w 2080"/>
                <a:gd name="T5" fmla="*/ 381 h 4338"/>
                <a:gd name="T6" fmla="*/ 1033 w 2080"/>
                <a:gd name="T7" fmla="*/ 0 h 4338"/>
                <a:gd name="T8" fmla="*/ 0 w 2080"/>
                <a:gd name="T9" fmla="*/ 1 h 43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invGray">
            <a:xfrm>
              <a:off x="7" y="2456"/>
              <a:ext cx="5760" cy="432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invGray">
            <a:xfrm>
              <a:off x="2583" y="2449"/>
              <a:ext cx="1036" cy="420"/>
            </a:xfrm>
            <a:custGeom>
              <a:avLst/>
              <a:gdLst/>
              <a:ahLst/>
              <a:cxnLst>
                <a:cxn ang="0">
                  <a:pos x="1027" y="0"/>
                </a:cxn>
                <a:cxn ang="0">
                  <a:pos x="0" y="417"/>
                </a:cxn>
                <a:cxn ang="0">
                  <a:pos x="24" y="420"/>
                </a:cxn>
                <a:cxn ang="0">
                  <a:pos x="1036" y="16"/>
                </a:cxn>
                <a:cxn ang="0">
                  <a:pos x="1027" y="0"/>
                </a:cxn>
              </a:cxnLst>
              <a:rect l="0" t="0" r="r" b="b"/>
              <a:pathLst>
                <a:path w="1036" h="420">
                  <a:moveTo>
                    <a:pt x="1027" y="0"/>
                  </a:moveTo>
                  <a:cubicBezTo>
                    <a:pt x="508" y="159"/>
                    <a:pt x="167" y="347"/>
                    <a:pt x="0" y="417"/>
                  </a:cubicBezTo>
                  <a:cubicBezTo>
                    <a:pt x="0" y="417"/>
                    <a:pt x="12" y="418"/>
                    <a:pt x="24" y="420"/>
                  </a:cubicBezTo>
                  <a:cubicBezTo>
                    <a:pt x="237" y="321"/>
                    <a:pt x="708" y="105"/>
                    <a:pt x="1036" y="16"/>
                  </a:cubicBezTo>
                  <a:cubicBezTo>
                    <a:pt x="1036" y="16"/>
                    <a:pt x="1027" y="0"/>
                    <a:pt x="1027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invGray">
            <a:xfrm rot="18897039" flipH="1">
              <a:off x="1486" y="2417"/>
              <a:ext cx="1060" cy="480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invGray">
            <a:xfrm rot="18897039" flipH="1">
              <a:off x="766" y="2417"/>
              <a:ext cx="1060" cy="480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invGray">
            <a:xfrm rot="18897039" flipH="1">
              <a:off x="31" y="2385"/>
              <a:ext cx="1034" cy="487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invGray">
            <a:xfrm flipH="1" flipV="1">
              <a:off x="576" y="2441"/>
              <a:ext cx="3552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invGray">
            <a:xfrm flipH="1" flipV="1">
              <a:off x="240" y="2441"/>
              <a:ext cx="1536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invGray">
            <a:xfrm flipH="1" flipV="1">
              <a:off x="3036" y="2489"/>
              <a:ext cx="1332" cy="383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invGray">
            <a:xfrm flipH="1" flipV="1">
              <a:off x="3984" y="2441"/>
              <a:ext cx="1536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invGray">
            <a:xfrm flipH="1" flipV="1">
              <a:off x="3456" y="2441"/>
              <a:ext cx="2304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invGray">
            <a:xfrm>
              <a:off x="0" y="2462"/>
              <a:ext cx="5760" cy="1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hidden">
            <a:xfrm>
              <a:off x="0" y="2880"/>
              <a:ext cx="5760" cy="57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" name="Rectangle 31"/>
            <p:cNvSpPr>
              <a:spLocks noChangeArrowheads="1"/>
            </p:cNvSpPr>
            <p:nvPr/>
          </p:nvSpPr>
          <p:spPr bwMode="hidden">
            <a:xfrm>
              <a:off x="0" y="3408"/>
              <a:ext cx="5760" cy="9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34" name="Picture 32" descr="BTZBUL1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" y="1650"/>
              <a:ext cx="20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29" name="Rectangle 33"/>
          <p:cNvSpPr>
            <a:spLocks noGrp="1" noChangeArrowheads="1"/>
          </p:cNvSpPr>
          <p:nvPr>
            <p:ph type="ctrTitle"/>
          </p:nvPr>
        </p:nvSpPr>
        <p:spPr>
          <a:xfrm>
            <a:off x="1676400" y="1905000"/>
            <a:ext cx="7239000" cy="19050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130" name="Rectangle 34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4572000"/>
            <a:ext cx="6400800" cy="1679575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35" name="Rectangle 3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" name="Rectangle 3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B98E3-590F-4592-87F9-56FA0CEA17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785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2E442-6882-423E-9484-CFAB6986AC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0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465138"/>
            <a:ext cx="1943100" cy="56308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465138"/>
            <a:ext cx="5676900" cy="56308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606C0-CE28-414D-9C93-D86F13D100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576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8A0527-28AF-45BD-8267-76A5F05A73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644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A48B1-627B-423F-B774-AF95E2C221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565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F9CF3-DCD0-4CA9-8E85-06BDB1874F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188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91D81-2B8C-4F98-AC21-307856E7BC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385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483AE-D316-4B20-9CE8-DE3FEF9B0D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850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0F55D-9C4A-4EBC-8EC8-A78B5C6C05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44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FCEEE-B555-4FD3-9073-2F73830EBD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072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B01AC-C928-4AE5-BAB3-13CC468292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590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7405688"/>
            <a:chOff x="0" y="-9"/>
            <a:chExt cx="5760" cy="4665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1632" y="-5"/>
              <a:ext cx="1737" cy="4333"/>
            </a:xfrm>
            <a:custGeom>
              <a:avLst/>
              <a:gdLst>
                <a:gd name="T0" fmla="*/ 494 w 1737"/>
                <a:gd name="T1" fmla="*/ 4322 h 4320"/>
                <a:gd name="T2" fmla="*/ 1737 w 1737"/>
                <a:gd name="T3" fmla="*/ 4333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22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-7"/>
              <a:ext cx="1737" cy="4329"/>
            </a:xfrm>
            <a:custGeom>
              <a:avLst/>
              <a:gdLst>
                <a:gd name="T0" fmla="*/ 494 w 1737"/>
                <a:gd name="T1" fmla="*/ 4318 h 4320"/>
                <a:gd name="T2" fmla="*/ 1737 w 1737"/>
                <a:gd name="T3" fmla="*/ 4329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18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hidden">
            <a:xfrm>
              <a:off x="3744" y="-4"/>
              <a:ext cx="1739" cy="4330"/>
            </a:xfrm>
            <a:custGeom>
              <a:avLst/>
              <a:gdLst>
                <a:gd name="T0" fmla="*/ 494 w 1739"/>
                <a:gd name="T1" fmla="*/ 4325 h 4420"/>
                <a:gd name="T2" fmla="*/ 1739 w 1739"/>
                <a:gd name="T3" fmla="*/ 4330 h 4420"/>
                <a:gd name="T4" fmla="*/ 524 w 1739"/>
                <a:gd name="T5" fmla="*/ 0 h 4420"/>
                <a:gd name="T6" fmla="*/ 0 w 1739"/>
                <a:gd name="T7" fmla="*/ 7 h 4420"/>
                <a:gd name="T8" fmla="*/ 494 w 1739"/>
                <a:gd name="T9" fmla="*/ 4325 h 4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1920" y="-9"/>
              <a:ext cx="2080" cy="4324"/>
            </a:xfrm>
            <a:custGeom>
              <a:avLst/>
              <a:gdLst>
                <a:gd name="T0" fmla="*/ 0 w 2080"/>
                <a:gd name="T1" fmla="*/ 7 h 4338"/>
                <a:gd name="T2" fmla="*/ 1870 w 2080"/>
                <a:gd name="T3" fmla="*/ 4324 h 4338"/>
                <a:gd name="T4" fmla="*/ 2080 w 2080"/>
                <a:gd name="T5" fmla="*/ 4324 h 4338"/>
                <a:gd name="T6" fmla="*/ 1033 w 2080"/>
                <a:gd name="T7" fmla="*/ 0 h 4338"/>
                <a:gd name="T8" fmla="*/ 0 w 2080"/>
                <a:gd name="T9" fmla="*/ 7 h 43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9" name="Freeform 7"/>
            <p:cNvSpPr>
              <a:spLocks/>
            </p:cNvSpPr>
            <p:nvPr/>
          </p:nvSpPr>
          <p:spPr bwMode="hidden">
            <a:xfrm>
              <a:off x="117" y="97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80" name="Freeform 8"/>
            <p:cNvSpPr>
              <a:spLocks/>
            </p:cNvSpPr>
            <p:nvPr/>
          </p:nvSpPr>
          <p:spPr bwMode="hidden">
            <a:xfrm rot="2702961" flipH="1">
              <a:off x="810" y="766"/>
              <a:ext cx="2544" cy="1008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81" name="Freeform 9"/>
            <p:cNvSpPr>
              <a:spLocks/>
            </p:cNvSpPr>
            <p:nvPr/>
          </p:nvSpPr>
          <p:spPr bwMode="hidden">
            <a:xfrm>
              <a:off x="83" y="49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82" name="Freeform 10"/>
            <p:cNvSpPr>
              <a:spLocks/>
            </p:cNvSpPr>
            <p:nvPr userDrawn="1"/>
          </p:nvSpPr>
          <p:spPr bwMode="hidden">
            <a:xfrm rot="-2895842">
              <a:off x="-984" y="1041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83" name="Freeform 11"/>
            <p:cNvSpPr>
              <a:spLocks/>
            </p:cNvSpPr>
            <p:nvPr/>
          </p:nvSpPr>
          <p:spPr bwMode="hidden">
            <a:xfrm rot="-2305141">
              <a:off x="1331" y="913"/>
              <a:ext cx="3594" cy="1735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84" name="Freeform 12"/>
            <p:cNvSpPr>
              <a:spLocks/>
            </p:cNvSpPr>
            <p:nvPr/>
          </p:nvSpPr>
          <p:spPr bwMode="hidden">
            <a:xfrm rot="2084418" flipH="1">
              <a:off x="1859" y="865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85" name="Freeform 13"/>
            <p:cNvSpPr>
              <a:spLocks/>
            </p:cNvSpPr>
            <p:nvPr/>
          </p:nvSpPr>
          <p:spPr bwMode="hidden">
            <a:xfrm>
              <a:off x="4250" y="-7"/>
              <a:ext cx="1089" cy="2285"/>
            </a:xfrm>
            <a:custGeom>
              <a:avLst/>
              <a:gdLst/>
              <a:ahLst/>
              <a:cxnLst>
                <a:cxn ang="0">
                  <a:pos x="0" y="2265"/>
                </a:cxn>
                <a:cxn ang="0">
                  <a:pos x="1030" y="0"/>
                </a:cxn>
                <a:cxn ang="0">
                  <a:pos x="1089" y="0"/>
                </a:cxn>
                <a:cxn ang="0">
                  <a:pos x="37" y="2285"/>
                </a:cxn>
                <a:cxn ang="0">
                  <a:pos x="0" y="2265"/>
                </a:cxn>
              </a:cxnLst>
              <a:rect l="0" t="0" r="r" b="b"/>
              <a:pathLst>
                <a:path w="1089" h="2285">
                  <a:moveTo>
                    <a:pt x="0" y="2265"/>
                  </a:moveTo>
                  <a:cubicBezTo>
                    <a:pt x="438" y="996"/>
                    <a:pt x="865" y="377"/>
                    <a:pt x="1030" y="0"/>
                  </a:cubicBezTo>
                  <a:cubicBezTo>
                    <a:pt x="1030" y="0"/>
                    <a:pt x="1059" y="0"/>
                    <a:pt x="1089" y="0"/>
                  </a:cubicBezTo>
                  <a:cubicBezTo>
                    <a:pt x="565" y="834"/>
                    <a:pt x="181" y="1853"/>
                    <a:pt x="37" y="2285"/>
                  </a:cubicBezTo>
                  <a:cubicBezTo>
                    <a:pt x="37" y="2285"/>
                    <a:pt x="0" y="2265"/>
                    <a:pt x="0" y="226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3" name="Rectangle 14"/>
            <p:cNvSpPr>
              <a:spLocks noChangeArrowheads="1"/>
            </p:cNvSpPr>
            <p:nvPr/>
          </p:nvSpPr>
          <p:spPr bwMode="hidden">
            <a:xfrm>
              <a:off x="0" y="3910"/>
              <a:ext cx="5760" cy="43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4" name="Freeform 15"/>
            <p:cNvSpPr>
              <a:spLocks/>
            </p:cNvSpPr>
            <p:nvPr/>
          </p:nvSpPr>
          <p:spPr bwMode="hidden">
            <a:xfrm>
              <a:off x="1632" y="3956"/>
              <a:ext cx="1737" cy="382"/>
            </a:xfrm>
            <a:custGeom>
              <a:avLst/>
              <a:gdLst>
                <a:gd name="T0" fmla="*/ 494 w 1737"/>
                <a:gd name="T1" fmla="*/ 381 h 4320"/>
                <a:gd name="T2" fmla="*/ 1737 w 1737"/>
                <a:gd name="T3" fmla="*/ 382 h 4320"/>
                <a:gd name="T4" fmla="*/ 524 w 1737"/>
                <a:gd name="T5" fmla="*/ 0 h 4320"/>
                <a:gd name="T6" fmla="*/ 0 w 1737"/>
                <a:gd name="T7" fmla="*/ 1 h 4320"/>
                <a:gd name="T8" fmla="*/ 494 w 1737"/>
                <a:gd name="T9" fmla="*/ 381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5" name="Freeform 16"/>
            <p:cNvSpPr>
              <a:spLocks/>
            </p:cNvSpPr>
            <p:nvPr/>
          </p:nvSpPr>
          <p:spPr bwMode="hidden">
            <a:xfrm>
              <a:off x="0" y="3956"/>
              <a:ext cx="1737" cy="381"/>
            </a:xfrm>
            <a:custGeom>
              <a:avLst/>
              <a:gdLst>
                <a:gd name="T0" fmla="*/ 494 w 1737"/>
                <a:gd name="T1" fmla="*/ 380 h 4320"/>
                <a:gd name="T2" fmla="*/ 1737 w 1737"/>
                <a:gd name="T3" fmla="*/ 381 h 4320"/>
                <a:gd name="T4" fmla="*/ 524 w 1737"/>
                <a:gd name="T5" fmla="*/ 0 h 4320"/>
                <a:gd name="T6" fmla="*/ 0 w 1737"/>
                <a:gd name="T7" fmla="*/ 1 h 4320"/>
                <a:gd name="T8" fmla="*/ 494 w 1737"/>
                <a:gd name="T9" fmla="*/ 380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6" name="Freeform 17"/>
            <p:cNvSpPr>
              <a:spLocks/>
            </p:cNvSpPr>
            <p:nvPr/>
          </p:nvSpPr>
          <p:spPr bwMode="hidden">
            <a:xfrm>
              <a:off x="3744" y="3956"/>
              <a:ext cx="1739" cy="382"/>
            </a:xfrm>
            <a:custGeom>
              <a:avLst/>
              <a:gdLst>
                <a:gd name="T0" fmla="*/ 494 w 1739"/>
                <a:gd name="T1" fmla="*/ 382 h 4420"/>
                <a:gd name="T2" fmla="*/ 1739 w 1739"/>
                <a:gd name="T3" fmla="*/ 382 h 4420"/>
                <a:gd name="T4" fmla="*/ 524 w 1739"/>
                <a:gd name="T5" fmla="*/ 0 h 4420"/>
                <a:gd name="T6" fmla="*/ 0 w 1739"/>
                <a:gd name="T7" fmla="*/ 1 h 4420"/>
                <a:gd name="T8" fmla="*/ 494 w 1739"/>
                <a:gd name="T9" fmla="*/ 382 h 4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7" name="Freeform 18"/>
            <p:cNvSpPr>
              <a:spLocks/>
            </p:cNvSpPr>
            <p:nvPr/>
          </p:nvSpPr>
          <p:spPr bwMode="hidden">
            <a:xfrm>
              <a:off x="1920" y="3956"/>
              <a:ext cx="2080" cy="381"/>
            </a:xfrm>
            <a:custGeom>
              <a:avLst/>
              <a:gdLst>
                <a:gd name="T0" fmla="*/ 0 w 2080"/>
                <a:gd name="T1" fmla="*/ 1 h 4338"/>
                <a:gd name="T2" fmla="*/ 1870 w 2080"/>
                <a:gd name="T3" fmla="*/ 381 h 4338"/>
                <a:gd name="T4" fmla="*/ 2080 w 2080"/>
                <a:gd name="T5" fmla="*/ 381 h 4338"/>
                <a:gd name="T6" fmla="*/ 1033 w 2080"/>
                <a:gd name="T7" fmla="*/ 0 h 4338"/>
                <a:gd name="T8" fmla="*/ 0 w 2080"/>
                <a:gd name="T9" fmla="*/ 1 h 43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8" name="Rectangle 19"/>
            <p:cNvSpPr>
              <a:spLocks noChangeArrowheads="1"/>
            </p:cNvSpPr>
            <p:nvPr/>
          </p:nvSpPr>
          <p:spPr bwMode="hidden">
            <a:xfrm>
              <a:off x="0" y="3905"/>
              <a:ext cx="5760" cy="432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92" name="Freeform 20"/>
            <p:cNvSpPr>
              <a:spLocks/>
            </p:cNvSpPr>
            <p:nvPr/>
          </p:nvSpPr>
          <p:spPr bwMode="hidden">
            <a:xfrm>
              <a:off x="2583" y="3918"/>
              <a:ext cx="1036" cy="420"/>
            </a:xfrm>
            <a:custGeom>
              <a:avLst/>
              <a:gdLst/>
              <a:ahLst/>
              <a:cxnLst>
                <a:cxn ang="0">
                  <a:pos x="1027" y="0"/>
                </a:cxn>
                <a:cxn ang="0">
                  <a:pos x="0" y="417"/>
                </a:cxn>
                <a:cxn ang="0">
                  <a:pos x="24" y="420"/>
                </a:cxn>
                <a:cxn ang="0">
                  <a:pos x="1036" y="16"/>
                </a:cxn>
                <a:cxn ang="0">
                  <a:pos x="1027" y="0"/>
                </a:cxn>
              </a:cxnLst>
              <a:rect l="0" t="0" r="r" b="b"/>
              <a:pathLst>
                <a:path w="1036" h="420">
                  <a:moveTo>
                    <a:pt x="1027" y="0"/>
                  </a:moveTo>
                  <a:cubicBezTo>
                    <a:pt x="508" y="159"/>
                    <a:pt x="167" y="347"/>
                    <a:pt x="0" y="417"/>
                  </a:cubicBezTo>
                  <a:cubicBezTo>
                    <a:pt x="0" y="417"/>
                    <a:pt x="12" y="418"/>
                    <a:pt x="24" y="420"/>
                  </a:cubicBezTo>
                  <a:cubicBezTo>
                    <a:pt x="237" y="321"/>
                    <a:pt x="708" y="105"/>
                    <a:pt x="1036" y="16"/>
                  </a:cubicBezTo>
                  <a:cubicBezTo>
                    <a:pt x="1036" y="16"/>
                    <a:pt x="1027" y="0"/>
                    <a:pt x="1027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93" name="Freeform 21"/>
            <p:cNvSpPr>
              <a:spLocks/>
            </p:cNvSpPr>
            <p:nvPr/>
          </p:nvSpPr>
          <p:spPr bwMode="hidden">
            <a:xfrm rot="18897039" flipH="1">
              <a:off x="1486" y="3886"/>
              <a:ext cx="1060" cy="480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94" name="Freeform 22"/>
            <p:cNvSpPr>
              <a:spLocks/>
            </p:cNvSpPr>
            <p:nvPr/>
          </p:nvSpPr>
          <p:spPr bwMode="hidden">
            <a:xfrm rot="18897039" flipH="1">
              <a:off x="766" y="3886"/>
              <a:ext cx="1060" cy="480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95" name="Freeform 23"/>
            <p:cNvSpPr>
              <a:spLocks/>
            </p:cNvSpPr>
            <p:nvPr/>
          </p:nvSpPr>
          <p:spPr bwMode="hidden">
            <a:xfrm rot="18897039" flipH="1">
              <a:off x="31" y="3854"/>
              <a:ext cx="1034" cy="487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96" name="Freeform 24"/>
            <p:cNvSpPr>
              <a:spLocks/>
            </p:cNvSpPr>
            <p:nvPr/>
          </p:nvSpPr>
          <p:spPr bwMode="hidden">
            <a:xfrm flipH="1" flipV="1">
              <a:off x="576" y="3910"/>
              <a:ext cx="3552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97" name="Freeform 25"/>
            <p:cNvSpPr>
              <a:spLocks/>
            </p:cNvSpPr>
            <p:nvPr/>
          </p:nvSpPr>
          <p:spPr bwMode="hidden">
            <a:xfrm flipH="1" flipV="1">
              <a:off x="240" y="3910"/>
              <a:ext cx="1536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98" name="Freeform 26"/>
            <p:cNvSpPr>
              <a:spLocks/>
            </p:cNvSpPr>
            <p:nvPr/>
          </p:nvSpPr>
          <p:spPr bwMode="hidden">
            <a:xfrm flipH="1" flipV="1">
              <a:off x="3036" y="3958"/>
              <a:ext cx="1332" cy="383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99" name="Freeform 27"/>
            <p:cNvSpPr>
              <a:spLocks/>
            </p:cNvSpPr>
            <p:nvPr/>
          </p:nvSpPr>
          <p:spPr bwMode="hidden">
            <a:xfrm flipH="1" flipV="1">
              <a:off x="3984" y="3910"/>
              <a:ext cx="1536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00" name="Freeform 28"/>
            <p:cNvSpPr>
              <a:spLocks/>
            </p:cNvSpPr>
            <p:nvPr/>
          </p:nvSpPr>
          <p:spPr bwMode="hidden">
            <a:xfrm flipH="1" flipV="1">
              <a:off x="3456" y="3910"/>
              <a:ext cx="2304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01" name="Rectangle 29"/>
            <p:cNvSpPr>
              <a:spLocks noChangeArrowheads="1"/>
            </p:cNvSpPr>
            <p:nvPr/>
          </p:nvSpPr>
          <p:spPr bwMode="hidden">
            <a:xfrm>
              <a:off x="0" y="3931"/>
              <a:ext cx="5760" cy="1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27" name="Rectangle 30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65138"/>
            <a:ext cx="77724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104" name="Rectangle 3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2788" y="63134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05" name="Rectangle 3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51188" y="631348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06" name="Rectangle 3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0188" y="63134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385D1040-5BD8-4DDC-8174-43C9860CB8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5000"/>
        <a:buBlip>
          <a:blip r:embed="rId13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slide" Target="slide14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1.xml"/><Relationship Id="rId12" Type="http://schemas.openxmlformats.org/officeDocument/2006/relationships/slide" Target="slide1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1.xml"/><Relationship Id="rId11" Type="http://schemas.openxmlformats.org/officeDocument/2006/relationships/slide" Target="slide2.xml"/><Relationship Id="rId5" Type="http://schemas.openxmlformats.org/officeDocument/2006/relationships/diagramData" Target="../diagrams/data1.xml"/><Relationship Id="rId15" Type="http://schemas.openxmlformats.org/officeDocument/2006/relationships/slide" Target="slide20.xml"/><Relationship Id="rId10" Type="http://schemas.openxmlformats.org/officeDocument/2006/relationships/slide" Target="slide21.xml"/><Relationship Id="rId4" Type="http://schemas.openxmlformats.org/officeDocument/2006/relationships/slide" Target="slide23.xml"/><Relationship Id="rId9" Type="http://schemas.microsoft.com/office/2007/relationships/diagramDrawing" Target="../diagrams/drawing1.xml"/><Relationship Id="rId14" Type="http://schemas.openxmlformats.org/officeDocument/2006/relationships/slide" Target="slide1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5.png"/><Relationship Id="rId18" Type="http://schemas.openxmlformats.org/officeDocument/2006/relationships/image" Target="../media/image61.png"/><Relationship Id="rId3" Type="http://schemas.openxmlformats.org/officeDocument/2006/relationships/diagramData" Target="../diagrams/data4.xml"/><Relationship Id="rId21" Type="http://schemas.microsoft.com/office/2007/relationships/hdphoto" Target="../media/hdphoto9.wdp"/><Relationship Id="rId7" Type="http://schemas.microsoft.com/office/2007/relationships/diagramDrawing" Target="../diagrams/drawing4.xml"/><Relationship Id="rId12" Type="http://schemas.openxmlformats.org/officeDocument/2006/relationships/image" Target="../media/image57.png"/><Relationship Id="rId17" Type="http://schemas.openxmlformats.org/officeDocument/2006/relationships/image" Target="../media/image60.png"/><Relationship Id="rId2" Type="http://schemas.openxmlformats.org/officeDocument/2006/relationships/notesSlide" Target="../notesSlides/notesSlide5.xml"/><Relationship Id="rId16" Type="http://schemas.microsoft.com/office/2007/relationships/hdphoto" Target="../media/hdphoto7.wdp"/><Relationship Id="rId20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11" Type="http://schemas.microsoft.com/office/2007/relationships/hdphoto" Target="../media/hdphoto6.wdp"/><Relationship Id="rId5" Type="http://schemas.openxmlformats.org/officeDocument/2006/relationships/diagramQuickStyle" Target="../diagrams/quickStyle4.xml"/><Relationship Id="rId15" Type="http://schemas.openxmlformats.org/officeDocument/2006/relationships/image" Target="../media/image59.jpeg"/><Relationship Id="rId10" Type="http://schemas.openxmlformats.org/officeDocument/2006/relationships/image" Target="../media/image33.png"/><Relationship Id="rId19" Type="http://schemas.microsoft.com/office/2007/relationships/hdphoto" Target="../media/hdphoto8.wdp"/><Relationship Id="rId4" Type="http://schemas.openxmlformats.org/officeDocument/2006/relationships/diagramLayout" Target="../diagrams/layout4.xml"/><Relationship Id="rId9" Type="http://schemas.openxmlformats.org/officeDocument/2006/relationships/slide" Target="slide6.xml"/><Relationship Id="rId14" Type="http://schemas.openxmlformats.org/officeDocument/2006/relationships/image" Target="../media/image5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64.png"/><Relationship Id="rId7" Type="http://schemas.openxmlformats.org/officeDocument/2006/relationships/slide" Target="slide2.xml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1.wdp"/><Relationship Id="rId5" Type="http://schemas.openxmlformats.org/officeDocument/2006/relationships/image" Target="../media/image65.jpeg"/><Relationship Id="rId10" Type="http://schemas.microsoft.com/office/2007/relationships/hdphoto" Target="../media/hdphoto6.wdp"/><Relationship Id="rId4" Type="http://schemas.microsoft.com/office/2007/relationships/hdphoto" Target="../media/hdphoto10.wdp"/><Relationship Id="rId9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slide" Target="slide1.xml"/><Relationship Id="rId7" Type="http://schemas.openxmlformats.org/officeDocument/2006/relationships/slide" Target="slide1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8.xml"/><Relationship Id="rId5" Type="http://schemas.openxmlformats.org/officeDocument/2006/relationships/slide" Target="slide17.xml"/><Relationship Id="rId4" Type="http://schemas.openxmlformats.org/officeDocument/2006/relationships/slide" Target="slide16.xml"/><Relationship Id="rId9" Type="http://schemas.microsoft.com/office/2007/relationships/hdphoto" Target="../media/hdphoto12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image" Target="../media/image67.jpeg"/><Relationship Id="rId7" Type="http://schemas.openxmlformats.org/officeDocument/2006/relationships/slide" Target="slide1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7.xml"/><Relationship Id="rId5" Type="http://schemas.openxmlformats.org/officeDocument/2006/relationships/slide" Target="slide15.xml"/><Relationship Id="rId4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7" Type="http://schemas.openxmlformats.org/officeDocument/2006/relationships/slide" Target="slide1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8.xml"/><Relationship Id="rId5" Type="http://schemas.openxmlformats.org/officeDocument/2006/relationships/slide" Target="slide15.xml"/><Relationship Id="rId4" Type="http://schemas.openxmlformats.org/officeDocument/2006/relationships/slide" Target="slid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7.xml"/><Relationship Id="rId5" Type="http://schemas.openxmlformats.org/officeDocument/2006/relationships/slide" Target="slide15.xml"/><Relationship Id="rId4" Type="http://schemas.openxmlformats.org/officeDocument/2006/relationships/slide" Target="slide16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slide" Target="slide1.xml"/><Relationship Id="rId7" Type="http://schemas.openxmlformats.org/officeDocument/2006/relationships/diagramColors" Target="../diagrams/colors6.xml"/><Relationship Id="rId12" Type="http://schemas.openxmlformats.org/officeDocument/2006/relationships/slide" Target="slide1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11" Type="http://schemas.openxmlformats.org/officeDocument/2006/relationships/slide" Target="slide17.xml"/><Relationship Id="rId5" Type="http://schemas.openxmlformats.org/officeDocument/2006/relationships/diagramLayout" Target="../diagrams/layout6.xml"/><Relationship Id="rId10" Type="http://schemas.openxmlformats.org/officeDocument/2006/relationships/slide" Target="slide15.xml"/><Relationship Id="rId4" Type="http://schemas.openxmlformats.org/officeDocument/2006/relationships/diagramData" Target="../diagrams/data6.xml"/><Relationship Id="rId9" Type="http://schemas.openxmlformats.org/officeDocument/2006/relationships/slide" Target="slide1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slide" Target="slide4.xml"/><Relationship Id="rId3" Type="http://schemas.openxmlformats.org/officeDocument/2006/relationships/slide" Target="slide5.xml"/><Relationship Id="rId7" Type="http://schemas.openxmlformats.org/officeDocument/2006/relationships/diagramData" Target="../diagrams/data2.xml"/><Relationship Id="rId12" Type="http://schemas.openxmlformats.org/officeDocument/2006/relationships/slide" Target="slide3.xml"/><Relationship Id="rId2" Type="http://schemas.openxmlformats.org/officeDocument/2006/relationships/slide" Target="slide1.xml"/><Relationship Id="rId16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11" Type="http://schemas.microsoft.com/office/2007/relationships/diagramDrawing" Target="../diagrams/drawing2.xml"/><Relationship Id="rId5" Type="http://schemas.openxmlformats.org/officeDocument/2006/relationships/slide" Target="slide9.xml"/><Relationship Id="rId15" Type="http://schemas.openxmlformats.org/officeDocument/2006/relationships/slide" Target="slide11.xml"/><Relationship Id="rId10" Type="http://schemas.openxmlformats.org/officeDocument/2006/relationships/diagramColors" Target="../diagrams/colors2.xml"/><Relationship Id="rId4" Type="http://schemas.openxmlformats.org/officeDocument/2006/relationships/slide" Target="slide8.xml"/><Relationship Id="rId9" Type="http://schemas.openxmlformats.org/officeDocument/2006/relationships/diagramQuickStyle" Target="../diagrams/quickStyle2.xml"/><Relationship Id="rId14" Type="http://schemas.openxmlformats.org/officeDocument/2006/relationships/slide" Target="slide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13" Type="http://schemas.openxmlformats.org/officeDocument/2006/relationships/diagramLayout" Target="../diagrams/layout9.xml"/><Relationship Id="rId18" Type="http://schemas.openxmlformats.org/officeDocument/2006/relationships/diagramLayout" Target="../diagrams/layout10.xml"/><Relationship Id="rId26" Type="http://schemas.microsoft.com/office/2007/relationships/diagramDrawing" Target="../diagrams/drawing11.xml"/><Relationship Id="rId3" Type="http://schemas.openxmlformats.org/officeDocument/2006/relationships/diagramLayout" Target="../diagrams/layout7.xml"/><Relationship Id="rId21" Type="http://schemas.microsoft.com/office/2007/relationships/diagramDrawing" Target="../diagrams/drawing10.xml"/><Relationship Id="rId7" Type="http://schemas.openxmlformats.org/officeDocument/2006/relationships/diagramData" Target="../diagrams/data8.xml"/><Relationship Id="rId12" Type="http://schemas.openxmlformats.org/officeDocument/2006/relationships/diagramData" Target="../diagrams/data9.xml"/><Relationship Id="rId17" Type="http://schemas.openxmlformats.org/officeDocument/2006/relationships/diagramData" Target="../diagrams/data10.xml"/><Relationship Id="rId25" Type="http://schemas.openxmlformats.org/officeDocument/2006/relationships/diagramColors" Target="../diagrams/colors11.xml"/><Relationship Id="rId2" Type="http://schemas.openxmlformats.org/officeDocument/2006/relationships/diagramData" Target="../diagrams/data7.xml"/><Relationship Id="rId16" Type="http://schemas.microsoft.com/office/2007/relationships/diagramDrawing" Target="../diagrams/drawing9.xml"/><Relationship Id="rId20" Type="http://schemas.openxmlformats.org/officeDocument/2006/relationships/diagramColors" Target="../diagrams/colors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24" Type="http://schemas.openxmlformats.org/officeDocument/2006/relationships/diagramQuickStyle" Target="../diagrams/quickStyle11.xml"/><Relationship Id="rId5" Type="http://schemas.openxmlformats.org/officeDocument/2006/relationships/diagramColors" Target="../diagrams/colors7.xml"/><Relationship Id="rId15" Type="http://schemas.openxmlformats.org/officeDocument/2006/relationships/diagramColors" Target="../diagrams/colors9.xml"/><Relationship Id="rId23" Type="http://schemas.openxmlformats.org/officeDocument/2006/relationships/diagramLayout" Target="../diagrams/layout11.xml"/><Relationship Id="rId10" Type="http://schemas.openxmlformats.org/officeDocument/2006/relationships/diagramColors" Target="../diagrams/colors8.xml"/><Relationship Id="rId19" Type="http://schemas.openxmlformats.org/officeDocument/2006/relationships/diagramQuickStyle" Target="../diagrams/quickStyle10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Relationship Id="rId14" Type="http://schemas.openxmlformats.org/officeDocument/2006/relationships/diagramQuickStyle" Target="../diagrams/quickStyle9.xml"/><Relationship Id="rId22" Type="http://schemas.openxmlformats.org/officeDocument/2006/relationships/diagramData" Target="../diagrams/data11.xml"/><Relationship Id="rId27" Type="http://schemas.openxmlformats.org/officeDocument/2006/relationships/slide" Target="slide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snpp-ru.narod.ru/Data/RussianPlants.files/map_rus.gif" TargetMode="External"/><Relationship Id="rId13" Type="http://schemas.openxmlformats.org/officeDocument/2006/relationships/hyperlink" Target="http://streetfront.ru/uploads/posts/2010-11/1288810267_kraftwerk-weisweiler-luftbild.jpg" TargetMode="External"/><Relationship Id="rId18" Type="http://schemas.openxmlformats.org/officeDocument/2006/relationships/hyperlink" Target="http://dabi.ru/attachments/4975/4536/images/large.jpg" TargetMode="External"/><Relationship Id="rId3" Type="http://schemas.openxmlformats.org/officeDocument/2006/relationships/hyperlink" Target="http://upload.wikimedia.org/wikipedia/ru/0/0f/PEERF.png" TargetMode="External"/><Relationship Id="rId21" Type="http://schemas.openxmlformats.org/officeDocument/2006/relationships/hyperlink" Target="http://en.rian.ru/images/16073/44/160734400.jpg" TargetMode="External"/><Relationship Id="rId7" Type="http://schemas.openxmlformats.org/officeDocument/2006/relationships/hyperlink" Target="http://images.izvestia.ru/ruschudo/foto/13537-big.jpg" TargetMode="External"/><Relationship Id="rId12" Type="http://schemas.openxmlformats.org/officeDocument/2006/relationships/hyperlink" Target="http://img.ntv.ru/home/news/20100110/aes.jpg" TargetMode="External"/><Relationship Id="rId17" Type="http://schemas.openxmlformats.org/officeDocument/2006/relationships/hyperlink" Target="http://www.volges.rushydro.ru/images/content/volges/280408.JPG" TargetMode="External"/><Relationship Id="rId25" Type="http://schemas.openxmlformats.org/officeDocument/2006/relationships/slide" Target="slide22.xml"/><Relationship Id="rId2" Type="http://schemas.openxmlformats.org/officeDocument/2006/relationships/notesSlide" Target="../notesSlides/notesSlide13.xml"/><Relationship Id="rId16" Type="http://schemas.openxmlformats.org/officeDocument/2006/relationships/hyperlink" Target="http://www.knclub.ru/f/attachments/17613d1287345228-.jpg" TargetMode="External"/><Relationship Id="rId20" Type="http://schemas.openxmlformats.org/officeDocument/2006/relationships/hyperlink" Target="http://www.odusv.so-cdu.ru/catalog/images/sarges_3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kavkaz-uzel.ru/system/attachments/0001/2776/2hhte_view.jpg?1273157942" TargetMode="External"/><Relationship Id="rId11" Type="http://schemas.openxmlformats.org/officeDocument/2006/relationships/hyperlink" Target="http://farm4.static.flickr.com/3646/3685757197_e713a798d4.jpg" TargetMode="External"/><Relationship Id="rId24" Type="http://schemas.openxmlformats.org/officeDocument/2006/relationships/slide" Target="slide1.xml"/><Relationship Id="rId5" Type="http://schemas.openxmlformats.org/officeDocument/2006/relationships/hyperlink" Target="http://upload.wikimedia.org/wikipedia/commons/2/22/PressurizedWaterReactor_ru.gif" TargetMode="External"/><Relationship Id="rId15" Type="http://schemas.openxmlformats.org/officeDocument/2006/relationships/hyperlink" Target="http://www.metran.ru/netcat_files/354/217/r2011_09_27_2.jpg" TargetMode="External"/><Relationship Id="rId23" Type="http://schemas.openxmlformats.org/officeDocument/2006/relationships/hyperlink" Target="http://www.energyland.info/img/xin/201010/d2_1.jpg" TargetMode="External"/><Relationship Id="rId10" Type="http://schemas.openxmlformats.org/officeDocument/2006/relationships/hyperlink" Target="http://www.velvet.by/files/userfiles/21/1_1051.jpg" TargetMode="External"/><Relationship Id="rId19" Type="http://schemas.openxmlformats.org/officeDocument/2006/relationships/hyperlink" Target="http://s001.radikal.ru/i194/1003/82/fdb1cd7d26e1.jpg" TargetMode="External"/><Relationship Id="rId4" Type="http://schemas.openxmlformats.org/officeDocument/2006/relationships/hyperlink" Target="http://upload.wikimedia.org/wikipedia/ru/9/91/MESRF.png" TargetMode="External"/><Relationship Id="rId9" Type="http://schemas.openxmlformats.org/officeDocument/2006/relationships/hyperlink" Target="http://img-fotki.yandex.ru/get/5502/inetsite.3/0_5535b_596588fd_L.jpg" TargetMode="External"/><Relationship Id="rId14" Type="http://schemas.openxmlformats.org/officeDocument/2006/relationships/hyperlink" Target="http://world.lib.ru/img/r/ruppert_m_l/kohlkopie/tesrisunok.jpg" TargetMode="External"/><Relationship Id="rId22" Type="http://schemas.openxmlformats.org/officeDocument/2006/relationships/hyperlink" Target="http://www.irkutsk-350.ru/upload/iblock/9ae/ajedqjgxmnafok.jpg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xreferat.ru/18/1116-1-znachenie-elektroenergetiki-v-hozyaiystvennom-komplekse-rossii.html" TargetMode="External"/><Relationship Id="rId13" Type="http://schemas.openxmlformats.org/officeDocument/2006/relationships/hyperlink" Target="http://eor.edu.ru/" TargetMode="External"/><Relationship Id="rId3" Type="http://schemas.openxmlformats.org/officeDocument/2006/relationships/hyperlink" Target="http://www.vituskam.ru/base/foto_summer/foto6.jpg" TargetMode="External"/><Relationship Id="rId7" Type="http://schemas.openxmlformats.org/officeDocument/2006/relationships/hyperlink" Target="http://termin.bposd.ru/publ/31-1-0-21277" TargetMode="External"/><Relationship Id="rId12" Type="http://schemas.openxmlformats.org/officeDocument/2006/relationships/hyperlink" Target="http://img-fotki.yandex.ru/get/3004/mobygrape.4/0_1c0c5_9b8329ab_orig" TargetMode="External"/><Relationship Id="rId2" Type="http://schemas.openxmlformats.org/officeDocument/2006/relationships/hyperlink" Target="http://pda.computerra.ru/pubimages/3783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orld.lib.ru/img/r/ruppert_m_l/kohlkopie/dsc_0023.jpg" TargetMode="External"/><Relationship Id="rId11" Type="http://schemas.openxmlformats.org/officeDocument/2006/relationships/hyperlink" Target="http://www.greensource.ru/images/articles/low-quality/lowq-geotermalnaja-jelektrostancija.jpg" TargetMode="External"/><Relationship Id="rId5" Type="http://schemas.openxmlformats.org/officeDocument/2006/relationships/hyperlink" Target="http://esco-ecosys.narod.ru/2008_9/art077-01.jpg" TargetMode="External"/><Relationship Id="rId10" Type="http://schemas.openxmlformats.org/officeDocument/2006/relationships/hyperlink" Target="http://nacep.ru/wp-content/uploads/2011/12/sistemupravlenergoblokom.jpg" TargetMode="External"/><Relationship Id="rId4" Type="http://schemas.openxmlformats.org/officeDocument/2006/relationships/hyperlink" Target="http://blog.rushydro.ru/wp-content/uploads/2011/05/%D1%81%D1%85%D0%B5%D0%BC%D0%B0-%D0%B1%D0%BB%D0%BE%D0%BA%D0%B0.jpg" TargetMode="External"/><Relationship Id="rId9" Type="http://schemas.openxmlformats.org/officeDocument/2006/relationships/hyperlink" Target="http://files.school-collection.edu.ru/dlrstore/10cc1737-1c18-4c6f-a5a3-557d4f254cf4/022.swf" TargetMode="External"/><Relationship Id="rId14" Type="http://schemas.openxmlformats.org/officeDocument/2006/relationships/slide" Target="slide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slide" Target="slide1.xm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microsoft.com/office/2007/relationships/hdphoto" Target="../media/hdphoto6.wdp"/><Relationship Id="rId5" Type="http://schemas.openxmlformats.org/officeDocument/2006/relationships/image" Target="../media/image33.png"/><Relationship Id="rId10" Type="http://schemas.openxmlformats.org/officeDocument/2006/relationships/image" Target="../media/image70.png"/><Relationship Id="rId4" Type="http://schemas.openxmlformats.org/officeDocument/2006/relationships/image" Target="../media/image56.png"/><Relationship Id="rId9" Type="http://schemas.openxmlformats.org/officeDocument/2006/relationships/image" Target="../media/image6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12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1.jpeg"/><Relationship Id="rId5" Type="http://schemas.microsoft.com/office/2007/relationships/hdphoto" Target="../media/hdphoto1.wdp"/><Relationship Id="rId10" Type="http://schemas.openxmlformats.org/officeDocument/2006/relationships/image" Target="../media/image10.jpeg"/><Relationship Id="rId4" Type="http://schemas.openxmlformats.org/officeDocument/2006/relationships/image" Target="../media/image6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11" Type="http://schemas.openxmlformats.org/officeDocument/2006/relationships/slide" Target="slide8.xml"/><Relationship Id="rId5" Type="http://schemas.openxmlformats.org/officeDocument/2006/relationships/diagramQuickStyle" Target="../diagrams/quickStyle3.xml"/><Relationship Id="rId10" Type="http://schemas.openxmlformats.org/officeDocument/2006/relationships/slide" Target="slide10.xml"/><Relationship Id="rId4" Type="http://schemas.openxmlformats.org/officeDocument/2006/relationships/diagramLayout" Target="../diagrams/layout3.xml"/><Relationship Id="rId9" Type="http://schemas.openxmlformats.org/officeDocument/2006/relationships/slide" Target="slide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slide" Target="slide6.xml"/><Relationship Id="rId7" Type="http://schemas.microsoft.com/office/2007/relationships/hdphoto" Target="../media/hdphoto4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4.png"/><Relationship Id="rId5" Type="http://schemas.openxmlformats.org/officeDocument/2006/relationships/image" Target="../media/image20.png"/><Relationship Id="rId10" Type="http://schemas.openxmlformats.org/officeDocument/2006/relationships/image" Target="../media/image5.png"/><Relationship Id="rId4" Type="http://schemas.openxmlformats.org/officeDocument/2006/relationships/image" Target="../media/image13.png"/><Relationship Id="rId9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1.png"/><Relationship Id="rId18" Type="http://schemas.openxmlformats.org/officeDocument/2006/relationships/image" Target="../media/image35.jpeg"/><Relationship Id="rId3" Type="http://schemas.openxmlformats.org/officeDocument/2006/relationships/slide" Target="slide6.xml"/><Relationship Id="rId21" Type="http://schemas.openxmlformats.org/officeDocument/2006/relationships/image" Target="../media/image37.jpeg"/><Relationship Id="rId7" Type="http://schemas.openxmlformats.org/officeDocument/2006/relationships/image" Target="../media/image26.jpeg"/><Relationship Id="rId12" Type="http://schemas.microsoft.com/office/2007/relationships/hdphoto" Target="../media/hdphoto5.wdp"/><Relationship Id="rId17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6" Type="http://schemas.microsoft.com/office/2007/relationships/hdphoto" Target="../media/hdphoto6.wdp"/><Relationship Id="rId20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11" Type="http://schemas.openxmlformats.org/officeDocument/2006/relationships/image" Target="../media/image30.png"/><Relationship Id="rId5" Type="http://schemas.openxmlformats.org/officeDocument/2006/relationships/image" Target="../media/image20.png"/><Relationship Id="rId15" Type="http://schemas.openxmlformats.org/officeDocument/2006/relationships/image" Target="../media/image33.png"/><Relationship Id="rId23" Type="http://schemas.openxmlformats.org/officeDocument/2006/relationships/image" Target="../media/image39.jpeg"/><Relationship Id="rId10" Type="http://schemas.openxmlformats.org/officeDocument/2006/relationships/image" Target="../media/image29.jpeg"/><Relationship Id="rId19" Type="http://schemas.openxmlformats.org/officeDocument/2006/relationships/hyperlink" Target="http://img-fotki.yandex.ru/get/4112/vfcvfc.2/0_21082_1c904236_XL" TargetMode="External"/><Relationship Id="rId4" Type="http://schemas.openxmlformats.org/officeDocument/2006/relationships/image" Target="../media/image13.png"/><Relationship Id="rId9" Type="http://schemas.openxmlformats.org/officeDocument/2006/relationships/image" Target="../media/image28.png"/><Relationship Id="rId14" Type="http://schemas.openxmlformats.org/officeDocument/2006/relationships/image" Target="../media/image32.png"/><Relationship Id="rId22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13" Type="http://schemas.openxmlformats.org/officeDocument/2006/relationships/image" Target="../media/image45.gif"/><Relationship Id="rId18" Type="http://schemas.openxmlformats.org/officeDocument/2006/relationships/image" Target="../media/image50.jpeg"/><Relationship Id="rId3" Type="http://schemas.openxmlformats.org/officeDocument/2006/relationships/slide" Target="slide6.xml"/><Relationship Id="rId7" Type="http://schemas.openxmlformats.org/officeDocument/2006/relationships/image" Target="../media/image41.jpeg"/><Relationship Id="rId12" Type="http://schemas.microsoft.com/office/2007/relationships/hdphoto" Target="../media/hdphoto6.wdp"/><Relationship Id="rId17" Type="http://schemas.openxmlformats.org/officeDocument/2006/relationships/image" Target="../media/image49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33.png"/><Relationship Id="rId5" Type="http://schemas.openxmlformats.org/officeDocument/2006/relationships/image" Target="../media/image20.png"/><Relationship Id="rId15" Type="http://schemas.openxmlformats.org/officeDocument/2006/relationships/image" Target="../media/image47.jpeg"/><Relationship Id="rId10" Type="http://schemas.openxmlformats.org/officeDocument/2006/relationships/image" Target="../media/image44.jpeg"/><Relationship Id="rId19" Type="http://schemas.openxmlformats.org/officeDocument/2006/relationships/image" Target="../media/image51.jpeg"/><Relationship Id="rId4" Type="http://schemas.openxmlformats.org/officeDocument/2006/relationships/image" Target="../media/image13.png"/><Relationship Id="rId9" Type="http://schemas.openxmlformats.org/officeDocument/2006/relationships/image" Target="../media/image43.jpeg"/><Relationship Id="rId14" Type="http://schemas.openxmlformats.org/officeDocument/2006/relationships/image" Target="../media/image4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изображ\ТЭК\9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5854" cy="70294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86050" y="214290"/>
            <a:ext cx="3552767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География России</a:t>
            </a:r>
          </a:p>
        </p:txBody>
      </p:sp>
      <p:sp>
        <p:nvSpPr>
          <p:cNvPr id="2" name="Нашивка 1">
            <a:hlinkClick r:id="rId4" action="ppaction://hlinksldjump"/>
          </p:cNvPr>
          <p:cNvSpPr/>
          <p:nvPr/>
        </p:nvSpPr>
        <p:spPr bwMode="auto">
          <a:xfrm>
            <a:off x="8532440" y="6472238"/>
            <a:ext cx="504056" cy="305793"/>
          </a:xfrm>
          <a:prstGeom prst="chevron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Умножение 3">
            <a:hlinkClick r:id="" action="ppaction://hlinkshowjump?jump=endshow"/>
          </p:cNvPr>
          <p:cNvSpPr/>
          <p:nvPr/>
        </p:nvSpPr>
        <p:spPr bwMode="auto">
          <a:xfrm>
            <a:off x="9419" y="6309320"/>
            <a:ext cx="662880" cy="548680"/>
          </a:xfrm>
          <a:prstGeom prst="mathMultiply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606216432"/>
              </p:ext>
            </p:extLst>
          </p:nvPr>
        </p:nvGraphicFramePr>
        <p:xfrm>
          <a:off x="212702" y="5013176"/>
          <a:ext cx="8718603" cy="735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714480" y="5857892"/>
            <a:ext cx="5953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Учитель географии </a:t>
            </a:r>
            <a:r>
              <a:rPr lang="ru-RU" sz="160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Пурикова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Марина Николаевна </a:t>
            </a:r>
          </a:p>
          <a:p>
            <a:pPr algn="ctr"/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МОУ СОШ № 10 г. Каменск – Шахтинский РО  </a:t>
            </a:r>
            <a:endParaRPr lang="ru-RU" sz="16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0" name="Управляющая кнопка: сведения 9">
            <a:hlinkClick r:id="rId10" action="ppaction://hlinksldjump" highlightClick="1"/>
          </p:cNvPr>
          <p:cNvSpPr/>
          <p:nvPr/>
        </p:nvSpPr>
        <p:spPr bwMode="auto">
          <a:xfrm>
            <a:off x="4069345" y="6472238"/>
            <a:ext cx="492787" cy="321381"/>
          </a:xfrm>
          <a:prstGeom prst="actionButtonInformation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Дата 12"/>
          <p:cNvSpPr>
            <a:spLocks noGrp="1"/>
          </p:cNvSpPr>
          <p:nvPr>
            <p:ph type="dt" sz="half" idx="10"/>
          </p:nvPr>
        </p:nvSpPr>
        <p:spPr>
          <a:xfrm>
            <a:off x="7990769" y="5852120"/>
            <a:ext cx="1080120" cy="457200"/>
          </a:xfrm>
        </p:spPr>
        <p:txBody>
          <a:bodyPr/>
          <a:lstStyle/>
          <a:p>
            <a:pPr>
              <a:defRPr/>
            </a:pPr>
            <a:fld id="{B0687F0A-5B24-43B7-97E3-8312F3B65E96}" type="datetime1">
              <a:rPr lang="ru-RU" smtClean="0"/>
              <a:pPr>
                <a:defRPr/>
              </a:pPr>
              <a:t>11.12.2016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43174" y="785794"/>
            <a:ext cx="3965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 smtClean="0">
                <a:solidFill>
                  <a:schemeClr val="tx2"/>
                </a:solidFill>
                <a:latin typeface="+mn-lt"/>
              </a:rPr>
              <a:t>МЕЖОТРАСЛЕВЫЕ КОМПЛЕКСЫ</a:t>
            </a:r>
            <a:endParaRPr lang="ru-RU" sz="18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-4858" y="1988840"/>
            <a:ext cx="9134581" cy="1224136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/>
            <a:r>
              <a:rPr lang="ru-RU" b="0" dirty="0" smtClean="0">
                <a:solidFill>
                  <a:schemeClr val="accent3">
                    <a:lumMod val="50000"/>
                  </a:schemeClr>
                </a:solidFill>
              </a:rPr>
              <a:t>Электроэнергетика</a:t>
            </a:r>
            <a:endParaRPr lang="ru-RU" b="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0" name="Прямоугольник 19">
            <a:hlinkClick r:id="rId11" action="ppaction://hlinksldjump"/>
          </p:cNvPr>
          <p:cNvSpPr/>
          <p:nvPr/>
        </p:nvSpPr>
        <p:spPr bwMode="auto">
          <a:xfrm>
            <a:off x="214282" y="5143512"/>
            <a:ext cx="1643074" cy="500066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Прямоугольник 20">
            <a:hlinkClick r:id="rId12" action="ppaction://hlinksldjump"/>
          </p:cNvPr>
          <p:cNvSpPr/>
          <p:nvPr/>
        </p:nvSpPr>
        <p:spPr bwMode="auto">
          <a:xfrm>
            <a:off x="1928794" y="5143512"/>
            <a:ext cx="1785950" cy="500066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" name="Прямоугольник 21">
            <a:hlinkClick r:id="rId13" action="ppaction://hlinksldjump"/>
          </p:cNvPr>
          <p:cNvSpPr/>
          <p:nvPr/>
        </p:nvSpPr>
        <p:spPr bwMode="auto">
          <a:xfrm>
            <a:off x="3786182" y="5143512"/>
            <a:ext cx="1643074" cy="500066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Прямоугольник 22">
            <a:hlinkClick r:id="rId14" action="ppaction://hlinksldjump"/>
          </p:cNvPr>
          <p:cNvSpPr/>
          <p:nvPr/>
        </p:nvSpPr>
        <p:spPr bwMode="auto">
          <a:xfrm>
            <a:off x="5500694" y="5143512"/>
            <a:ext cx="1643074" cy="500066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Прямоугольник 23">
            <a:hlinkClick r:id="rId15" action="ppaction://hlinksldjump"/>
          </p:cNvPr>
          <p:cNvSpPr/>
          <p:nvPr/>
        </p:nvSpPr>
        <p:spPr bwMode="auto">
          <a:xfrm>
            <a:off x="7286644" y="5143512"/>
            <a:ext cx="1643074" cy="500066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4820" y="261610"/>
            <a:ext cx="91291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ЭС альтернативных источников энергии</a:t>
            </a:r>
            <a:endParaRPr lang="ru-RU" sz="28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932949006"/>
              </p:ext>
            </p:extLst>
          </p:nvPr>
        </p:nvGraphicFramePr>
        <p:xfrm>
          <a:off x="109229" y="802218"/>
          <a:ext cx="8892480" cy="22769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Скругленный прямоугольник 13"/>
          <p:cNvSpPr/>
          <p:nvPr/>
        </p:nvSpPr>
        <p:spPr bwMode="auto">
          <a:xfrm>
            <a:off x="4618930" y="784830"/>
            <a:ext cx="2088232" cy="1636058"/>
          </a:xfrm>
          <a:prstGeom prst="roundRect">
            <a:avLst/>
          </a:prstGeom>
          <a:solidFill>
            <a:schemeClr val="accen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 bwMode="auto">
          <a:xfrm>
            <a:off x="179512" y="3376951"/>
            <a:ext cx="8712968" cy="51825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/>
              <a:t>Фактор размещения: наличие источников энергии.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9" name="Picture 6" descr="C:\Documents and Settings\User\Мои документы\Мои рисунки\иконки\ico_tex.png"/>
          <p:cNvPicPr>
            <a:picLocks noChangeAspect="1" noChangeArrowheads="1"/>
          </p:cNvPicPr>
          <p:nvPr/>
        </p:nvPicPr>
        <p:blipFill>
          <a:blip r:embed="rId8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450" y="2746961"/>
            <a:ext cx="310352" cy="31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68880" y="3937628"/>
            <a:ext cx="5362365" cy="224676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000" dirty="0" err="1">
                <a:latin typeface="+mn-lt"/>
              </a:rPr>
              <a:t>Кислогубская</a:t>
            </a:r>
            <a:r>
              <a:rPr lang="ru-RU" sz="2000" dirty="0">
                <a:latin typeface="+mn-lt"/>
              </a:rPr>
              <a:t> приливная электростанция - первая в Российской Федерации опытно-промышленная приливная электростанция, на Кольском п-ове, в Кислой губе Баренцева м. Пущена в </a:t>
            </a:r>
            <a:r>
              <a:rPr lang="ru-RU" sz="2000" dirty="0" smtClean="0">
                <a:latin typeface="+mn-lt"/>
              </a:rPr>
              <a:t>1968 г. </a:t>
            </a:r>
            <a:r>
              <a:rPr lang="ru-RU" sz="2000" dirty="0">
                <a:latin typeface="+mn-lt"/>
              </a:rPr>
              <a:t>Мощность 400 кВт. Среднегодовая выработка 1,2 млн. </a:t>
            </a:r>
            <a:r>
              <a:rPr lang="ru-RU" sz="2000" dirty="0" err="1">
                <a:latin typeface="+mn-lt"/>
              </a:rPr>
              <a:t>кВт.ч</a:t>
            </a:r>
            <a:r>
              <a:rPr lang="ru-RU" sz="2000" dirty="0">
                <a:latin typeface="+mn-lt"/>
              </a:rPr>
              <a:t>. Напор 4,7 м.</a:t>
            </a:r>
          </a:p>
        </p:txBody>
      </p:sp>
      <p:sp>
        <p:nvSpPr>
          <p:cNvPr id="24" name="Скругленный прямоугольник 23"/>
          <p:cNvSpPr/>
          <p:nvPr/>
        </p:nvSpPr>
        <p:spPr bwMode="auto">
          <a:xfrm>
            <a:off x="179512" y="886900"/>
            <a:ext cx="2088232" cy="1569421"/>
          </a:xfrm>
          <a:prstGeom prst="roundRect">
            <a:avLst/>
          </a:prstGeom>
          <a:solidFill>
            <a:schemeClr val="accen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 bwMode="auto">
          <a:xfrm>
            <a:off x="2372272" y="833758"/>
            <a:ext cx="2088082" cy="1609501"/>
          </a:xfrm>
          <a:prstGeom prst="roundRect">
            <a:avLst/>
          </a:prstGeom>
          <a:solidFill>
            <a:schemeClr val="accen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 bwMode="auto">
          <a:xfrm>
            <a:off x="6871797" y="833759"/>
            <a:ext cx="2088232" cy="1587129"/>
          </a:xfrm>
          <a:prstGeom prst="roundRect">
            <a:avLst/>
          </a:prstGeom>
          <a:solidFill>
            <a:schemeClr val="accen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9419" y="6309320"/>
            <a:ext cx="8523021" cy="548680"/>
            <a:chOff x="9419" y="6309320"/>
            <a:chExt cx="8523021" cy="548680"/>
          </a:xfrm>
        </p:grpSpPr>
        <p:sp>
          <p:nvSpPr>
            <p:cNvPr id="6" name="Нашивка 5">
              <a:hlinkClick r:id="rId9" action="ppaction://hlinksldjump"/>
            </p:cNvPr>
            <p:cNvSpPr/>
            <p:nvPr/>
          </p:nvSpPr>
          <p:spPr bwMode="auto">
            <a:xfrm flipH="1">
              <a:off x="8028384" y="6472238"/>
              <a:ext cx="504056" cy="305793"/>
            </a:xfrm>
            <a:prstGeom prst="chevron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" name="Умножение 4">
              <a:hlinkClick r:id="" action="ppaction://hlinkshowjump?jump=endshow"/>
            </p:cNvPr>
            <p:cNvSpPr/>
            <p:nvPr/>
          </p:nvSpPr>
          <p:spPr bwMode="auto">
            <a:xfrm>
              <a:off x="9419" y="6309320"/>
              <a:ext cx="662880" cy="548680"/>
            </a:xfrm>
            <a:prstGeom prst="mathMultiply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pic>
        <p:nvPicPr>
          <p:cNvPr id="13" name="Picture 2" descr="C:\Documents and Settings\User\Мои документы\Мои рисунки\иконки\ico_atl.pn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468" y="6367371"/>
            <a:ext cx="527445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75856" y="6367371"/>
            <a:ext cx="2520280" cy="46166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Условные знаки</a:t>
            </a:r>
            <a:endParaRPr lang="ru-RU" dirty="0"/>
          </a:p>
        </p:txBody>
      </p:sp>
      <p:pic>
        <p:nvPicPr>
          <p:cNvPr id="10" name="Picture 3" descr="C:\Users\марина\Desktop\бь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564" y="3929721"/>
            <a:ext cx="3693262" cy="221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" descr="C:\Documents and Settings\User\Мои документы\Мои рисунки\иконки\ico_pho.png"/>
          <p:cNvPicPr>
            <a:picLocks noChangeAspect="1" noChangeArrowheads="1"/>
          </p:cNvPicPr>
          <p:nvPr/>
        </p:nvPicPr>
        <p:blipFill>
          <a:blip r:embed="rId1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558" y="2746961"/>
            <a:ext cx="302892" cy="310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179512" y="4274641"/>
            <a:ext cx="8817408" cy="193899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>
                <a:cs typeface="Times New Roman" pitchFamily="18" charset="0"/>
              </a:rPr>
              <a:t>Принцип </a:t>
            </a:r>
            <a:r>
              <a:rPr lang="ru-RU" sz="2000" dirty="0">
                <a:cs typeface="Times New Roman" pitchFamily="18" charset="0"/>
              </a:rPr>
              <a:t>действия </a:t>
            </a:r>
            <a:r>
              <a:rPr lang="ru-RU" sz="2000" dirty="0" smtClean="0">
                <a:cs typeface="Times New Roman" pitchFamily="18" charset="0"/>
              </a:rPr>
              <a:t>ВЭС: </a:t>
            </a:r>
            <a:r>
              <a:rPr lang="ru-RU" sz="2000" dirty="0">
                <a:cs typeface="Times New Roman" pitchFamily="18" charset="0"/>
              </a:rPr>
              <a:t>ветер крутит лопасти ветряка, приводя в движение вал </a:t>
            </a:r>
            <a:r>
              <a:rPr lang="ru-RU" sz="2000" dirty="0" smtClean="0">
                <a:cs typeface="Times New Roman" pitchFamily="18" charset="0"/>
              </a:rPr>
              <a:t>электрогенератора, вырабатывается электрическая энергия. </a:t>
            </a:r>
          </a:p>
          <a:p>
            <a:r>
              <a:rPr lang="ru-RU" sz="2000" dirty="0" smtClean="0">
                <a:cs typeface="Times New Roman" pitchFamily="18" charset="0"/>
              </a:rPr>
              <a:t>Производство </a:t>
            </a:r>
            <a:r>
              <a:rPr lang="ru-RU" sz="2000" dirty="0">
                <a:cs typeface="Times New Roman" pitchFamily="18" charset="0"/>
              </a:rPr>
              <a:t>ветряков очень дёшево, но их мощность мала и их работа зависит от погоды. </a:t>
            </a:r>
            <a:r>
              <a:rPr lang="ru-RU" sz="2000" dirty="0" smtClean="0">
                <a:cs typeface="Times New Roman" pitchFamily="18" charset="0"/>
              </a:rPr>
              <a:t>Шумные, </a:t>
            </a:r>
            <a:r>
              <a:rPr lang="ru-RU" sz="2000" dirty="0">
                <a:cs typeface="Times New Roman" pitchFamily="18" charset="0"/>
              </a:rPr>
              <a:t>создают помехи для воздушного сообщения и даже для </a:t>
            </a:r>
            <a:r>
              <a:rPr lang="ru-RU" sz="2000" dirty="0" smtClean="0">
                <a:cs typeface="Times New Roman" pitchFamily="18" charset="0"/>
              </a:rPr>
              <a:t>радиоволн; влияют </a:t>
            </a:r>
            <a:r>
              <a:rPr lang="ru-RU" sz="2000" dirty="0">
                <a:cs typeface="Times New Roman" pitchFamily="18" charset="0"/>
              </a:rPr>
              <a:t>на климат.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79512" y="4284467"/>
            <a:ext cx="8817408" cy="163121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>
                <a:cs typeface="Times New Roman" pitchFamily="18" charset="0"/>
              </a:rPr>
              <a:t>Солнечные </a:t>
            </a:r>
            <a:r>
              <a:rPr lang="ru-RU" sz="2000" dirty="0">
                <a:cs typeface="Times New Roman" pitchFamily="18" charset="0"/>
              </a:rPr>
              <a:t>батареи </a:t>
            </a:r>
            <a:r>
              <a:rPr lang="ru-RU" sz="2000" dirty="0" smtClean="0">
                <a:cs typeface="Times New Roman" pitchFamily="18" charset="0"/>
              </a:rPr>
              <a:t>(состоящие </a:t>
            </a:r>
            <a:r>
              <a:rPr lang="ru-RU" sz="2000" dirty="0">
                <a:cs typeface="Times New Roman" pitchFamily="18" charset="0"/>
              </a:rPr>
              <a:t>из тонких плёнок </a:t>
            </a:r>
            <a:r>
              <a:rPr lang="ru-RU" sz="2000" dirty="0" smtClean="0">
                <a:cs typeface="Times New Roman" pitchFamily="18" charset="0"/>
              </a:rPr>
              <a:t>кремния) используются </a:t>
            </a:r>
            <a:r>
              <a:rPr lang="ru-RU" sz="2000" dirty="0">
                <a:cs typeface="Times New Roman" pitchFamily="18" charset="0"/>
              </a:rPr>
              <a:t>в основном в космосе, а на Земле только для энергоснабжения автономных потребителей мощностью до 1 кВт, питания радионавигационной и маломощной радиоэлектронной аппаратуры, привода экспериментальных электромобилей и самолётов.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04830" y="3963112"/>
            <a:ext cx="8788185" cy="224676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>
                <a:cs typeface="Times New Roman" pitchFamily="18" charset="0"/>
              </a:rPr>
              <a:t>     Первая </a:t>
            </a:r>
            <a:r>
              <a:rPr lang="ru-RU" sz="2000" dirty="0">
                <a:cs typeface="Times New Roman" pitchFamily="18" charset="0"/>
              </a:rPr>
              <a:t>геотермальная электростанция была построена на </a:t>
            </a:r>
            <a:r>
              <a:rPr lang="ru-RU" sz="2000" dirty="0" smtClean="0">
                <a:cs typeface="Times New Roman" pitchFamily="18" charset="0"/>
              </a:rPr>
              <a:t>Камчатке – </a:t>
            </a:r>
            <a:r>
              <a:rPr lang="ru-RU" sz="2000" dirty="0" err="1">
                <a:cs typeface="Times New Roman" pitchFamily="18" charset="0"/>
              </a:rPr>
              <a:t>П</a:t>
            </a:r>
            <a:r>
              <a:rPr lang="ru-RU" sz="2000" dirty="0" err="1" smtClean="0">
                <a:cs typeface="Times New Roman" pitchFamily="18" charset="0"/>
              </a:rPr>
              <a:t>аужетская</a:t>
            </a:r>
            <a:r>
              <a:rPr lang="ru-RU" sz="2000" dirty="0" smtClean="0">
                <a:cs typeface="Times New Roman" pitchFamily="18" charset="0"/>
              </a:rPr>
              <a:t> </a:t>
            </a:r>
            <a:r>
              <a:rPr lang="ru-RU" sz="2000" dirty="0" err="1" smtClean="0">
                <a:cs typeface="Times New Roman" pitchFamily="18" charset="0"/>
              </a:rPr>
              <a:t>ГеоЭС</a:t>
            </a:r>
            <a:r>
              <a:rPr lang="ru-RU" sz="2000" dirty="0" smtClean="0">
                <a:cs typeface="Times New Roman" pitchFamily="18" charset="0"/>
              </a:rPr>
              <a:t>. </a:t>
            </a:r>
            <a:r>
              <a:rPr lang="ru-RU" sz="2000" dirty="0">
                <a:cs typeface="Times New Roman" pitchFamily="18" charset="0"/>
              </a:rPr>
              <a:t> </a:t>
            </a:r>
            <a:r>
              <a:rPr lang="ru-RU" sz="2000" dirty="0" smtClean="0">
                <a:cs typeface="Times New Roman" pitchFamily="18" charset="0"/>
              </a:rPr>
              <a:t>Природный </a:t>
            </a:r>
            <a:r>
              <a:rPr lang="ru-RU" sz="2000" dirty="0">
                <a:cs typeface="Times New Roman" pitchFamily="18" charset="0"/>
              </a:rPr>
              <a:t>пар направляется по трубам в турбины, соединённые с электрогенераторами. </a:t>
            </a:r>
            <a:endParaRPr lang="ru-RU" sz="2000" dirty="0" smtClean="0">
              <a:cs typeface="Times New Roman" pitchFamily="18" charset="0"/>
            </a:endParaRPr>
          </a:p>
          <a:p>
            <a:r>
              <a:rPr lang="ru-RU" sz="2000" dirty="0" smtClean="0">
                <a:cs typeface="Times New Roman" pitchFamily="18" charset="0"/>
              </a:rPr>
              <a:t>     К </a:t>
            </a:r>
            <a:r>
              <a:rPr lang="ru-RU" sz="2000" dirty="0">
                <a:cs typeface="Times New Roman" pitchFamily="18" charset="0"/>
              </a:rPr>
              <a:t>недостаткам геотермальных электроустановок относится возможность </a:t>
            </a:r>
            <a:r>
              <a:rPr lang="ru-RU" sz="2000" dirty="0" smtClean="0">
                <a:cs typeface="Times New Roman" pitchFamily="18" charset="0"/>
              </a:rPr>
              <a:t>оседания </a:t>
            </a:r>
            <a:r>
              <a:rPr lang="ru-RU" sz="2000" dirty="0">
                <a:cs typeface="Times New Roman" pitchFamily="18" charset="0"/>
              </a:rPr>
              <a:t>грунтов и пробуждения сейсмической активности. А выходящие из-под земли газы создают в окрестностях немалый шум и могут, к тому же, содержать отравляющие вещества. 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204830" y="3035303"/>
            <a:ext cx="5021797" cy="3190957"/>
            <a:chOff x="-9154154" y="2022706"/>
            <a:chExt cx="6238305" cy="4303180"/>
          </a:xfrm>
        </p:grpSpPr>
        <p:pic>
          <p:nvPicPr>
            <p:cNvPr id="15" name="Picture 2" descr="D:\изображ\электроэнергетика\10.jp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154154" y="2135618"/>
              <a:ext cx="6238305" cy="4190268"/>
            </a:xfrm>
            <a:prstGeom prst="rect">
              <a:avLst/>
            </a:prstGeom>
            <a:noFill/>
            <a:ln w="28575">
              <a:solidFill>
                <a:schemeClr val="bg1">
                  <a:lumMod val="9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-9140886" y="2022706"/>
              <a:ext cx="4112166" cy="622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err="1" smtClean="0">
                  <a:solidFill>
                    <a:schemeClr val="bg1"/>
                  </a:solidFill>
                </a:rPr>
                <a:t>Кислогубская</a:t>
              </a:r>
              <a:r>
                <a:rPr lang="ru-RU" dirty="0" smtClean="0">
                  <a:solidFill>
                    <a:schemeClr val="bg1"/>
                  </a:solidFill>
                </a:rPr>
                <a:t> ПЭС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pic>
        <p:nvPicPr>
          <p:cNvPr id="1032" name="Picture 8" descr="F:\электроэнергетика\lowq-geotermalnaja-jelektrostancija.jpg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15766"/>
            <a:ext cx="6687889" cy="541049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216" y="2752519"/>
            <a:ext cx="3048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D:\изображ\электроэнергетика\э4 - копия (2).png"/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92" y="832905"/>
            <a:ext cx="8837602" cy="5424734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изображ\электроэнергетика\э4 - копия.png"/>
          <p:cNvPicPr>
            <a:picLocks noChangeAspect="1" noChangeArrowheads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06" y="2500327"/>
            <a:ext cx="3372286" cy="3757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39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2" grpId="0" animBg="1"/>
      <p:bldP spid="2" grpId="1" animBg="1"/>
      <p:bldP spid="22" grpId="0" animBg="1"/>
      <p:bldP spid="22" grpId="1" animBg="1"/>
      <p:bldP spid="21" grpId="0" animBg="1"/>
      <p:bldP spid="21" grpId="1" animBg="1"/>
      <p:bldP spid="20" grpId="0" animBg="1"/>
      <p:bldP spid="2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F:\электроэнергетика\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04" y="3412"/>
            <a:ext cx="9139451" cy="685458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197212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Энергосистема </a:t>
            </a:r>
            <a:endParaRPr lang="ru-RU" sz="32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476911" y="749109"/>
            <a:ext cx="8273534" cy="111477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ru-RU" sz="2000" dirty="0" smtClean="0">
                <a:latin typeface="+mn-lt"/>
              </a:rPr>
              <a:t>это </a:t>
            </a:r>
            <a:r>
              <a:rPr lang="ru-RU" sz="2000" dirty="0">
                <a:latin typeface="+mn-lt"/>
              </a:rPr>
              <a:t>группа электростанций разных типов, </a:t>
            </a:r>
            <a:r>
              <a:rPr lang="ru-RU" sz="2000" dirty="0" smtClean="0">
                <a:latin typeface="+mn-lt"/>
              </a:rPr>
              <a:t>объединенных линиями 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>
                <a:latin typeface="+mn-lt"/>
              </a:rPr>
              <a:t>электропередачи (ЛЭП) и управляемых из одного центра</a:t>
            </a:r>
          </a:p>
          <a:p>
            <a:pPr marL="0" marR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2050" name="Picture 2" descr="C:\Users\МАРИНА\Desktop\10а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791" y="1991545"/>
            <a:ext cx="4079774" cy="2559784"/>
          </a:xfrm>
          <a:prstGeom prst="rect">
            <a:avLst/>
          </a:prstGeom>
          <a:ln/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7" name="Прямоугольная выноска 6"/>
          <p:cNvSpPr/>
          <p:nvPr/>
        </p:nvSpPr>
        <p:spPr bwMode="auto">
          <a:xfrm>
            <a:off x="6968094" y="2674813"/>
            <a:ext cx="1734927" cy="438778"/>
          </a:xfrm>
          <a:prstGeom prst="wedgeRectCallout">
            <a:avLst>
              <a:gd name="adj1" fmla="val -176936"/>
              <a:gd name="adj2" fmla="val 15945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ОЭС</a:t>
            </a:r>
            <a:r>
              <a:rPr kumimoji="0" lang="ru-RU" sz="1800" b="0" i="0" u="none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 Сибири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sp>
        <p:nvSpPr>
          <p:cNvPr id="30" name="Прямоугольная выноска 29"/>
          <p:cNvSpPr/>
          <p:nvPr/>
        </p:nvSpPr>
        <p:spPr bwMode="auto">
          <a:xfrm>
            <a:off x="6996146" y="3573014"/>
            <a:ext cx="1719573" cy="433635"/>
          </a:xfrm>
          <a:prstGeom prst="wedgeRectCallout">
            <a:avLst>
              <a:gd name="adj1" fmla="val -117052"/>
              <a:gd name="adj2" fmla="val 10372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ОЭС</a:t>
            </a:r>
            <a:r>
              <a:rPr kumimoji="0" lang="ru-RU" sz="1800" b="0" i="0" u="none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 Востока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sp>
        <p:nvSpPr>
          <p:cNvPr id="33" name="Прямоугольная выноска 32"/>
          <p:cNvSpPr/>
          <p:nvPr/>
        </p:nvSpPr>
        <p:spPr bwMode="auto">
          <a:xfrm>
            <a:off x="6968095" y="2007855"/>
            <a:ext cx="1734927" cy="438778"/>
          </a:xfrm>
          <a:prstGeom prst="wedgeRectCallout">
            <a:avLst>
              <a:gd name="adj1" fmla="val -241442"/>
              <a:gd name="adj2" fmla="val 25276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ОЭС</a:t>
            </a:r>
            <a:r>
              <a:rPr kumimoji="0" lang="ru-RU" sz="1800" b="0" i="0" u="none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 Урала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sp>
        <p:nvSpPr>
          <p:cNvPr id="35" name="Прямоугольная выноска 34"/>
          <p:cNvSpPr/>
          <p:nvPr/>
        </p:nvSpPr>
        <p:spPr bwMode="auto">
          <a:xfrm>
            <a:off x="361735" y="1984180"/>
            <a:ext cx="1734927" cy="669526"/>
          </a:xfrm>
          <a:prstGeom prst="wedgeRectCallout">
            <a:avLst>
              <a:gd name="adj1" fmla="val 137722"/>
              <a:gd name="adj2" fmla="val 63978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ОЭС</a:t>
            </a:r>
            <a:r>
              <a:rPr kumimoji="0" lang="ru-RU" sz="1800" b="0" i="0" u="none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 Северо-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Запада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sp>
        <p:nvSpPr>
          <p:cNvPr id="36" name="Прямоугольная выноска 35"/>
          <p:cNvSpPr/>
          <p:nvPr/>
        </p:nvSpPr>
        <p:spPr bwMode="auto">
          <a:xfrm>
            <a:off x="361735" y="2713336"/>
            <a:ext cx="1734927" cy="438778"/>
          </a:xfrm>
          <a:prstGeom prst="wedgeRectCallout">
            <a:avLst>
              <a:gd name="adj1" fmla="val 121990"/>
              <a:gd name="adj2" fmla="val 22592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ОЭС</a:t>
            </a:r>
            <a:r>
              <a:rPr kumimoji="0" lang="ru-RU" sz="1800" b="0" i="0" u="none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 Центра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sp>
        <p:nvSpPr>
          <p:cNvPr id="37" name="Прямоугольная выноска 36"/>
          <p:cNvSpPr/>
          <p:nvPr/>
        </p:nvSpPr>
        <p:spPr bwMode="auto">
          <a:xfrm>
            <a:off x="383935" y="3991401"/>
            <a:ext cx="1881718" cy="648072"/>
          </a:xfrm>
          <a:prstGeom prst="wedgeRectCallout">
            <a:avLst>
              <a:gd name="adj1" fmla="val 83015"/>
              <a:gd name="adj2" fmla="val -12356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ОЭС</a:t>
            </a:r>
            <a:r>
              <a:rPr kumimoji="0" lang="ru-RU" sz="1800" b="0" i="0" u="none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 Северного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Кавказа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sp>
        <p:nvSpPr>
          <p:cNvPr id="38" name="Прямоугольная выноска 37"/>
          <p:cNvSpPr/>
          <p:nvPr/>
        </p:nvSpPr>
        <p:spPr bwMode="auto">
          <a:xfrm>
            <a:off x="383935" y="3239507"/>
            <a:ext cx="1734927" cy="667013"/>
          </a:xfrm>
          <a:prstGeom prst="wedgeRectCallout">
            <a:avLst>
              <a:gd name="adj1" fmla="val 121989"/>
              <a:gd name="adj2" fmla="val -32174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ОЭС</a:t>
            </a:r>
            <a:r>
              <a:rPr kumimoji="0" lang="ru-RU" sz="1800" b="0" i="0" u="none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 Средней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Волги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0429" y="747631"/>
            <a:ext cx="8515006" cy="40934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000" dirty="0"/>
              <a:t>В настоящее время функционирует Единая энергетическая система (ЕЭС) России. </a:t>
            </a:r>
            <a:endParaRPr lang="ru-RU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/>
              <a:t>В </a:t>
            </a:r>
            <a:r>
              <a:rPr lang="ru-RU" sz="2000" dirty="0"/>
              <a:t>ее состав входят многочисленные электростанции европейской части и Сибири, которые работают параллельно, в едином режиме, сосредоточивая более 4/5 суммарной мощности электростанций страны. </a:t>
            </a:r>
            <a:endParaRPr lang="ru-RU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/>
              <a:t>В </a:t>
            </a:r>
            <a:r>
              <a:rPr lang="ru-RU" sz="2000" dirty="0"/>
              <a:t>регионах России восточнее Байкала действуют небольшие изолированные энергосистемы</a:t>
            </a:r>
            <a:r>
              <a:rPr lang="ru-RU" sz="2000" dirty="0" smtClean="0"/>
              <a:t>.</a:t>
            </a:r>
            <a:r>
              <a:rPr lang="ru-RU" sz="2000" dirty="0"/>
              <a:t> </a:t>
            </a:r>
            <a:endParaRPr lang="ru-RU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/>
              <a:t>Единая </a:t>
            </a:r>
            <a:r>
              <a:rPr lang="ru-RU" sz="2000" dirty="0"/>
              <a:t>энергосистема России (ЕЭС) работает в параллельном режиме с энергосистемами Украины, Прибалтики, Белоруссии, Азербайджана, Монголии.  Она контактирует с ЕЭС Казахстана и Финляндии, поставляет электроэнергию в Норвегию и Китай</a:t>
            </a:r>
            <a:r>
              <a:rPr lang="ru-RU" sz="2000" dirty="0" smtClean="0"/>
              <a:t>.</a:t>
            </a:r>
          </a:p>
          <a:p>
            <a:endParaRPr lang="ru-RU" sz="2000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532902" y="4605508"/>
            <a:ext cx="8161551" cy="1580052"/>
            <a:chOff x="27790" y="3212976"/>
            <a:chExt cx="8975554" cy="1708576"/>
          </a:xfrm>
        </p:grpSpPr>
        <p:sp>
          <p:nvSpPr>
            <p:cNvPr id="10" name="Скругленный прямоугольник 9"/>
            <p:cNvSpPr/>
            <p:nvPr/>
          </p:nvSpPr>
          <p:spPr bwMode="auto">
            <a:xfrm>
              <a:off x="2176278" y="3212976"/>
              <a:ext cx="2175868" cy="1708576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Электро-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станции</a:t>
              </a:r>
            </a:p>
          </p:txBody>
        </p:sp>
        <p:sp>
          <p:nvSpPr>
            <p:cNvPr id="9" name="Пятиугольник 8"/>
            <p:cNvSpPr/>
            <p:nvPr/>
          </p:nvSpPr>
          <p:spPr bwMode="auto">
            <a:xfrm>
              <a:off x="27790" y="3494235"/>
              <a:ext cx="2292628" cy="1150422"/>
            </a:xfrm>
            <a:prstGeom prst="homePlate">
              <a:avLst>
                <a:gd name="adj" fmla="val 24343"/>
              </a:avLst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Энергоресурсы</a:t>
              </a:r>
            </a:p>
          </p:txBody>
        </p:sp>
        <p:sp>
          <p:nvSpPr>
            <p:cNvPr id="12" name="Скругленный прямоугольник 11"/>
            <p:cNvSpPr/>
            <p:nvPr/>
          </p:nvSpPr>
          <p:spPr bwMode="auto">
            <a:xfrm>
              <a:off x="6656434" y="3212976"/>
              <a:ext cx="2333262" cy="854288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Потребители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2000" dirty="0"/>
                <a:t>э</a:t>
              </a:r>
              <a:r>
                <a:rPr lang="ru-RU" sz="2000" dirty="0" smtClean="0"/>
                <a:t>лектроэнергии</a:t>
              </a:r>
            </a:p>
          </p:txBody>
        </p:sp>
        <p:sp>
          <p:nvSpPr>
            <p:cNvPr id="23" name="Скругленный прямоугольник 22"/>
            <p:cNvSpPr/>
            <p:nvPr/>
          </p:nvSpPr>
          <p:spPr bwMode="auto">
            <a:xfrm>
              <a:off x="6670082" y="4102981"/>
              <a:ext cx="2333262" cy="818571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Потребители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  </a:t>
              </a:r>
              <a:r>
                <a:rPr lang="ru-RU" sz="2000" dirty="0" err="1">
                  <a:solidFill>
                    <a:schemeClr val="tx1"/>
                  </a:solidFill>
                </a:rPr>
                <a:t>т</a:t>
              </a:r>
              <a:r>
                <a:rPr kumimoji="0" lang="ru-RU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еплоэнергии</a:t>
              </a:r>
              <a:r>
                <a: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 </a:t>
              </a:r>
            </a:p>
          </p:txBody>
        </p:sp>
        <p:sp>
          <p:nvSpPr>
            <p:cNvPr id="21" name="Стрелка вправо 20"/>
            <p:cNvSpPr/>
            <p:nvPr/>
          </p:nvSpPr>
          <p:spPr bwMode="auto">
            <a:xfrm>
              <a:off x="4352146" y="3974919"/>
              <a:ext cx="2455747" cy="804992"/>
            </a:xfrm>
            <a:prstGeom prst="rightArrow">
              <a:avLst>
                <a:gd name="adj1" fmla="val 66004"/>
                <a:gd name="adj2" fmla="val 75182"/>
              </a:avLst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Теплосети</a:t>
              </a:r>
            </a:p>
          </p:txBody>
        </p:sp>
        <p:sp>
          <p:nvSpPr>
            <p:cNvPr id="11" name="Стрелка вправо 10"/>
            <p:cNvSpPr/>
            <p:nvPr/>
          </p:nvSpPr>
          <p:spPr bwMode="auto">
            <a:xfrm>
              <a:off x="4354991" y="3297989"/>
              <a:ext cx="2455747" cy="804992"/>
            </a:xfrm>
            <a:prstGeom prst="rightArrow">
              <a:avLst>
                <a:gd name="adj1" fmla="val 66004"/>
                <a:gd name="adj2" fmla="val 75182"/>
              </a:avLst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Электросети</a:t>
              </a: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316178" y="264773"/>
            <a:ext cx="8515007" cy="6353327"/>
            <a:chOff x="-7436214" y="2770084"/>
            <a:chExt cx="8515007" cy="6353327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-7436214" y="2770084"/>
              <a:ext cx="8515007" cy="6353327"/>
              <a:chOff x="-7436214" y="2770084"/>
              <a:chExt cx="8515007" cy="6353327"/>
            </a:xfrm>
          </p:grpSpPr>
          <p:grpSp>
            <p:nvGrpSpPr>
              <p:cNvPr id="17" name="Группа 16"/>
              <p:cNvGrpSpPr/>
              <p:nvPr/>
            </p:nvGrpSpPr>
            <p:grpSpPr>
              <a:xfrm>
                <a:off x="-7436214" y="2770084"/>
                <a:ext cx="8515007" cy="6353327"/>
                <a:chOff x="-7436214" y="2770084"/>
                <a:chExt cx="8515007" cy="6353327"/>
              </a:xfrm>
            </p:grpSpPr>
            <p:pic>
              <p:nvPicPr>
                <p:cNvPr id="2052" name="Picture 4" descr="F:\электроэнергетика\55 - копия.jpg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harpenSoften amount="25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7436214" y="2770084"/>
                  <a:ext cx="8515007" cy="6353327"/>
                </a:xfrm>
                <a:prstGeom prst="rect">
                  <a:avLst/>
                </a:prstGeom>
                <a:noFill/>
                <a:ln w="38100">
                  <a:solidFill>
                    <a:schemeClr val="bg1">
                      <a:lumMod val="95000"/>
                    </a:schemeClr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6" name="Овал 15"/>
                <p:cNvSpPr/>
                <p:nvPr/>
              </p:nvSpPr>
              <p:spPr bwMode="auto">
                <a:xfrm rot="21406664">
                  <a:off x="-5460393" y="3880731"/>
                  <a:ext cx="4529478" cy="1346161"/>
                </a:xfrm>
                <a:prstGeom prst="ellipse">
                  <a:avLst/>
                </a:prstGeom>
                <a:solidFill>
                  <a:schemeClr val="accent3">
                    <a:lumMod val="60000"/>
                    <a:lumOff val="40000"/>
                    <a:alpha val="0"/>
                  </a:schemeClr>
                </a:solidFill>
                <a:ln w="38100" cap="flat" cmpd="sng" algn="ctr">
                  <a:solidFill>
                    <a:schemeClr val="bg1"/>
                  </a:solidFill>
                  <a:prstDash val="lg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18" name="Скругленная прямоугольная выноска 17"/>
              <p:cNvSpPr/>
              <p:nvPr/>
            </p:nvSpPr>
            <p:spPr bwMode="auto">
              <a:xfrm>
                <a:off x="-4057224" y="3374176"/>
                <a:ext cx="1656184" cy="407007"/>
              </a:xfrm>
              <a:prstGeom prst="wedgeRoundRectCallout">
                <a:avLst>
                  <a:gd name="adj1" fmla="val 20364"/>
                  <a:gd name="adj2" fmla="val 207046"/>
                  <a:gd name="adj3" fmla="val 16667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</a:rPr>
                  <a:t>ЕЭС России</a:t>
                </a:r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-7284446" y="7676223"/>
              <a:ext cx="734175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smtClean="0">
                  <a:solidFill>
                    <a:schemeClr val="bg1">
                      <a:lumMod val="95000"/>
                    </a:schemeClr>
                  </a:solidFill>
                  <a:latin typeface="+mn-lt"/>
                </a:rPr>
                <a:t>Ночная Земля, снимок из космоса.</a:t>
              </a:r>
            </a:p>
            <a:p>
              <a:r>
                <a:rPr lang="ru-RU" sz="2000" dirty="0" smtClean="0">
                  <a:solidFill>
                    <a:schemeClr val="bg1">
                      <a:lumMod val="95000"/>
                    </a:schemeClr>
                  </a:solidFill>
                  <a:latin typeface="+mn-lt"/>
                </a:rPr>
                <a:t>Какая часть территории России освещена, сравните с другими странами. </a:t>
              </a:r>
            </a:p>
            <a:p>
              <a:endParaRPr lang="ru-RU" sz="2000" dirty="0">
                <a:solidFill>
                  <a:schemeClr val="bg1">
                    <a:lumMod val="95000"/>
                  </a:schemeClr>
                </a:solidFill>
                <a:latin typeface="+mn-lt"/>
              </a:endParaRPr>
            </a:p>
          </p:txBody>
        </p:sp>
      </p:grpSp>
      <p:sp>
        <p:nvSpPr>
          <p:cNvPr id="4" name="Умножение 3">
            <a:hlinkClick r:id="" action="ppaction://hlinkshowjump?jump=endshow"/>
          </p:cNvPr>
          <p:cNvSpPr/>
          <p:nvPr/>
        </p:nvSpPr>
        <p:spPr bwMode="auto">
          <a:xfrm>
            <a:off x="9419" y="6309320"/>
            <a:ext cx="662880" cy="548680"/>
          </a:xfrm>
          <a:prstGeom prst="mathMultiply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Умножение 7">
            <a:hlinkClick r:id="" action="ppaction://hlinkshowjump?jump=endshow"/>
          </p:cNvPr>
          <p:cNvSpPr/>
          <p:nvPr/>
        </p:nvSpPr>
        <p:spPr bwMode="auto">
          <a:xfrm>
            <a:off x="0" y="6309320"/>
            <a:ext cx="662880" cy="548680"/>
          </a:xfrm>
          <a:prstGeom prst="mathMultiply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2" name="Нашивка 41">
            <a:hlinkClick r:id="rId7" action="ppaction://hlinksldjump"/>
          </p:cNvPr>
          <p:cNvSpPr/>
          <p:nvPr/>
        </p:nvSpPr>
        <p:spPr bwMode="auto">
          <a:xfrm flipH="1">
            <a:off x="8466802" y="6430763"/>
            <a:ext cx="504056" cy="305793"/>
          </a:xfrm>
          <a:prstGeom prst="chevron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5" name="Picture 6" descr="C:\Documents and Settings\User\Мои документы\Мои рисунки\иконки\ico_tex.png"/>
          <p:cNvPicPr>
            <a:picLocks noChangeAspect="1" noChangeArrowheads="1"/>
          </p:cNvPicPr>
          <p:nvPr/>
        </p:nvPicPr>
        <p:blipFill>
          <a:blip r:embed="rId8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6294750"/>
            <a:ext cx="527445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" descr="C:\Documents and Settings\User\Мои документы\Мои рисунки\иконки\ico_atl.pn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987" y="6294750"/>
            <a:ext cx="527445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3768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97212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Развитие электроэнергетики</a:t>
            </a:r>
            <a:endParaRPr lang="ru-RU" sz="32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179513" y="903336"/>
            <a:ext cx="4032448" cy="509440"/>
          </a:xfrm>
          <a:prstGeom prst="roundRect">
            <a:avLst/>
          </a:prstGeom>
          <a:ln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Проблемы</a:t>
            </a:r>
          </a:p>
        </p:txBody>
      </p:sp>
      <p:sp>
        <p:nvSpPr>
          <p:cNvPr id="23" name="Скругленный прямоугольник 22"/>
          <p:cNvSpPr/>
          <p:nvPr/>
        </p:nvSpPr>
        <p:spPr bwMode="auto">
          <a:xfrm>
            <a:off x="4427985" y="903336"/>
            <a:ext cx="4543392" cy="509440"/>
          </a:xfrm>
          <a:prstGeom prst="roundRect">
            <a:avLst/>
          </a:prstGeom>
          <a:ln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Перспективы</a:t>
            </a: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4427985" y="1412777"/>
            <a:ext cx="4543391" cy="475252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2000" dirty="0">
                <a:solidFill>
                  <a:schemeClr val="tx1"/>
                </a:solidFill>
              </a:rPr>
              <a:t>1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  <a:r>
              <a:rPr lang="ru-RU" sz="2000" dirty="0">
                <a:solidFill>
                  <a:schemeClr val="tx1"/>
                </a:solidFill>
              </a:rPr>
              <a:t> Проведение энергосберегающей </a:t>
            </a:r>
          </a:p>
          <a:p>
            <a:r>
              <a:rPr lang="ru-RU" sz="2000" dirty="0">
                <a:solidFill>
                  <a:schemeClr val="tx1"/>
                </a:solidFill>
              </a:rPr>
              <a:t>п</a:t>
            </a:r>
            <a:r>
              <a:rPr lang="ru-RU" sz="2000" dirty="0" smtClean="0">
                <a:solidFill>
                  <a:schemeClr val="tx1"/>
                </a:solidFill>
              </a:rPr>
              <a:t>олитики и наращивание мощности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 производства.</a:t>
            </a:r>
            <a:endParaRPr lang="ru-RU" sz="2000" dirty="0">
              <a:solidFill>
                <a:schemeClr val="tx1"/>
              </a:solidFill>
            </a:endParaRPr>
          </a:p>
          <a:p>
            <a:endParaRPr lang="ru-RU" sz="2000" dirty="0">
              <a:solidFill>
                <a:schemeClr val="tx1"/>
              </a:solidFill>
            </a:endParaRPr>
          </a:p>
          <a:p>
            <a:r>
              <a:rPr lang="ru-RU" sz="2000" dirty="0" smtClean="0">
                <a:solidFill>
                  <a:schemeClr val="tx1"/>
                </a:solidFill>
              </a:rPr>
              <a:t>2.Безопасное развитие АЭС.</a:t>
            </a:r>
            <a:endParaRPr lang="ru-RU" sz="2000" dirty="0">
              <a:solidFill>
                <a:schemeClr val="tx1"/>
              </a:solidFill>
            </a:endParaRP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r>
              <a:rPr lang="ru-RU" sz="2000" dirty="0" smtClean="0">
                <a:solidFill>
                  <a:schemeClr val="tx1"/>
                </a:solidFill>
              </a:rPr>
              <a:t>3.Строительство </a:t>
            </a:r>
            <a:r>
              <a:rPr lang="ru-RU" sz="2000" dirty="0">
                <a:solidFill>
                  <a:schemeClr val="tx1"/>
                </a:solidFill>
              </a:rPr>
              <a:t>мини-ГЭС </a:t>
            </a:r>
            <a:r>
              <a:rPr lang="ru-RU" sz="2000" dirty="0" smtClean="0">
                <a:solidFill>
                  <a:schemeClr val="tx1"/>
                </a:solidFill>
              </a:rPr>
              <a:t>малой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 мощности.</a:t>
            </a: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r>
              <a:rPr lang="ru-RU" sz="2000" dirty="0" smtClean="0">
                <a:solidFill>
                  <a:schemeClr val="tx1"/>
                </a:solidFill>
              </a:rPr>
              <a:t>4.Замена </a:t>
            </a:r>
            <a:r>
              <a:rPr lang="ru-RU" sz="2000" dirty="0">
                <a:solidFill>
                  <a:schemeClr val="tx1"/>
                </a:solidFill>
              </a:rPr>
              <a:t>традиционных </a:t>
            </a:r>
            <a:r>
              <a:rPr lang="ru-RU" sz="2000" dirty="0" smtClean="0">
                <a:solidFill>
                  <a:schemeClr val="tx1"/>
                </a:solidFill>
              </a:rPr>
              <a:t>источников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электроэнергии альтернативными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</a:p>
          <a:p>
            <a:endParaRPr lang="ru-RU" sz="2000" dirty="0">
              <a:solidFill>
                <a:schemeClr val="tx1"/>
              </a:solidFill>
            </a:endParaRPr>
          </a:p>
          <a:p>
            <a:r>
              <a:rPr lang="ru-RU" sz="2000" dirty="0" smtClean="0">
                <a:solidFill>
                  <a:schemeClr val="tx1"/>
                </a:solidFill>
              </a:rPr>
              <a:t>5. Развитие сети ЛЭП.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179513" y="1412775"/>
            <a:ext cx="4032448" cy="475253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sz="2000" dirty="0" smtClean="0"/>
          </a:p>
          <a:p>
            <a:r>
              <a:rPr lang="ru-RU" sz="2000" dirty="0" smtClean="0"/>
              <a:t>1. Недостаточно </a:t>
            </a:r>
            <a:r>
              <a:rPr lang="ru-RU" sz="2000" dirty="0"/>
              <a:t>электроэнергии</a:t>
            </a:r>
            <a:r>
              <a:rPr lang="ru-RU" sz="2000" dirty="0" smtClean="0"/>
              <a:t>;</a:t>
            </a:r>
          </a:p>
          <a:p>
            <a:pPr marL="457200" indent="-457200">
              <a:buAutoNum type="arabicPeriod"/>
            </a:pPr>
            <a:endParaRPr lang="ru-RU" sz="2000" dirty="0"/>
          </a:p>
          <a:p>
            <a:r>
              <a:rPr lang="ru-RU" sz="2000" dirty="0" smtClean="0"/>
              <a:t>2. Износ оборудования, </a:t>
            </a:r>
          </a:p>
          <a:p>
            <a:r>
              <a:rPr lang="ru-RU" sz="2000" dirty="0" smtClean="0"/>
              <a:t>    не </a:t>
            </a:r>
            <a:r>
              <a:rPr lang="ru-RU" sz="2000" dirty="0"/>
              <a:t>производится </a:t>
            </a:r>
            <a:r>
              <a:rPr lang="ru-RU" sz="2000" dirty="0" smtClean="0"/>
              <a:t>его замена;</a:t>
            </a:r>
          </a:p>
          <a:p>
            <a:endParaRPr lang="ru-RU" sz="2000" dirty="0" smtClean="0"/>
          </a:p>
          <a:p>
            <a:r>
              <a:rPr lang="ru-RU" sz="2000" dirty="0" smtClean="0"/>
              <a:t>3. Использование </a:t>
            </a:r>
            <a:r>
              <a:rPr lang="ru-RU" sz="2000" dirty="0" err="1" smtClean="0"/>
              <a:t>исчерпаемых</a:t>
            </a:r>
            <a:r>
              <a:rPr lang="ru-RU" sz="2000" dirty="0" smtClean="0"/>
              <a:t> </a:t>
            </a:r>
          </a:p>
          <a:p>
            <a:r>
              <a:rPr lang="ru-RU" sz="2000" dirty="0" smtClean="0"/>
              <a:t>    топливных ресурсов;</a:t>
            </a:r>
            <a:endParaRPr lang="ru-RU" sz="2000" dirty="0"/>
          </a:p>
          <a:p>
            <a:endParaRPr lang="ru-RU" sz="2000" dirty="0"/>
          </a:p>
          <a:p>
            <a:r>
              <a:rPr lang="ru-RU" sz="2000" dirty="0" smtClean="0"/>
              <a:t>4. Аварии на </a:t>
            </a:r>
            <a:r>
              <a:rPr lang="ru-RU" sz="2000" dirty="0"/>
              <a:t>АЭС</a:t>
            </a:r>
            <a:r>
              <a:rPr lang="ru-RU" sz="2000" dirty="0" smtClean="0"/>
              <a:t>;</a:t>
            </a:r>
          </a:p>
          <a:p>
            <a:endParaRPr lang="ru-RU" sz="2000" dirty="0"/>
          </a:p>
          <a:p>
            <a:r>
              <a:rPr lang="ru-RU" sz="2000" dirty="0"/>
              <a:t>5</a:t>
            </a:r>
            <a:r>
              <a:rPr lang="ru-RU" sz="2000" dirty="0" smtClean="0"/>
              <a:t>. Загрязнение</a:t>
            </a:r>
          </a:p>
          <a:p>
            <a:r>
              <a:rPr lang="ru-RU" sz="2000" dirty="0" smtClean="0"/>
              <a:t>    окружающей </a:t>
            </a:r>
            <a:r>
              <a:rPr lang="ru-RU" sz="2000" dirty="0"/>
              <a:t>среды</a:t>
            </a:r>
            <a:r>
              <a:rPr lang="ru-RU" dirty="0"/>
              <a:t>.</a:t>
            </a:r>
          </a:p>
        </p:txBody>
      </p:sp>
      <p:sp>
        <p:nvSpPr>
          <p:cNvPr id="4" name="Умножение 3">
            <a:hlinkClick r:id="" action="ppaction://hlinkshowjump?jump=endshow"/>
          </p:cNvPr>
          <p:cNvSpPr/>
          <p:nvPr/>
        </p:nvSpPr>
        <p:spPr bwMode="auto">
          <a:xfrm>
            <a:off x="9419" y="6309320"/>
            <a:ext cx="662880" cy="548680"/>
          </a:xfrm>
          <a:prstGeom prst="mathMultiply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Умножение 7">
            <a:hlinkClick r:id="" action="ppaction://hlinkshowjump?jump=endshow"/>
          </p:cNvPr>
          <p:cNvSpPr/>
          <p:nvPr/>
        </p:nvSpPr>
        <p:spPr bwMode="auto">
          <a:xfrm>
            <a:off x="0" y="6309320"/>
            <a:ext cx="662880" cy="548680"/>
          </a:xfrm>
          <a:prstGeom prst="mathMultiply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2" name="Нашивка 41">
            <a:hlinkClick r:id="rId3" action="ppaction://hlinksldjump"/>
          </p:cNvPr>
          <p:cNvSpPr/>
          <p:nvPr/>
        </p:nvSpPr>
        <p:spPr bwMode="auto">
          <a:xfrm flipH="1">
            <a:off x="8466802" y="6430763"/>
            <a:ext cx="504056" cy="305793"/>
          </a:xfrm>
          <a:prstGeom prst="chevron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3768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0" grpId="0" animBg="1"/>
      <p:bldP spid="1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9514" y="39931"/>
            <a:ext cx="91291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Практикум</a:t>
            </a:r>
            <a:endParaRPr lang="ru-RU" sz="32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7211207"/>
              </p:ext>
            </p:extLst>
          </p:nvPr>
        </p:nvGraphicFramePr>
        <p:xfrm>
          <a:off x="107505" y="891424"/>
          <a:ext cx="8928991" cy="5580814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1368151"/>
                <a:gridCol w="2232248"/>
                <a:gridCol w="2736304"/>
                <a:gridCol w="2592288"/>
              </a:tblGrid>
              <a:tr h="59575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2"/>
                          </a:solidFill>
                        </a:rPr>
                        <a:t>ТЭС</a:t>
                      </a:r>
                      <a:endParaRPr lang="ru-RU" sz="2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2"/>
                          </a:solidFill>
                        </a:rPr>
                        <a:t>ГЭС</a:t>
                      </a:r>
                      <a:endParaRPr lang="ru-RU" sz="2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2"/>
                          </a:solidFill>
                        </a:rPr>
                        <a:t>АЭС</a:t>
                      </a:r>
                      <a:endParaRPr lang="ru-RU" sz="2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071229">
                <a:tc>
                  <a:txBody>
                    <a:bodyPr/>
                    <a:lstStyle/>
                    <a:p>
                      <a:pPr algn="ctr"/>
                      <a:endParaRPr lang="ru-RU" sz="2000" dirty="0" smtClean="0">
                        <a:latin typeface="+mn-lt"/>
                      </a:endParaRPr>
                    </a:p>
                    <a:p>
                      <a:pPr algn="ctr"/>
                      <a:endParaRPr lang="ru-RU" sz="200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Достоинства</a:t>
                      </a:r>
                    </a:p>
                    <a:p>
                      <a:pPr algn="ctr"/>
                      <a:r>
                        <a:rPr lang="ru-RU" sz="3200" dirty="0" smtClean="0">
                          <a:latin typeface="+mn-lt"/>
                        </a:rPr>
                        <a:t>+</a:t>
                      </a:r>
                      <a:endParaRPr lang="ru-RU" sz="3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913828">
                <a:tc>
                  <a:txBody>
                    <a:bodyPr/>
                    <a:lstStyle/>
                    <a:p>
                      <a:pPr algn="ctr"/>
                      <a:endParaRPr lang="ru-RU" sz="2000" dirty="0" smtClean="0">
                        <a:latin typeface="+mn-lt"/>
                      </a:endParaRPr>
                    </a:p>
                    <a:p>
                      <a:pPr algn="ctr"/>
                      <a:endParaRPr lang="ru-RU" sz="200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Недостатки</a:t>
                      </a:r>
                    </a:p>
                    <a:p>
                      <a:pPr algn="ctr"/>
                      <a:r>
                        <a:rPr lang="ru-RU" sz="3200" dirty="0" smtClean="0">
                          <a:latin typeface="+mn-lt"/>
                        </a:rPr>
                        <a:t>_</a:t>
                      </a:r>
                    </a:p>
                    <a:p>
                      <a:pPr algn="ctr"/>
                      <a:endParaRPr lang="ru-RU" sz="2000" dirty="0" smtClean="0">
                        <a:latin typeface="+mn-lt"/>
                      </a:endParaRPr>
                    </a:p>
                    <a:p>
                      <a:pPr algn="ctr"/>
                      <a:endParaRPr lang="ru-RU" sz="2000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0613" y="453771"/>
            <a:ext cx="90069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+mn-lt"/>
              </a:rPr>
              <a:t>Заполните таблицу «Особенности основных типов электростанций»</a:t>
            </a:r>
            <a:endParaRPr lang="ru-RU" sz="2000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63743" y="1509430"/>
            <a:ext cx="241750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dirty="0" smtClean="0">
                <a:solidFill>
                  <a:prstClr val="black"/>
                </a:solidFill>
                <a:cs typeface="Times New Roman" pitchFamily="18" charset="0"/>
              </a:rPr>
              <a:t>Строятся </a:t>
            </a:r>
            <a:r>
              <a:rPr lang="ru-RU" sz="2000" dirty="0">
                <a:solidFill>
                  <a:prstClr val="black"/>
                </a:solidFill>
                <a:cs typeface="Times New Roman" pitchFamily="18" charset="0"/>
              </a:rPr>
              <a:t>быстро и дешево в разных районах; используют разные виды топлива</a:t>
            </a:r>
            <a:r>
              <a:rPr lang="ru-RU" sz="2000" dirty="0" smtClean="0">
                <a:solidFill>
                  <a:prstClr val="black"/>
                </a:solidFill>
                <a:cs typeface="Times New Roman" pitchFamily="18" charset="0"/>
              </a:rPr>
              <a:t>.</a:t>
            </a:r>
            <a:endParaRPr lang="ru-RU" sz="20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75933" y="1501180"/>
            <a:ext cx="22029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dirty="0">
                <a:solidFill>
                  <a:prstClr val="black"/>
                </a:solidFill>
                <a:cs typeface="Times New Roman" pitchFamily="18" charset="0"/>
              </a:rPr>
              <a:t>Низкая </a:t>
            </a:r>
          </a:p>
          <a:p>
            <a:pPr lvl="0"/>
            <a:r>
              <a:rPr lang="ru-RU" sz="2000" dirty="0" smtClean="0">
                <a:solidFill>
                  <a:prstClr val="black"/>
                </a:solidFill>
                <a:cs typeface="Times New Roman" pitchFamily="18" charset="0"/>
              </a:rPr>
              <a:t>себестоимость </a:t>
            </a:r>
            <a:r>
              <a:rPr lang="ru-RU" sz="2000" dirty="0">
                <a:solidFill>
                  <a:prstClr val="black"/>
                </a:solidFill>
                <a:cs typeface="Times New Roman" pitchFamily="18" charset="0"/>
              </a:rPr>
              <a:t>энергии.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07904" y="3536672"/>
            <a:ext cx="27656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Долго строятся, 20 лет. Затапливают речные долины –  ценные Земли. Зарегулируют сток рек. Вода после турбин мертвая, нарушена миграция рыб. Изменен климат территории.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85885" y="3573016"/>
            <a:ext cx="2222019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dirty="0" smtClean="0">
                <a:solidFill>
                  <a:prstClr val="black"/>
                </a:solidFill>
              </a:rPr>
              <a:t>Используют </a:t>
            </a:r>
            <a:r>
              <a:rPr lang="ru-RU" sz="2000" dirty="0" err="1" smtClean="0">
                <a:solidFill>
                  <a:prstClr val="black"/>
                </a:solidFill>
              </a:rPr>
              <a:t>невозобновимые</a:t>
            </a:r>
            <a:r>
              <a:rPr lang="ru-RU" sz="2000" dirty="0" smtClean="0">
                <a:solidFill>
                  <a:prstClr val="black"/>
                </a:solidFill>
              </a:rPr>
              <a:t> энергетические </a:t>
            </a:r>
            <a:r>
              <a:rPr lang="ru-RU" sz="2000" dirty="0">
                <a:solidFill>
                  <a:prstClr val="black"/>
                </a:solidFill>
              </a:rPr>
              <a:t>ресурсы, выбрасывают твердые и газообразные отходы.</a:t>
            </a:r>
          </a:p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6473537" y="1501180"/>
            <a:ext cx="25629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Энергия стоит дешевле, чем на ТЭС. Не зависит от источников ресурсов.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88224" y="3587442"/>
            <a:ext cx="24482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Строятся долго, дорогое оборудование. Радиоактивное загрязнение при аварии, проблема хранения и переработки отходов.</a:t>
            </a:r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90613" y="3573016"/>
            <a:ext cx="1373129" cy="2871321"/>
          </a:xfrm>
          <a:prstGeom prst="rect">
            <a:avLst/>
          </a:prstGeom>
          <a:solidFill>
            <a:schemeClr val="accent6">
              <a:alpha val="0"/>
            </a:schemeClr>
          </a:solidFill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90614" y="1509430"/>
            <a:ext cx="1373129" cy="2035492"/>
          </a:xfrm>
          <a:prstGeom prst="rect">
            <a:avLst/>
          </a:prstGeom>
          <a:solidFill>
            <a:schemeClr val="accent6">
              <a:alpha val="0"/>
            </a:schemeClr>
          </a:solidFill>
          <a:ln w="127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Умножение 4">
            <a:hlinkClick r:id="" action="ppaction://hlinkshowjump?jump=endshow"/>
          </p:cNvPr>
          <p:cNvSpPr/>
          <p:nvPr/>
        </p:nvSpPr>
        <p:spPr bwMode="auto">
          <a:xfrm>
            <a:off x="9419" y="6309320"/>
            <a:ext cx="662880" cy="548680"/>
          </a:xfrm>
          <a:prstGeom prst="mathMultiply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" name="Нашивка 21">
            <a:hlinkClick r:id="rId2" action="ppaction://hlinksldjump"/>
          </p:cNvPr>
          <p:cNvSpPr/>
          <p:nvPr/>
        </p:nvSpPr>
        <p:spPr bwMode="auto">
          <a:xfrm flipH="1">
            <a:off x="8028384" y="6472238"/>
            <a:ext cx="504056" cy="305793"/>
          </a:xfrm>
          <a:prstGeom prst="chevron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819983333"/>
              </p:ext>
            </p:extLst>
          </p:nvPr>
        </p:nvGraphicFramePr>
        <p:xfrm>
          <a:off x="251520" y="764704"/>
          <a:ext cx="8496944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5" name="Группа 24"/>
          <p:cNvGrpSpPr/>
          <p:nvPr/>
        </p:nvGrpSpPr>
        <p:grpSpPr>
          <a:xfrm>
            <a:off x="9419" y="6309320"/>
            <a:ext cx="8523021" cy="548680"/>
            <a:chOff x="9419" y="6309320"/>
            <a:chExt cx="8523021" cy="548680"/>
          </a:xfrm>
        </p:grpSpPr>
        <p:sp>
          <p:nvSpPr>
            <p:cNvPr id="27" name="Умножение 26">
              <a:hlinkClick r:id="" action="ppaction://hlinkshowjump?jump=endshow"/>
            </p:cNvPr>
            <p:cNvSpPr/>
            <p:nvPr/>
          </p:nvSpPr>
          <p:spPr bwMode="auto">
            <a:xfrm>
              <a:off x="9419" y="6309320"/>
              <a:ext cx="662880" cy="548680"/>
            </a:xfrm>
            <a:prstGeom prst="mathMultiply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8" name="Нашивка 27">
              <a:hlinkClick r:id="rId8" action="ppaction://hlinksldjump"/>
            </p:cNvPr>
            <p:cNvSpPr/>
            <p:nvPr/>
          </p:nvSpPr>
          <p:spPr bwMode="auto">
            <a:xfrm flipH="1">
              <a:off x="8028384" y="6472238"/>
              <a:ext cx="504056" cy="305793"/>
            </a:xfrm>
            <a:prstGeom prst="chevron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 bwMode="auto">
          <a:xfrm>
            <a:off x="294645" y="878722"/>
            <a:ext cx="792088" cy="864096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268985" y="1988840"/>
            <a:ext cx="792088" cy="852641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268985" y="3116927"/>
            <a:ext cx="792088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285708" y="4218945"/>
            <a:ext cx="792088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 bwMode="auto">
          <a:xfrm>
            <a:off x="268985" y="5189690"/>
            <a:ext cx="792088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0"/>
            <a:ext cx="91291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Вопросы</a:t>
            </a:r>
            <a:endParaRPr lang="ru-RU" sz="32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6984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9419" y="6309320"/>
            <a:ext cx="8523021" cy="548680"/>
            <a:chOff x="9419" y="6309320"/>
            <a:chExt cx="8523021" cy="548680"/>
          </a:xfrm>
        </p:grpSpPr>
        <p:sp>
          <p:nvSpPr>
            <p:cNvPr id="4" name="Умножение 3">
              <a:hlinkClick r:id="" action="ppaction://hlinkshowjump?jump=endshow"/>
            </p:cNvPr>
            <p:cNvSpPr/>
            <p:nvPr/>
          </p:nvSpPr>
          <p:spPr bwMode="auto">
            <a:xfrm>
              <a:off x="9419" y="6309320"/>
              <a:ext cx="662880" cy="548680"/>
            </a:xfrm>
            <a:prstGeom prst="mathMultiply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" name="Нашивка 4">
              <a:hlinkClick r:id="rId3" action="ppaction://hlinksldjump"/>
            </p:cNvPr>
            <p:cNvSpPr/>
            <p:nvPr/>
          </p:nvSpPr>
          <p:spPr bwMode="auto">
            <a:xfrm flipH="1">
              <a:off x="8028384" y="6472238"/>
              <a:ext cx="504056" cy="305793"/>
            </a:xfrm>
            <a:prstGeom prst="chevron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50106" y="35341"/>
            <a:ext cx="91291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Задания</a:t>
            </a:r>
            <a:endParaRPr lang="ru-RU" sz="32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  <p:sp>
        <p:nvSpPr>
          <p:cNvPr id="24" name="Овал 23">
            <a:hlinkClick r:id="rId4" action="ppaction://hlinksldjump"/>
          </p:cNvPr>
          <p:cNvSpPr/>
          <p:nvPr/>
        </p:nvSpPr>
        <p:spPr bwMode="auto">
          <a:xfrm>
            <a:off x="6492092" y="56093"/>
            <a:ext cx="576064" cy="57439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+mj-lt"/>
              </a:rPr>
              <a:t>2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5" name="Овал 24">
            <a:hlinkClick r:id="rId5" action="ppaction://hlinksldjump"/>
          </p:cNvPr>
          <p:cNvSpPr/>
          <p:nvPr/>
        </p:nvSpPr>
        <p:spPr bwMode="auto">
          <a:xfrm>
            <a:off x="7173609" y="54089"/>
            <a:ext cx="576064" cy="57439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mtClean="0">
                <a:latin typeface="+mj-lt"/>
              </a:rPr>
              <a:t>3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6" name="Овал 25">
            <a:hlinkClick r:id="rId6" action="ppaction://hlinksldjump"/>
          </p:cNvPr>
          <p:cNvSpPr/>
          <p:nvPr/>
        </p:nvSpPr>
        <p:spPr bwMode="auto">
          <a:xfrm>
            <a:off x="7821958" y="45720"/>
            <a:ext cx="576064" cy="57439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+mj-lt"/>
              </a:rPr>
              <a:t>4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7" name="Овал 26">
            <a:hlinkClick r:id="rId7" action="ppaction://hlinksldjump"/>
          </p:cNvPr>
          <p:cNvSpPr/>
          <p:nvPr/>
        </p:nvSpPr>
        <p:spPr bwMode="auto">
          <a:xfrm>
            <a:off x="8443473" y="45720"/>
            <a:ext cx="576064" cy="57439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+mj-lt"/>
              </a:rPr>
              <a:t>5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0859" y="620116"/>
            <a:ext cx="8509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+mn-lt"/>
              </a:rPr>
              <a:t>Определите ЭС России</a:t>
            </a:r>
            <a:endParaRPr lang="ru-RU" dirty="0">
              <a:latin typeface="+mn-lt"/>
            </a:endParaRPr>
          </a:p>
        </p:txBody>
      </p:sp>
      <p:sp>
        <p:nvSpPr>
          <p:cNvPr id="38" name="Управляющая кнопка: настраиваемая 37">
            <a:hlinkClick r:id="" action="ppaction://noaction" highlightClick="1"/>
          </p:cNvPr>
          <p:cNvSpPr/>
          <p:nvPr/>
        </p:nvSpPr>
        <p:spPr>
          <a:xfrm>
            <a:off x="3994888" y="6403660"/>
            <a:ext cx="1656000" cy="360000"/>
          </a:xfrm>
          <a:prstGeom prst="actionButtonBlank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ответ</a:t>
            </a:r>
            <a:endParaRPr lang="ru-RU" sz="2400" dirty="0"/>
          </a:p>
        </p:txBody>
      </p:sp>
      <p:grpSp>
        <p:nvGrpSpPr>
          <p:cNvPr id="19" name="Группа 18"/>
          <p:cNvGrpSpPr/>
          <p:nvPr/>
        </p:nvGrpSpPr>
        <p:grpSpPr>
          <a:xfrm>
            <a:off x="138123" y="1122835"/>
            <a:ext cx="8859780" cy="5171178"/>
            <a:chOff x="159757" y="1026163"/>
            <a:chExt cx="8859780" cy="5171178"/>
          </a:xfrm>
        </p:grpSpPr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159757" y="1026163"/>
              <a:ext cx="8859780" cy="517117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Овал 6"/>
            <p:cNvSpPr/>
            <p:nvPr/>
          </p:nvSpPr>
          <p:spPr bwMode="auto">
            <a:xfrm>
              <a:off x="2627784" y="1844824"/>
              <a:ext cx="237842" cy="220951"/>
            </a:xfrm>
            <a:prstGeom prst="ellipse">
              <a:avLst/>
            </a:prstGeom>
            <a:solidFill>
              <a:srgbClr val="99FF66"/>
            </a:solidFill>
            <a:ln w="38100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8" name="Овал 17"/>
            <p:cNvSpPr/>
            <p:nvPr/>
          </p:nvSpPr>
          <p:spPr bwMode="auto">
            <a:xfrm>
              <a:off x="3563888" y="3662831"/>
              <a:ext cx="237842" cy="220951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" name="Овал 19"/>
            <p:cNvSpPr/>
            <p:nvPr/>
          </p:nvSpPr>
          <p:spPr bwMode="auto">
            <a:xfrm>
              <a:off x="2551102" y="3883782"/>
              <a:ext cx="237842" cy="220951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1" name="Овал 20"/>
            <p:cNvSpPr/>
            <p:nvPr/>
          </p:nvSpPr>
          <p:spPr bwMode="auto">
            <a:xfrm>
              <a:off x="985756" y="3151597"/>
              <a:ext cx="237842" cy="220951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8" name="Овал 27"/>
            <p:cNvSpPr/>
            <p:nvPr/>
          </p:nvSpPr>
          <p:spPr bwMode="auto">
            <a:xfrm>
              <a:off x="7461641" y="2061380"/>
              <a:ext cx="237842" cy="220951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0" name="Овал 29"/>
            <p:cNvSpPr/>
            <p:nvPr/>
          </p:nvSpPr>
          <p:spPr bwMode="auto">
            <a:xfrm>
              <a:off x="5148064" y="4509120"/>
              <a:ext cx="237842" cy="220951"/>
            </a:xfrm>
            <a:prstGeom prst="ellipse">
              <a:avLst/>
            </a:prstGeom>
            <a:solidFill>
              <a:srgbClr val="6666FF"/>
            </a:solidFill>
            <a:ln w="38100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1" name="Овал 30"/>
            <p:cNvSpPr/>
            <p:nvPr/>
          </p:nvSpPr>
          <p:spPr bwMode="auto">
            <a:xfrm>
              <a:off x="1403648" y="3662831"/>
              <a:ext cx="237842" cy="220951"/>
            </a:xfrm>
            <a:prstGeom prst="ellipse">
              <a:avLst/>
            </a:prstGeom>
            <a:solidFill>
              <a:srgbClr val="6666FF"/>
            </a:solidFill>
            <a:ln w="38100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4" name="Овал 33"/>
            <p:cNvSpPr/>
            <p:nvPr/>
          </p:nvSpPr>
          <p:spPr bwMode="auto">
            <a:xfrm>
              <a:off x="782718" y="3900115"/>
              <a:ext cx="237842" cy="220951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6" name="Овал 35"/>
            <p:cNvSpPr/>
            <p:nvPr/>
          </p:nvSpPr>
          <p:spPr bwMode="auto">
            <a:xfrm>
              <a:off x="4585046" y="4730071"/>
              <a:ext cx="237842" cy="220951"/>
            </a:xfrm>
            <a:prstGeom prst="ellipse">
              <a:avLst/>
            </a:prstGeom>
            <a:solidFill>
              <a:srgbClr val="6666FF"/>
            </a:solidFill>
            <a:ln w="38100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9" name="Овал 38"/>
            <p:cNvSpPr/>
            <p:nvPr/>
          </p:nvSpPr>
          <p:spPr bwMode="auto">
            <a:xfrm>
              <a:off x="8764984" y="3525597"/>
              <a:ext cx="237842" cy="220951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3073" name="Группа 3072"/>
          <p:cNvGrpSpPr/>
          <p:nvPr/>
        </p:nvGrpSpPr>
        <p:grpSpPr>
          <a:xfrm>
            <a:off x="3598838" y="3785032"/>
            <a:ext cx="124674" cy="169891"/>
            <a:chOff x="2195736" y="1734348"/>
            <a:chExt cx="124674" cy="169891"/>
          </a:xfrm>
        </p:grpSpPr>
        <p:cxnSp>
          <p:nvCxnSpPr>
            <p:cNvPr id="55" name="Прямая соединительная линия 54"/>
            <p:cNvCxnSpPr/>
            <p:nvPr/>
          </p:nvCxnSpPr>
          <p:spPr bwMode="auto">
            <a:xfrm flipH="1">
              <a:off x="2195736" y="1734348"/>
              <a:ext cx="124674" cy="110476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/>
            <p:cNvCxnSpPr/>
            <p:nvPr/>
          </p:nvCxnSpPr>
          <p:spPr bwMode="auto">
            <a:xfrm flipH="1">
              <a:off x="2195736" y="1793763"/>
              <a:ext cx="124674" cy="110476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Прямая соединительная линия 62"/>
            <p:cNvCxnSpPr/>
            <p:nvPr/>
          </p:nvCxnSpPr>
          <p:spPr bwMode="auto">
            <a:xfrm flipV="1">
              <a:off x="2202815" y="1793763"/>
              <a:ext cx="117595" cy="41592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3" name="Группа 72"/>
          <p:cNvGrpSpPr/>
          <p:nvPr/>
        </p:nvGrpSpPr>
        <p:grpSpPr>
          <a:xfrm>
            <a:off x="2654872" y="1966861"/>
            <a:ext cx="124674" cy="169891"/>
            <a:chOff x="2195736" y="1734348"/>
            <a:chExt cx="124674" cy="169891"/>
          </a:xfrm>
        </p:grpSpPr>
        <p:cxnSp>
          <p:nvCxnSpPr>
            <p:cNvPr id="74" name="Прямая соединительная линия 73"/>
            <p:cNvCxnSpPr/>
            <p:nvPr/>
          </p:nvCxnSpPr>
          <p:spPr bwMode="auto">
            <a:xfrm flipH="1">
              <a:off x="2195736" y="1734348"/>
              <a:ext cx="124674" cy="110476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Прямая соединительная линия 74"/>
            <p:cNvCxnSpPr/>
            <p:nvPr/>
          </p:nvCxnSpPr>
          <p:spPr bwMode="auto">
            <a:xfrm flipH="1">
              <a:off x="2195736" y="1793763"/>
              <a:ext cx="124674" cy="110476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Прямая соединительная линия 75"/>
            <p:cNvCxnSpPr/>
            <p:nvPr/>
          </p:nvCxnSpPr>
          <p:spPr bwMode="auto">
            <a:xfrm flipV="1">
              <a:off x="2202815" y="1793763"/>
              <a:ext cx="117595" cy="41592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7" name="Группа 76"/>
          <p:cNvGrpSpPr/>
          <p:nvPr/>
        </p:nvGrpSpPr>
        <p:grpSpPr>
          <a:xfrm>
            <a:off x="2592535" y="4012846"/>
            <a:ext cx="124674" cy="169891"/>
            <a:chOff x="2195736" y="1734348"/>
            <a:chExt cx="124674" cy="169891"/>
          </a:xfrm>
        </p:grpSpPr>
        <p:cxnSp>
          <p:nvCxnSpPr>
            <p:cNvPr id="78" name="Прямая соединительная линия 77"/>
            <p:cNvCxnSpPr/>
            <p:nvPr/>
          </p:nvCxnSpPr>
          <p:spPr bwMode="auto">
            <a:xfrm flipH="1">
              <a:off x="2195736" y="1734348"/>
              <a:ext cx="124674" cy="110476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Прямая соединительная линия 78"/>
            <p:cNvCxnSpPr/>
            <p:nvPr/>
          </p:nvCxnSpPr>
          <p:spPr bwMode="auto">
            <a:xfrm flipH="1">
              <a:off x="2195736" y="1793763"/>
              <a:ext cx="124674" cy="110476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Прямая соединительная линия 79"/>
            <p:cNvCxnSpPr/>
            <p:nvPr/>
          </p:nvCxnSpPr>
          <p:spPr bwMode="auto">
            <a:xfrm flipV="1">
              <a:off x="2202815" y="1793763"/>
              <a:ext cx="117595" cy="41592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1" name="Группа 80"/>
          <p:cNvGrpSpPr/>
          <p:nvPr/>
        </p:nvGrpSpPr>
        <p:grpSpPr>
          <a:xfrm>
            <a:off x="1429426" y="3790343"/>
            <a:ext cx="124674" cy="169891"/>
            <a:chOff x="2195736" y="1734348"/>
            <a:chExt cx="124674" cy="169891"/>
          </a:xfrm>
        </p:grpSpPr>
        <p:cxnSp>
          <p:nvCxnSpPr>
            <p:cNvPr id="82" name="Прямая соединительная линия 81"/>
            <p:cNvCxnSpPr/>
            <p:nvPr/>
          </p:nvCxnSpPr>
          <p:spPr bwMode="auto">
            <a:xfrm flipH="1">
              <a:off x="2195736" y="1734348"/>
              <a:ext cx="124674" cy="110476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Прямая соединительная линия 82"/>
            <p:cNvCxnSpPr/>
            <p:nvPr/>
          </p:nvCxnSpPr>
          <p:spPr bwMode="auto">
            <a:xfrm flipH="1">
              <a:off x="2195736" y="1793763"/>
              <a:ext cx="124674" cy="110476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Прямая соединительная линия 83"/>
            <p:cNvCxnSpPr/>
            <p:nvPr/>
          </p:nvCxnSpPr>
          <p:spPr bwMode="auto">
            <a:xfrm flipV="1">
              <a:off x="2202815" y="1793763"/>
              <a:ext cx="117595" cy="41592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5" name="Группа 84"/>
          <p:cNvGrpSpPr/>
          <p:nvPr/>
        </p:nvGrpSpPr>
        <p:grpSpPr>
          <a:xfrm>
            <a:off x="5175441" y="4634239"/>
            <a:ext cx="124674" cy="169891"/>
            <a:chOff x="2195736" y="1734348"/>
            <a:chExt cx="124674" cy="169891"/>
          </a:xfrm>
        </p:grpSpPr>
        <p:cxnSp>
          <p:nvCxnSpPr>
            <p:cNvPr id="86" name="Прямая соединительная линия 85"/>
            <p:cNvCxnSpPr/>
            <p:nvPr/>
          </p:nvCxnSpPr>
          <p:spPr bwMode="auto">
            <a:xfrm flipH="1">
              <a:off x="2195736" y="1734348"/>
              <a:ext cx="124674" cy="110476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Прямая соединительная линия 86"/>
            <p:cNvCxnSpPr/>
            <p:nvPr/>
          </p:nvCxnSpPr>
          <p:spPr bwMode="auto">
            <a:xfrm flipH="1">
              <a:off x="2195736" y="1793763"/>
              <a:ext cx="124674" cy="110476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Прямая соединительная линия 87"/>
            <p:cNvCxnSpPr/>
            <p:nvPr/>
          </p:nvCxnSpPr>
          <p:spPr bwMode="auto">
            <a:xfrm flipV="1">
              <a:off x="2202815" y="1793763"/>
              <a:ext cx="117595" cy="41592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9" name="Группа 88"/>
          <p:cNvGrpSpPr/>
          <p:nvPr/>
        </p:nvGrpSpPr>
        <p:grpSpPr>
          <a:xfrm>
            <a:off x="4619996" y="4868434"/>
            <a:ext cx="124674" cy="169891"/>
            <a:chOff x="2195736" y="1734348"/>
            <a:chExt cx="124674" cy="169891"/>
          </a:xfrm>
        </p:grpSpPr>
        <p:cxnSp>
          <p:nvCxnSpPr>
            <p:cNvPr id="90" name="Прямая соединительная линия 89"/>
            <p:cNvCxnSpPr/>
            <p:nvPr/>
          </p:nvCxnSpPr>
          <p:spPr bwMode="auto">
            <a:xfrm flipH="1">
              <a:off x="2195736" y="1734348"/>
              <a:ext cx="124674" cy="110476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Прямая соединительная линия 90"/>
            <p:cNvCxnSpPr/>
            <p:nvPr/>
          </p:nvCxnSpPr>
          <p:spPr bwMode="auto">
            <a:xfrm flipH="1">
              <a:off x="2195736" y="1793763"/>
              <a:ext cx="124674" cy="110476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Прямая соединительная линия 91"/>
            <p:cNvCxnSpPr/>
            <p:nvPr/>
          </p:nvCxnSpPr>
          <p:spPr bwMode="auto">
            <a:xfrm flipV="1">
              <a:off x="2202815" y="1793763"/>
              <a:ext cx="117595" cy="41592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3" name="Группа 92"/>
          <p:cNvGrpSpPr/>
          <p:nvPr/>
        </p:nvGrpSpPr>
        <p:grpSpPr>
          <a:xfrm>
            <a:off x="8795168" y="3647798"/>
            <a:ext cx="124674" cy="169891"/>
            <a:chOff x="2195736" y="1734348"/>
            <a:chExt cx="124674" cy="169891"/>
          </a:xfrm>
        </p:grpSpPr>
        <p:cxnSp>
          <p:nvCxnSpPr>
            <p:cNvPr id="94" name="Прямая соединительная линия 93"/>
            <p:cNvCxnSpPr/>
            <p:nvPr/>
          </p:nvCxnSpPr>
          <p:spPr bwMode="auto">
            <a:xfrm flipH="1">
              <a:off x="2195736" y="1734348"/>
              <a:ext cx="124674" cy="110476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Прямая соединительная линия 94"/>
            <p:cNvCxnSpPr/>
            <p:nvPr/>
          </p:nvCxnSpPr>
          <p:spPr bwMode="auto">
            <a:xfrm flipH="1">
              <a:off x="2195736" y="1793763"/>
              <a:ext cx="124674" cy="110476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Прямая соединительная линия 95"/>
            <p:cNvCxnSpPr/>
            <p:nvPr/>
          </p:nvCxnSpPr>
          <p:spPr bwMode="auto">
            <a:xfrm flipV="1">
              <a:off x="2202815" y="1793763"/>
              <a:ext cx="117595" cy="41592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7" name="Группа 96"/>
          <p:cNvGrpSpPr/>
          <p:nvPr/>
        </p:nvGrpSpPr>
        <p:grpSpPr>
          <a:xfrm>
            <a:off x="1019725" y="3273798"/>
            <a:ext cx="124674" cy="169891"/>
            <a:chOff x="2195736" y="1734348"/>
            <a:chExt cx="124674" cy="169891"/>
          </a:xfrm>
        </p:grpSpPr>
        <p:cxnSp>
          <p:nvCxnSpPr>
            <p:cNvPr id="98" name="Прямая соединительная линия 97"/>
            <p:cNvCxnSpPr/>
            <p:nvPr/>
          </p:nvCxnSpPr>
          <p:spPr bwMode="auto">
            <a:xfrm flipH="1">
              <a:off x="2195736" y="1734348"/>
              <a:ext cx="124674" cy="110476"/>
            </a:xfrm>
            <a:prstGeom prst="line">
              <a:avLst/>
            </a:prstGeom>
            <a:ln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Прямая соединительная линия 98"/>
            <p:cNvCxnSpPr/>
            <p:nvPr/>
          </p:nvCxnSpPr>
          <p:spPr bwMode="auto">
            <a:xfrm flipH="1">
              <a:off x="2195736" y="1793763"/>
              <a:ext cx="124674" cy="110476"/>
            </a:xfrm>
            <a:prstGeom prst="line">
              <a:avLst/>
            </a:prstGeom>
            <a:ln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Прямая соединительная линия 99"/>
            <p:cNvCxnSpPr/>
            <p:nvPr/>
          </p:nvCxnSpPr>
          <p:spPr bwMode="auto">
            <a:xfrm flipV="1">
              <a:off x="2202815" y="1793763"/>
              <a:ext cx="117595" cy="41592"/>
            </a:xfrm>
            <a:prstGeom prst="line">
              <a:avLst/>
            </a:prstGeom>
            <a:ln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1" name="Группа 100"/>
          <p:cNvGrpSpPr/>
          <p:nvPr/>
        </p:nvGrpSpPr>
        <p:grpSpPr>
          <a:xfrm>
            <a:off x="818920" y="4028907"/>
            <a:ext cx="124674" cy="169891"/>
            <a:chOff x="2195736" y="1734348"/>
            <a:chExt cx="124674" cy="169891"/>
          </a:xfrm>
        </p:grpSpPr>
        <p:cxnSp>
          <p:nvCxnSpPr>
            <p:cNvPr id="102" name="Прямая соединительная линия 101"/>
            <p:cNvCxnSpPr/>
            <p:nvPr/>
          </p:nvCxnSpPr>
          <p:spPr bwMode="auto">
            <a:xfrm flipH="1">
              <a:off x="2195736" y="1734348"/>
              <a:ext cx="124674" cy="110476"/>
            </a:xfrm>
            <a:prstGeom prst="line">
              <a:avLst/>
            </a:prstGeom>
            <a:ln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Прямая соединительная линия 102"/>
            <p:cNvCxnSpPr/>
            <p:nvPr/>
          </p:nvCxnSpPr>
          <p:spPr bwMode="auto">
            <a:xfrm flipH="1">
              <a:off x="2195736" y="1793763"/>
              <a:ext cx="124674" cy="110476"/>
            </a:xfrm>
            <a:prstGeom prst="line">
              <a:avLst/>
            </a:prstGeom>
            <a:ln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Прямая соединительная линия 103"/>
            <p:cNvCxnSpPr/>
            <p:nvPr/>
          </p:nvCxnSpPr>
          <p:spPr bwMode="auto">
            <a:xfrm flipV="1">
              <a:off x="2202815" y="1793763"/>
              <a:ext cx="117595" cy="41592"/>
            </a:xfrm>
            <a:prstGeom prst="line">
              <a:avLst/>
            </a:prstGeom>
            <a:ln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5" name="Группа 104"/>
          <p:cNvGrpSpPr/>
          <p:nvPr/>
        </p:nvGrpSpPr>
        <p:grpSpPr>
          <a:xfrm>
            <a:off x="7491646" y="2183581"/>
            <a:ext cx="124674" cy="169891"/>
            <a:chOff x="2195736" y="1734348"/>
            <a:chExt cx="124674" cy="169891"/>
          </a:xfrm>
        </p:grpSpPr>
        <p:cxnSp>
          <p:nvCxnSpPr>
            <p:cNvPr id="106" name="Прямая соединительная линия 105"/>
            <p:cNvCxnSpPr/>
            <p:nvPr/>
          </p:nvCxnSpPr>
          <p:spPr bwMode="auto">
            <a:xfrm flipH="1">
              <a:off x="2195736" y="1734348"/>
              <a:ext cx="124674" cy="110476"/>
            </a:xfrm>
            <a:prstGeom prst="line">
              <a:avLst/>
            </a:prstGeom>
            <a:ln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7" name="Прямая соединительная линия 106"/>
            <p:cNvCxnSpPr/>
            <p:nvPr/>
          </p:nvCxnSpPr>
          <p:spPr bwMode="auto">
            <a:xfrm flipH="1">
              <a:off x="2195736" y="1793763"/>
              <a:ext cx="124674" cy="110476"/>
            </a:xfrm>
            <a:prstGeom prst="line">
              <a:avLst/>
            </a:prstGeom>
            <a:ln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8" name="Прямая соединительная линия 107"/>
            <p:cNvCxnSpPr/>
            <p:nvPr/>
          </p:nvCxnSpPr>
          <p:spPr bwMode="auto">
            <a:xfrm flipV="1">
              <a:off x="2202815" y="1793763"/>
              <a:ext cx="117595" cy="41592"/>
            </a:xfrm>
            <a:prstGeom prst="line">
              <a:avLst/>
            </a:prstGeom>
            <a:ln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2235285" y="1638257"/>
            <a:ext cx="413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619447" y="3127079"/>
            <a:ext cx="413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1054854" y="3638440"/>
            <a:ext cx="413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365186" y="3647213"/>
            <a:ext cx="413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2247053" y="3649536"/>
            <a:ext cx="389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5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3129150" y="3455925"/>
            <a:ext cx="413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6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4213971" y="4425726"/>
            <a:ext cx="413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7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4769416" y="4370488"/>
            <a:ext cx="413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8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7138947" y="2238819"/>
            <a:ext cx="413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9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8238454" y="3745766"/>
            <a:ext cx="762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10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http://festival.1september.ru:8080/articles/564735/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0030" y="1202743"/>
            <a:ext cx="8747001" cy="50666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" name="Группа 1"/>
          <p:cNvGrpSpPr/>
          <p:nvPr/>
        </p:nvGrpSpPr>
        <p:grpSpPr>
          <a:xfrm>
            <a:off x="9419" y="6309320"/>
            <a:ext cx="8523021" cy="548680"/>
            <a:chOff x="9419" y="6309320"/>
            <a:chExt cx="8523021" cy="548680"/>
          </a:xfrm>
        </p:grpSpPr>
        <p:sp>
          <p:nvSpPr>
            <p:cNvPr id="4" name="Умножение 3">
              <a:hlinkClick r:id="" action="ppaction://hlinkshowjump?jump=endshow"/>
            </p:cNvPr>
            <p:cNvSpPr/>
            <p:nvPr/>
          </p:nvSpPr>
          <p:spPr bwMode="auto">
            <a:xfrm>
              <a:off x="9419" y="6309320"/>
              <a:ext cx="662880" cy="548680"/>
            </a:xfrm>
            <a:prstGeom prst="mathMultiply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" name="Нашивка 4">
              <a:hlinkClick r:id="rId4" action="ppaction://hlinksldjump"/>
            </p:cNvPr>
            <p:cNvSpPr/>
            <p:nvPr/>
          </p:nvSpPr>
          <p:spPr bwMode="auto">
            <a:xfrm flipH="1">
              <a:off x="8028384" y="6472238"/>
              <a:ext cx="504056" cy="305793"/>
            </a:xfrm>
            <a:prstGeom prst="chevron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28" name="Овал 27">
            <a:hlinkClick r:id="rId5" action="ppaction://hlinksldjump"/>
          </p:cNvPr>
          <p:cNvSpPr/>
          <p:nvPr/>
        </p:nvSpPr>
        <p:spPr bwMode="auto">
          <a:xfrm>
            <a:off x="5836763" y="56093"/>
            <a:ext cx="576064" cy="57439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+mj-lt"/>
              </a:rPr>
              <a:t>1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531564" y="104908"/>
            <a:ext cx="29123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Задание № 2</a:t>
            </a:r>
            <a:endParaRPr lang="ru-RU" sz="32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41440" y="12576"/>
            <a:ext cx="139012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ГИА</a:t>
            </a:r>
            <a:endParaRPr lang="ru-RU" sz="4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7469" y="689683"/>
            <a:ext cx="8802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+mn-lt"/>
              </a:rPr>
              <a:t>Распределите по рекам ГЭС</a:t>
            </a:r>
            <a:endParaRPr lang="ru-RU" dirty="0">
              <a:latin typeface="+mn-lt"/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4351608" y="2886413"/>
            <a:ext cx="740979" cy="2839179"/>
          </a:xfrm>
          <a:custGeom>
            <a:avLst/>
            <a:gdLst>
              <a:gd name="connsiteX0" fmla="*/ 740979 w 740979"/>
              <a:gd name="connsiteY0" fmla="*/ 2839179 h 2839179"/>
              <a:gd name="connsiteX1" fmla="*/ 709448 w 740979"/>
              <a:gd name="connsiteY1" fmla="*/ 2713055 h 2839179"/>
              <a:gd name="connsiteX2" fmla="*/ 551793 w 740979"/>
              <a:gd name="connsiteY2" fmla="*/ 2649993 h 2839179"/>
              <a:gd name="connsiteX3" fmla="*/ 457200 w 740979"/>
              <a:gd name="connsiteY3" fmla="*/ 2634228 h 2839179"/>
              <a:gd name="connsiteX4" fmla="*/ 362607 w 740979"/>
              <a:gd name="connsiteY4" fmla="*/ 2602697 h 2839179"/>
              <a:gd name="connsiteX5" fmla="*/ 220717 w 740979"/>
              <a:gd name="connsiteY5" fmla="*/ 2571166 h 2839179"/>
              <a:gd name="connsiteX6" fmla="*/ 204951 w 740979"/>
              <a:gd name="connsiteY6" fmla="*/ 2523869 h 2839179"/>
              <a:gd name="connsiteX7" fmla="*/ 157655 w 740979"/>
              <a:gd name="connsiteY7" fmla="*/ 2492338 h 2839179"/>
              <a:gd name="connsiteX8" fmla="*/ 126124 w 740979"/>
              <a:gd name="connsiteY8" fmla="*/ 2445041 h 2839179"/>
              <a:gd name="connsiteX9" fmla="*/ 173420 w 740979"/>
              <a:gd name="connsiteY9" fmla="*/ 2303152 h 2839179"/>
              <a:gd name="connsiteX10" fmla="*/ 204951 w 740979"/>
              <a:gd name="connsiteY10" fmla="*/ 2177028 h 2839179"/>
              <a:gd name="connsiteX11" fmla="*/ 252248 w 740979"/>
              <a:gd name="connsiteY11" fmla="*/ 2161262 h 2839179"/>
              <a:gd name="connsiteX12" fmla="*/ 331076 w 740979"/>
              <a:gd name="connsiteY12" fmla="*/ 2035138 h 2839179"/>
              <a:gd name="connsiteX13" fmla="*/ 346841 w 740979"/>
              <a:gd name="connsiteY13" fmla="*/ 1987841 h 2839179"/>
              <a:gd name="connsiteX14" fmla="*/ 299544 w 740979"/>
              <a:gd name="connsiteY14" fmla="*/ 1735593 h 2839179"/>
              <a:gd name="connsiteX15" fmla="*/ 283779 w 740979"/>
              <a:gd name="connsiteY15" fmla="*/ 1688297 h 2839179"/>
              <a:gd name="connsiteX16" fmla="*/ 252248 w 740979"/>
              <a:gd name="connsiteY16" fmla="*/ 1641000 h 2839179"/>
              <a:gd name="connsiteX17" fmla="*/ 189186 w 740979"/>
              <a:gd name="connsiteY17" fmla="*/ 1467579 h 2839179"/>
              <a:gd name="connsiteX18" fmla="*/ 173420 w 740979"/>
              <a:gd name="connsiteY18" fmla="*/ 1404517 h 2839179"/>
              <a:gd name="connsiteX19" fmla="*/ 157655 w 740979"/>
              <a:gd name="connsiteY19" fmla="*/ 1357221 h 2839179"/>
              <a:gd name="connsiteX20" fmla="*/ 141889 w 740979"/>
              <a:gd name="connsiteY20" fmla="*/ 1215331 h 2839179"/>
              <a:gd name="connsiteX21" fmla="*/ 126124 w 740979"/>
              <a:gd name="connsiteY21" fmla="*/ 1168035 h 2839179"/>
              <a:gd name="connsiteX22" fmla="*/ 110358 w 740979"/>
              <a:gd name="connsiteY22" fmla="*/ 1104972 h 2839179"/>
              <a:gd name="connsiteX23" fmla="*/ 157655 w 740979"/>
              <a:gd name="connsiteY23" fmla="*/ 1010379 h 2839179"/>
              <a:gd name="connsiteX24" fmla="*/ 173420 w 740979"/>
              <a:gd name="connsiteY24" fmla="*/ 963083 h 2839179"/>
              <a:gd name="connsiteX25" fmla="*/ 157655 w 740979"/>
              <a:gd name="connsiteY25" fmla="*/ 710835 h 2839179"/>
              <a:gd name="connsiteX26" fmla="*/ 110358 w 740979"/>
              <a:gd name="connsiteY26" fmla="*/ 695069 h 2839179"/>
              <a:gd name="connsiteX27" fmla="*/ 173420 w 740979"/>
              <a:gd name="connsiteY27" fmla="*/ 568945 h 2839179"/>
              <a:gd name="connsiteX28" fmla="*/ 157655 w 740979"/>
              <a:gd name="connsiteY28" fmla="*/ 474352 h 2839179"/>
              <a:gd name="connsiteX29" fmla="*/ 141889 w 740979"/>
              <a:gd name="connsiteY29" fmla="*/ 379759 h 2839179"/>
              <a:gd name="connsiteX30" fmla="*/ 78827 w 740979"/>
              <a:gd name="connsiteY30" fmla="*/ 363993 h 2839179"/>
              <a:gd name="connsiteX31" fmla="*/ 78827 w 740979"/>
              <a:gd name="connsiteY31" fmla="*/ 222104 h 2839179"/>
              <a:gd name="connsiteX32" fmla="*/ 110358 w 740979"/>
              <a:gd name="connsiteY32" fmla="*/ 190572 h 2839179"/>
              <a:gd name="connsiteX33" fmla="*/ 94593 w 740979"/>
              <a:gd name="connsiteY33" fmla="*/ 127510 h 2839179"/>
              <a:gd name="connsiteX34" fmla="*/ 0 w 740979"/>
              <a:gd name="connsiteY34" fmla="*/ 95979 h 2839179"/>
              <a:gd name="connsiteX35" fmla="*/ 63062 w 740979"/>
              <a:gd name="connsiteY35" fmla="*/ 32917 h 2839179"/>
              <a:gd name="connsiteX36" fmla="*/ 110358 w 740979"/>
              <a:gd name="connsiteY36" fmla="*/ 48683 h 2839179"/>
              <a:gd name="connsiteX37" fmla="*/ 126124 w 740979"/>
              <a:gd name="connsiteY37" fmla="*/ 95979 h 2839179"/>
              <a:gd name="connsiteX38" fmla="*/ 94593 w 740979"/>
              <a:gd name="connsiteY38" fmla="*/ 206338 h 2839179"/>
              <a:gd name="connsiteX39" fmla="*/ 78827 w 740979"/>
              <a:gd name="connsiteY39" fmla="*/ 332462 h 2839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740979" h="2839179">
                <a:moveTo>
                  <a:pt x="740979" y="2839179"/>
                </a:moveTo>
                <a:cubicBezTo>
                  <a:pt x="738706" y="2827813"/>
                  <a:pt x="723297" y="2733829"/>
                  <a:pt x="709448" y="2713055"/>
                </a:cubicBezTo>
                <a:cubicBezTo>
                  <a:pt x="662555" y="2642715"/>
                  <a:pt x="639756" y="2663526"/>
                  <a:pt x="551793" y="2649993"/>
                </a:cubicBezTo>
                <a:cubicBezTo>
                  <a:pt x="520199" y="2645132"/>
                  <a:pt x="488731" y="2639483"/>
                  <a:pt x="457200" y="2634228"/>
                </a:cubicBezTo>
                <a:cubicBezTo>
                  <a:pt x="425669" y="2623718"/>
                  <a:pt x="395391" y="2608161"/>
                  <a:pt x="362607" y="2602697"/>
                </a:cubicBezTo>
                <a:cubicBezTo>
                  <a:pt x="251621" y="2584199"/>
                  <a:pt x="298339" y="2597039"/>
                  <a:pt x="220717" y="2571166"/>
                </a:cubicBezTo>
                <a:cubicBezTo>
                  <a:pt x="215462" y="2555400"/>
                  <a:pt x="215332" y="2536846"/>
                  <a:pt x="204951" y="2523869"/>
                </a:cubicBezTo>
                <a:cubicBezTo>
                  <a:pt x="193115" y="2509073"/>
                  <a:pt x="171053" y="2505736"/>
                  <a:pt x="157655" y="2492338"/>
                </a:cubicBezTo>
                <a:cubicBezTo>
                  <a:pt x="144257" y="2478940"/>
                  <a:pt x="136634" y="2460807"/>
                  <a:pt x="126124" y="2445041"/>
                </a:cubicBezTo>
                <a:cubicBezTo>
                  <a:pt x="198404" y="2336621"/>
                  <a:pt x="201170" y="2386399"/>
                  <a:pt x="173420" y="2303152"/>
                </a:cubicBezTo>
                <a:cubicBezTo>
                  <a:pt x="183930" y="2261111"/>
                  <a:pt x="183906" y="2214910"/>
                  <a:pt x="204951" y="2177028"/>
                </a:cubicBezTo>
                <a:cubicBezTo>
                  <a:pt x="213022" y="2162501"/>
                  <a:pt x="242589" y="2174785"/>
                  <a:pt x="252248" y="2161262"/>
                </a:cubicBezTo>
                <a:cubicBezTo>
                  <a:pt x="371639" y="1994116"/>
                  <a:pt x="209452" y="2116220"/>
                  <a:pt x="331076" y="2035138"/>
                </a:cubicBezTo>
                <a:cubicBezTo>
                  <a:pt x="336331" y="2019372"/>
                  <a:pt x="346841" y="2004459"/>
                  <a:pt x="346841" y="1987841"/>
                </a:cubicBezTo>
                <a:cubicBezTo>
                  <a:pt x="346841" y="1854326"/>
                  <a:pt x="335775" y="1844285"/>
                  <a:pt x="299544" y="1735593"/>
                </a:cubicBezTo>
                <a:cubicBezTo>
                  <a:pt x="294289" y="1719828"/>
                  <a:pt x="292997" y="1702124"/>
                  <a:pt x="283779" y="1688297"/>
                </a:cubicBezTo>
                <a:lnTo>
                  <a:pt x="252248" y="1641000"/>
                </a:lnTo>
                <a:cubicBezTo>
                  <a:pt x="216121" y="1496494"/>
                  <a:pt x="244755" y="1550933"/>
                  <a:pt x="189186" y="1467579"/>
                </a:cubicBezTo>
                <a:cubicBezTo>
                  <a:pt x="183931" y="1446558"/>
                  <a:pt x="179373" y="1425351"/>
                  <a:pt x="173420" y="1404517"/>
                </a:cubicBezTo>
                <a:cubicBezTo>
                  <a:pt x="168855" y="1388538"/>
                  <a:pt x="160387" y="1373613"/>
                  <a:pt x="157655" y="1357221"/>
                </a:cubicBezTo>
                <a:cubicBezTo>
                  <a:pt x="149832" y="1310281"/>
                  <a:pt x="149712" y="1262271"/>
                  <a:pt x="141889" y="1215331"/>
                </a:cubicBezTo>
                <a:cubicBezTo>
                  <a:pt x="139157" y="1198939"/>
                  <a:pt x="130689" y="1184014"/>
                  <a:pt x="126124" y="1168035"/>
                </a:cubicBezTo>
                <a:cubicBezTo>
                  <a:pt x="120171" y="1147201"/>
                  <a:pt x="115613" y="1125993"/>
                  <a:pt x="110358" y="1104972"/>
                </a:cubicBezTo>
                <a:cubicBezTo>
                  <a:pt x="149988" y="986086"/>
                  <a:pt x="96528" y="1132634"/>
                  <a:pt x="157655" y="1010379"/>
                </a:cubicBezTo>
                <a:cubicBezTo>
                  <a:pt x="165087" y="995515"/>
                  <a:pt x="168165" y="978848"/>
                  <a:pt x="173420" y="963083"/>
                </a:cubicBezTo>
                <a:cubicBezTo>
                  <a:pt x="168165" y="879000"/>
                  <a:pt x="176951" y="792842"/>
                  <a:pt x="157655" y="710835"/>
                </a:cubicBezTo>
                <a:cubicBezTo>
                  <a:pt x="153849" y="694658"/>
                  <a:pt x="115613" y="710835"/>
                  <a:pt x="110358" y="695069"/>
                </a:cubicBezTo>
                <a:cubicBezTo>
                  <a:pt x="90220" y="634655"/>
                  <a:pt x="140688" y="601677"/>
                  <a:pt x="173420" y="568945"/>
                </a:cubicBezTo>
                <a:cubicBezTo>
                  <a:pt x="204113" y="476868"/>
                  <a:pt x="188217" y="566037"/>
                  <a:pt x="157655" y="474352"/>
                </a:cubicBezTo>
                <a:cubicBezTo>
                  <a:pt x="147546" y="444026"/>
                  <a:pt x="160469" y="405771"/>
                  <a:pt x="141889" y="379759"/>
                </a:cubicBezTo>
                <a:cubicBezTo>
                  <a:pt x="129295" y="362127"/>
                  <a:pt x="99848" y="369248"/>
                  <a:pt x="78827" y="363993"/>
                </a:cubicBezTo>
                <a:cubicBezTo>
                  <a:pt x="46460" y="266891"/>
                  <a:pt x="25921" y="288237"/>
                  <a:pt x="78827" y="222104"/>
                </a:cubicBezTo>
                <a:cubicBezTo>
                  <a:pt x="88112" y="210497"/>
                  <a:pt x="99848" y="201083"/>
                  <a:pt x="110358" y="190572"/>
                </a:cubicBezTo>
                <a:cubicBezTo>
                  <a:pt x="105103" y="169551"/>
                  <a:pt x="111044" y="141611"/>
                  <a:pt x="94593" y="127510"/>
                </a:cubicBezTo>
                <a:cubicBezTo>
                  <a:pt x="69358" y="105880"/>
                  <a:pt x="0" y="95979"/>
                  <a:pt x="0" y="95979"/>
                </a:cubicBezTo>
                <a:cubicBezTo>
                  <a:pt x="22076" y="-36482"/>
                  <a:pt x="-12727" y="-4978"/>
                  <a:pt x="63062" y="32917"/>
                </a:cubicBezTo>
                <a:cubicBezTo>
                  <a:pt x="77926" y="40349"/>
                  <a:pt x="94593" y="43428"/>
                  <a:pt x="110358" y="48683"/>
                </a:cubicBezTo>
                <a:cubicBezTo>
                  <a:pt x="115613" y="64448"/>
                  <a:pt x="126124" y="79361"/>
                  <a:pt x="126124" y="95979"/>
                </a:cubicBezTo>
                <a:cubicBezTo>
                  <a:pt x="126124" y="115771"/>
                  <a:pt x="102026" y="184037"/>
                  <a:pt x="94593" y="206338"/>
                </a:cubicBezTo>
                <a:cubicBezTo>
                  <a:pt x="78084" y="321899"/>
                  <a:pt x="78827" y="279537"/>
                  <a:pt x="78827" y="332462"/>
                </a:cubicBezTo>
              </a:path>
            </a:pathLst>
          </a:custGeom>
          <a:ln w="57150">
            <a:solidFill>
              <a:srgbClr val="6666FF"/>
            </a:solidFill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Полилиния 8"/>
          <p:cNvSpPr/>
          <p:nvPr/>
        </p:nvSpPr>
        <p:spPr>
          <a:xfrm>
            <a:off x="4649841" y="4620535"/>
            <a:ext cx="898634" cy="781603"/>
          </a:xfrm>
          <a:custGeom>
            <a:avLst/>
            <a:gdLst>
              <a:gd name="connsiteX0" fmla="*/ 867103 w 867103"/>
              <a:gd name="connsiteY0" fmla="*/ 693682 h 742862"/>
              <a:gd name="connsiteX1" fmla="*/ 725214 w 867103"/>
              <a:gd name="connsiteY1" fmla="*/ 725213 h 742862"/>
              <a:gd name="connsiteX2" fmla="*/ 693683 w 867103"/>
              <a:gd name="connsiteY2" fmla="*/ 677917 h 742862"/>
              <a:gd name="connsiteX3" fmla="*/ 662152 w 867103"/>
              <a:gd name="connsiteY3" fmla="*/ 583324 h 742862"/>
              <a:gd name="connsiteX4" fmla="*/ 646386 w 867103"/>
              <a:gd name="connsiteY4" fmla="*/ 457200 h 742862"/>
              <a:gd name="connsiteX5" fmla="*/ 630621 w 867103"/>
              <a:gd name="connsiteY5" fmla="*/ 409903 h 742862"/>
              <a:gd name="connsiteX6" fmla="*/ 614855 w 867103"/>
              <a:gd name="connsiteY6" fmla="*/ 299545 h 742862"/>
              <a:gd name="connsiteX7" fmla="*/ 567559 w 867103"/>
              <a:gd name="connsiteY7" fmla="*/ 315310 h 742862"/>
              <a:gd name="connsiteX8" fmla="*/ 567559 w 867103"/>
              <a:gd name="connsiteY8" fmla="*/ 204951 h 742862"/>
              <a:gd name="connsiteX9" fmla="*/ 630621 w 867103"/>
              <a:gd name="connsiteY9" fmla="*/ 173420 h 742862"/>
              <a:gd name="connsiteX10" fmla="*/ 567559 w 867103"/>
              <a:gd name="connsiteY10" fmla="*/ 78827 h 742862"/>
              <a:gd name="connsiteX11" fmla="*/ 551793 w 867103"/>
              <a:gd name="connsiteY11" fmla="*/ 31531 h 742862"/>
              <a:gd name="connsiteX12" fmla="*/ 504497 w 867103"/>
              <a:gd name="connsiteY12" fmla="*/ 15765 h 742862"/>
              <a:gd name="connsiteX13" fmla="*/ 362607 w 867103"/>
              <a:gd name="connsiteY13" fmla="*/ 0 h 742862"/>
              <a:gd name="connsiteX14" fmla="*/ 315310 w 867103"/>
              <a:gd name="connsiteY14" fmla="*/ 15765 h 742862"/>
              <a:gd name="connsiteX15" fmla="*/ 283779 w 867103"/>
              <a:gd name="connsiteY15" fmla="*/ 63062 h 742862"/>
              <a:gd name="connsiteX16" fmla="*/ 236483 w 867103"/>
              <a:gd name="connsiteY16" fmla="*/ 47296 h 742862"/>
              <a:gd name="connsiteX17" fmla="*/ 0 w 867103"/>
              <a:gd name="connsiteY17" fmla="*/ 63062 h 742862"/>
              <a:gd name="connsiteX0" fmla="*/ 898634 w 898634"/>
              <a:gd name="connsiteY0" fmla="*/ 772510 h 781603"/>
              <a:gd name="connsiteX1" fmla="*/ 725214 w 898634"/>
              <a:gd name="connsiteY1" fmla="*/ 725213 h 781603"/>
              <a:gd name="connsiteX2" fmla="*/ 693683 w 898634"/>
              <a:gd name="connsiteY2" fmla="*/ 677917 h 781603"/>
              <a:gd name="connsiteX3" fmla="*/ 662152 w 898634"/>
              <a:gd name="connsiteY3" fmla="*/ 583324 h 781603"/>
              <a:gd name="connsiteX4" fmla="*/ 646386 w 898634"/>
              <a:gd name="connsiteY4" fmla="*/ 457200 h 781603"/>
              <a:gd name="connsiteX5" fmla="*/ 630621 w 898634"/>
              <a:gd name="connsiteY5" fmla="*/ 409903 h 781603"/>
              <a:gd name="connsiteX6" fmla="*/ 614855 w 898634"/>
              <a:gd name="connsiteY6" fmla="*/ 299545 h 781603"/>
              <a:gd name="connsiteX7" fmla="*/ 567559 w 898634"/>
              <a:gd name="connsiteY7" fmla="*/ 315310 h 781603"/>
              <a:gd name="connsiteX8" fmla="*/ 567559 w 898634"/>
              <a:gd name="connsiteY8" fmla="*/ 204951 h 781603"/>
              <a:gd name="connsiteX9" fmla="*/ 630621 w 898634"/>
              <a:gd name="connsiteY9" fmla="*/ 173420 h 781603"/>
              <a:gd name="connsiteX10" fmla="*/ 567559 w 898634"/>
              <a:gd name="connsiteY10" fmla="*/ 78827 h 781603"/>
              <a:gd name="connsiteX11" fmla="*/ 551793 w 898634"/>
              <a:gd name="connsiteY11" fmla="*/ 31531 h 781603"/>
              <a:gd name="connsiteX12" fmla="*/ 504497 w 898634"/>
              <a:gd name="connsiteY12" fmla="*/ 15765 h 781603"/>
              <a:gd name="connsiteX13" fmla="*/ 362607 w 898634"/>
              <a:gd name="connsiteY13" fmla="*/ 0 h 781603"/>
              <a:gd name="connsiteX14" fmla="*/ 315310 w 898634"/>
              <a:gd name="connsiteY14" fmla="*/ 15765 h 781603"/>
              <a:gd name="connsiteX15" fmla="*/ 283779 w 898634"/>
              <a:gd name="connsiteY15" fmla="*/ 63062 h 781603"/>
              <a:gd name="connsiteX16" fmla="*/ 236483 w 898634"/>
              <a:gd name="connsiteY16" fmla="*/ 47296 h 781603"/>
              <a:gd name="connsiteX17" fmla="*/ 0 w 898634"/>
              <a:gd name="connsiteY17" fmla="*/ 63062 h 781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98634" h="781603">
                <a:moveTo>
                  <a:pt x="898634" y="772510"/>
                </a:moveTo>
                <a:cubicBezTo>
                  <a:pt x="844392" y="805056"/>
                  <a:pt x="759372" y="740978"/>
                  <a:pt x="725214" y="725213"/>
                </a:cubicBezTo>
                <a:cubicBezTo>
                  <a:pt x="691056" y="709448"/>
                  <a:pt x="701378" y="695232"/>
                  <a:pt x="693683" y="677917"/>
                </a:cubicBezTo>
                <a:cubicBezTo>
                  <a:pt x="680184" y="647545"/>
                  <a:pt x="662152" y="583324"/>
                  <a:pt x="662152" y="583324"/>
                </a:cubicBezTo>
                <a:cubicBezTo>
                  <a:pt x="656897" y="541283"/>
                  <a:pt x="653965" y="498885"/>
                  <a:pt x="646386" y="457200"/>
                </a:cubicBezTo>
                <a:cubicBezTo>
                  <a:pt x="643413" y="440850"/>
                  <a:pt x="633880" y="426199"/>
                  <a:pt x="630621" y="409903"/>
                </a:cubicBezTo>
                <a:cubicBezTo>
                  <a:pt x="623333" y="373465"/>
                  <a:pt x="620110" y="336331"/>
                  <a:pt x="614855" y="299545"/>
                </a:cubicBezTo>
                <a:cubicBezTo>
                  <a:pt x="599090" y="304800"/>
                  <a:pt x="582423" y="322742"/>
                  <a:pt x="567559" y="315310"/>
                </a:cubicBezTo>
                <a:cubicBezTo>
                  <a:pt x="536687" y="299874"/>
                  <a:pt x="558524" y="215793"/>
                  <a:pt x="567559" y="204951"/>
                </a:cubicBezTo>
                <a:cubicBezTo>
                  <a:pt x="582605" y="186896"/>
                  <a:pt x="609600" y="183930"/>
                  <a:pt x="630621" y="173420"/>
                </a:cubicBezTo>
                <a:cubicBezTo>
                  <a:pt x="609600" y="141889"/>
                  <a:pt x="579543" y="114778"/>
                  <a:pt x="567559" y="78827"/>
                </a:cubicBezTo>
                <a:cubicBezTo>
                  <a:pt x="562304" y="63062"/>
                  <a:pt x="563544" y="43282"/>
                  <a:pt x="551793" y="31531"/>
                </a:cubicBezTo>
                <a:cubicBezTo>
                  <a:pt x="540042" y="19780"/>
                  <a:pt x="520889" y="18497"/>
                  <a:pt x="504497" y="15765"/>
                </a:cubicBezTo>
                <a:cubicBezTo>
                  <a:pt x="457557" y="7942"/>
                  <a:pt x="409904" y="5255"/>
                  <a:pt x="362607" y="0"/>
                </a:cubicBezTo>
                <a:cubicBezTo>
                  <a:pt x="346841" y="5255"/>
                  <a:pt x="328287" y="5384"/>
                  <a:pt x="315310" y="15765"/>
                </a:cubicBezTo>
                <a:cubicBezTo>
                  <a:pt x="300514" y="27602"/>
                  <a:pt x="301372" y="56025"/>
                  <a:pt x="283779" y="63062"/>
                </a:cubicBezTo>
                <a:cubicBezTo>
                  <a:pt x="268349" y="69234"/>
                  <a:pt x="252248" y="52551"/>
                  <a:pt x="236483" y="47296"/>
                </a:cubicBezTo>
                <a:cubicBezTo>
                  <a:pt x="31586" y="64371"/>
                  <a:pt x="110578" y="63062"/>
                  <a:pt x="0" y="63062"/>
                </a:cubicBezTo>
              </a:path>
            </a:pathLst>
          </a:custGeom>
          <a:ln w="57150">
            <a:solidFill>
              <a:srgbClr val="6666FF"/>
            </a:solidFill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04662" y="3312747"/>
            <a:ext cx="504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23202" y="2701553"/>
            <a:ext cx="1113181" cy="461665"/>
          </a:xfrm>
          <a:prstGeom prst="rect">
            <a:avLst/>
          </a:prstGeom>
          <a:solidFill>
            <a:schemeClr val="bg1">
              <a:alpha val="36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Волга</a:t>
            </a:r>
            <a:endParaRPr lang="ru-RU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141910" y="2946005"/>
            <a:ext cx="1286287" cy="461665"/>
          </a:xfrm>
          <a:prstGeom prst="rect">
            <a:avLst/>
          </a:prstGeom>
          <a:solidFill>
            <a:schemeClr val="bg1">
              <a:alpha val="36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Енисей</a:t>
            </a:r>
            <a:endParaRPr lang="ru-RU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5017601" y="3965752"/>
            <a:ext cx="1307824" cy="461665"/>
          </a:xfrm>
          <a:prstGeom prst="rect">
            <a:avLst/>
          </a:prstGeom>
          <a:solidFill>
            <a:schemeClr val="bg1">
              <a:alpha val="36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Ангара</a:t>
            </a:r>
            <a:endParaRPr lang="ru-RU" b="1" dirty="0"/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6644270" y="1219897"/>
            <a:ext cx="2375267" cy="5066656"/>
          </a:xfrm>
          <a:prstGeom prst="rect">
            <a:avLst/>
          </a:prstGeom>
          <a:solidFill>
            <a:schemeClr val="bg1">
              <a:lumMod val="95000"/>
              <a:alpha val="87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32302" y="1696920"/>
            <a:ext cx="221169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Братская</a:t>
            </a:r>
          </a:p>
          <a:p>
            <a:endParaRPr lang="ru-RU" dirty="0" smtClean="0"/>
          </a:p>
          <a:p>
            <a:r>
              <a:rPr lang="ru-RU" dirty="0" smtClean="0"/>
              <a:t>Усть-Илимская</a:t>
            </a:r>
            <a:endParaRPr lang="ru-RU" dirty="0"/>
          </a:p>
          <a:p>
            <a:endParaRPr lang="ru-RU" dirty="0" smtClean="0"/>
          </a:p>
          <a:p>
            <a:r>
              <a:rPr lang="ru-RU" dirty="0" smtClean="0"/>
              <a:t>Саянская </a:t>
            </a:r>
          </a:p>
          <a:p>
            <a:endParaRPr lang="ru-RU" dirty="0"/>
          </a:p>
          <a:p>
            <a:r>
              <a:rPr lang="ru-RU" dirty="0" smtClean="0"/>
              <a:t>Красноярская</a:t>
            </a:r>
          </a:p>
          <a:p>
            <a:endParaRPr lang="ru-RU" dirty="0"/>
          </a:p>
          <a:p>
            <a:r>
              <a:rPr lang="ru-RU" dirty="0" smtClean="0"/>
              <a:t>Волжская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8" name="Овал 37"/>
          <p:cNvSpPr/>
          <p:nvPr/>
        </p:nvSpPr>
        <p:spPr bwMode="auto">
          <a:xfrm>
            <a:off x="4256690" y="4767668"/>
            <a:ext cx="455667" cy="405443"/>
          </a:xfrm>
          <a:prstGeom prst="ellipse">
            <a:avLst/>
          </a:prstGeom>
          <a:solidFill>
            <a:srgbClr val="00B0F0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2</a:t>
            </a:r>
          </a:p>
        </p:txBody>
      </p:sp>
      <p:sp>
        <p:nvSpPr>
          <p:cNvPr id="39" name="Овал 38"/>
          <p:cNvSpPr/>
          <p:nvPr/>
        </p:nvSpPr>
        <p:spPr bwMode="auto">
          <a:xfrm>
            <a:off x="4256689" y="5191586"/>
            <a:ext cx="455667" cy="405443"/>
          </a:xfrm>
          <a:prstGeom prst="ellipse">
            <a:avLst/>
          </a:prstGeom>
          <a:solidFill>
            <a:srgbClr val="00B0F0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3</a:t>
            </a:r>
          </a:p>
        </p:txBody>
      </p:sp>
      <p:sp>
        <p:nvSpPr>
          <p:cNvPr id="40" name="Овал 39"/>
          <p:cNvSpPr/>
          <p:nvPr/>
        </p:nvSpPr>
        <p:spPr bwMode="auto">
          <a:xfrm>
            <a:off x="5092587" y="4427417"/>
            <a:ext cx="455667" cy="405443"/>
          </a:xfrm>
          <a:prstGeom prst="ellipse">
            <a:avLst/>
          </a:prstGeom>
          <a:solidFill>
            <a:srgbClr val="00B0F0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4</a:t>
            </a:r>
          </a:p>
        </p:txBody>
      </p:sp>
      <p:sp>
        <p:nvSpPr>
          <p:cNvPr id="41" name="Овал 40"/>
          <p:cNvSpPr/>
          <p:nvPr/>
        </p:nvSpPr>
        <p:spPr bwMode="auto">
          <a:xfrm>
            <a:off x="4910768" y="4836652"/>
            <a:ext cx="455667" cy="405443"/>
          </a:xfrm>
          <a:prstGeom prst="ellipse">
            <a:avLst/>
          </a:prstGeom>
          <a:solidFill>
            <a:srgbClr val="00B0F0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5</a:t>
            </a:r>
          </a:p>
        </p:txBody>
      </p:sp>
      <p:sp>
        <p:nvSpPr>
          <p:cNvPr id="42" name="Управляющая кнопка: настраиваемая 41">
            <a:hlinkClick r:id="" action="ppaction://noaction" highlightClick="1"/>
          </p:cNvPr>
          <p:cNvSpPr/>
          <p:nvPr/>
        </p:nvSpPr>
        <p:spPr>
          <a:xfrm>
            <a:off x="3994888" y="6403660"/>
            <a:ext cx="1656000" cy="360000"/>
          </a:xfrm>
          <a:prstGeom prst="actionButtonBlank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ответ</a:t>
            </a:r>
            <a:endParaRPr lang="ru-RU" sz="2400" dirty="0"/>
          </a:p>
        </p:txBody>
      </p:sp>
      <p:sp>
        <p:nvSpPr>
          <p:cNvPr id="33" name="Овал 32">
            <a:hlinkClick r:id="rId6" action="ppaction://hlinksldjump"/>
          </p:cNvPr>
          <p:cNvSpPr/>
          <p:nvPr/>
        </p:nvSpPr>
        <p:spPr bwMode="auto">
          <a:xfrm>
            <a:off x="7173609" y="54089"/>
            <a:ext cx="576064" cy="57439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+mj-lt"/>
              </a:rPr>
              <a:t>3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4" name="Овал 33">
            <a:hlinkClick r:id="rId7" action="ppaction://hlinksldjump"/>
          </p:cNvPr>
          <p:cNvSpPr/>
          <p:nvPr/>
        </p:nvSpPr>
        <p:spPr bwMode="auto">
          <a:xfrm>
            <a:off x="7821958" y="45720"/>
            <a:ext cx="576064" cy="57439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+mj-lt"/>
              </a:rPr>
              <a:t>4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5" name="Овал 34">
            <a:hlinkClick r:id="rId8" action="ppaction://hlinksldjump"/>
          </p:cNvPr>
          <p:cNvSpPr/>
          <p:nvPr/>
        </p:nvSpPr>
        <p:spPr bwMode="auto">
          <a:xfrm>
            <a:off x="8443473" y="45720"/>
            <a:ext cx="576064" cy="57439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+mj-lt"/>
              </a:rPr>
              <a:t>5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3" name="Полилиния 12"/>
          <p:cNvSpPr/>
          <p:nvPr/>
        </p:nvSpPr>
        <p:spPr>
          <a:xfrm>
            <a:off x="1165121" y="2932386"/>
            <a:ext cx="889480" cy="1624769"/>
          </a:xfrm>
          <a:custGeom>
            <a:avLst/>
            <a:gdLst>
              <a:gd name="connsiteX0" fmla="*/ 679445 w 889480"/>
              <a:gd name="connsiteY0" fmla="*/ 47297 h 1624769"/>
              <a:gd name="connsiteX1" fmla="*/ 663679 w 889480"/>
              <a:gd name="connsiteY1" fmla="*/ 126124 h 1624769"/>
              <a:gd name="connsiteX2" fmla="*/ 710976 w 889480"/>
              <a:gd name="connsiteY2" fmla="*/ 110359 h 1624769"/>
              <a:gd name="connsiteX3" fmla="*/ 695210 w 889480"/>
              <a:gd name="connsiteY3" fmla="*/ 0 h 1624769"/>
              <a:gd name="connsiteX4" fmla="*/ 647913 w 889480"/>
              <a:gd name="connsiteY4" fmla="*/ 15766 h 1624769"/>
              <a:gd name="connsiteX5" fmla="*/ 710976 w 889480"/>
              <a:gd name="connsiteY5" fmla="*/ 252248 h 1624769"/>
              <a:gd name="connsiteX6" fmla="*/ 726741 w 889480"/>
              <a:gd name="connsiteY6" fmla="*/ 299545 h 1624769"/>
              <a:gd name="connsiteX7" fmla="*/ 742507 w 889480"/>
              <a:gd name="connsiteY7" fmla="*/ 630621 h 1624769"/>
              <a:gd name="connsiteX8" fmla="*/ 868631 w 889480"/>
              <a:gd name="connsiteY8" fmla="*/ 677917 h 1624769"/>
              <a:gd name="connsiteX9" fmla="*/ 868631 w 889480"/>
              <a:gd name="connsiteY9" fmla="*/ 835573 h 1624769"/>
              <a:gd name="connsiteX10" fmla="*/ 774038 w 889480"/>
              <a:gd name="connsiteY10" fmla="*/ 882869 h 1624769"/>
              <a:gd name="connsiteX11" fmla="*/ 710976 w 889480"/>
              <a:gd name="connsiteY11" fmla="*/ 1103586 h 1624769"/>
              <a:gd name="connsiteX12" fmla="*/ 679445 w 889480"/>
              <a:gd name="connsiteY12" fmla="*/ 1056290 h 1624769"/>
              <a:gd name="connsiteX13" fmla="*/ 616382 w 889480"/>
              <a:gd name="connsiteY13" fmla="*/ 993228 h 1624769"/>
              <a:gd name="connsiteX14" fmla="*/ 490258 w 889480"/>
              <a:gd name="connsiteY14" fmla="*/ 1024759 h 1624769"/>
              <a:gd name="connsiteX15" fmla="*/ 474493 w 889480"/>
              <a:gd name="connsiteY15" fmla="*/ 977462 h 1624769"/>
              <a:gd name="connsiteX16" fmla="*/ 411431 w 889480"/>
              <a:gd name="connsiteY16" fmla="*/ 961697 h 1624769"/>
              <a:gd name="connsiteX17" fmla="*/ 364134 w 889480"/>
              <a:gd name="connsiteY17" fmla="*/ 945931 h 1624769"/>
              <a:gd name="connsiteX18" fmla="*/ 269541 w 889480"/>
              <a:gd name="connsiteY18" fmla="*/ 1024759 h 1624769"/>
              <a:gd name="connsiteX19" fmla="*/ 174948 w 889480"/>
              <a:gd name="connsiteY19" fmla="*/ 1056290 h 1624769"/>
              <a:gd name="connsiteX20" fmla="*/ 127651 w 889480"/>
              <a:gd name="connsiteY20" fmla="*/ 1103586 h 1624769"/>
              <a:gd name="connsiteX21" fmla="*/ 80355 w 889480"/>
              <a:gd name="connsiteY21" fmla="*/ 1135117 h 1624769"/>
              <a:gd name="connsiteX22" fmla="*/ 64589 w 889480"/>
              <a:gd name="connsiteY22" fmla="*/ 1182414 h 1624769"/>
              <a:gd name="connsiteX23" fmla="*/ 80355 w 889480"/>
              <a:gd name="connsiteY23" fmla="*/ 1229711 h 1624769"/>
              <a:gd name="connsiteX24" fmla="*/ 111886 w 889480"/>
              <a:gd name="connsiteY24" fmla="*/ 1450428 h 1624769"/>
              <a:gd name="connsiteX25" fmla="*/ 48824 w 889480"/>
              <a:gd name="connsiteY25" fmla="*/ 1545021 h 1624769"/>
              <a:gd name="connsiteX26" fmla="*/ 1527 w 889480"/>
              <a:gd name="connsiteY26" fmla="*/ 1592317 h 1624769"/>
              <a:gd name="connsiteX27" fmla="*/ 111886 w 889480"/>
              <a:gd name="connsiteY27" fmla="*/ 1560786 h 1624769"/>
              <a:gd name="connsiteX28" fmla="*/ 127651 w 889480"/>
              <a:gd name="connsiteY28" fmla="*/ 1608083 h 1624769"/>
              <a:gd name="connsiteX29" fmla="*/ 17293 w 889480"/>
              <a:gd name="connsiteY29" fmla="*/ 1623848 h 1624769"/>
              <a:gd name="connsiteX0" fmla="*/ 679445 w 889480"/>
              <a:gd name="connsiteY0" fmla="*/ 47297 h 1624769"/>
              <a:gd name="connsiteX1" fmla="*/ 663679 w 889480"/>
              <a:gd name="connsiteY1" fmla="*/ 126124 h 1624769"/>
              <a:gd name="connsiteX2" fmla="*/ 710976 w 889480"/>
              <a:gd name="connsiteY2" fmla="*/ 110359 h 1624769"/>
              <a:gd name="connsiteX3" fmla="*/ 695210 w 889480"/>
              <a:gd name="connsiteY3" fmla="*/ 0 h 1624769"/>
              <a:gd name="connsiteX4" fmla="*/ 647913 w 889480"/>
              <a:gd name="connsiteY4" fmla="*/ 15766 h 1624769"/>
              <a:gd name="connsiteX5" fmla="*/ 710976 w 889480"/>
              <a:gd name="connsiteY5" fmla="*/ 252248 h 1624769"/>
              <a:gd name="connsiteX6" fmla="*/ 726741 w 889480"/>
              <a:gd name="connsiteY6" fmla="*/ 299545 h 1624769"/>
              <a:gd name="connsiteX7" fmla="*/ 742507 w 889480"/>
              <a:gd name="connsiteY7" fmla="*/ 630621 h 1624769"/>
              <a:gd name="connsiteX8" fmla="*/ 868631 w 889480"/>
              <a:gd name="connsiteY8" fmla="*/ 677917 h 1624769"/>
              <a:gd name="connsiteX9" fmla="*/ 868631 w 889480"/>
              <a:gd name="connsiteY9" fmla="*/ 835573 h 1624769"/>
              <a:gd name="connsiteX10" fmla="*/ 774038 w 889480"/>
              <a:gd name="connsiteY10" fmla="*/ 882869 h 1624769"/>
              <a:gd name="connsiteX11" fmla="*/ 710976 w 889480"/>
              <a:gd name="connsiteY11" fmla="*/ 1103586 h 1624769"/>
              <a:gd name="connsiteX12" fmla="*/ 679445 w 889480"/>
              <a:gd name="connsiteY12" fmla="*/ 1056290 h 1624769"/>
              <a:gd name="connsiteX13" fmla="*/ 616382 w 889480"/>
              <a:gd name="connsiteY13" fmla="*/ 993228 h 1624769"/>
              <a:gd name="connsiteX14" fmla="*/ 490258 w 889480"/>
              <a:gd name="connsiteY14" fmla="*/ 1024759 h 1624769"/>
              <a:gd name="connsiteX15" fmla="*/ 474493 w 889480"/>
              <a:gd name="connsiteY15" fmla="*/ 977462 h 1624769"/>
              <a:gd name="connsiteX16" fmla="*/ 411431 w 889480"/>
              <a:gd name="connsiteY16" fmla="*/ 961697 h 1624769"/>
              <a:gd name="connsiteX17" fmla="*/ 364134 w 889480"/>
              <a:gd name="connsiteY17" fmla="*/ 945931 h 1624769"/>
              <a:gd name="connsiteX18" fmla="*/ 285307 w 889480"/>
              <a:gd name="connsiteY18" fmla="*/ 1119352 h 1624769"/>
              <a:gd name="connsiteX19" fmla="*/ 174948 w 889480"/>
              <a:gd name="connsiteY19" fmla="*/ 1056290 h 1624769"/>
              <a:gd name="connsiteX20" fmla="*/ 127651 w 889480"/>
              <a:gd name="connsiteY20" fmla="*/ 1103586 h 1624769"/>
              <a:gd name="connsiteX21" fmla="*/ 80355 w 889480"/>
              <a:gd name="connsiteY21" fmla="*/ 1135117 h 1624769"/>
              <a:gd name="connsiteX22" fmla="*/ 64589 w 889480"/>
              <a:gd name="connsiteY22" fmla="*/ 1182414 h 1624769"/>
              <a:gd name="connsiteX23" fmla="*/ 80355 w 889480"/>
              <a:gd name="connsiteY23" fmla="*/ 1229711 h 1624769"/>
              <a:gd name="connsiteX24" fmla="*/ 111886 w 889480"/>
              <a:gd name="connsiteY24" fmla="*/ 1450428 h 1624769"/>
              <a:gd name="connsiteX25" fmla="*/ 48824 w 889480"/>
              <a:gd name="connsiteY25" fmla="*/ 1545021 h 1624769"/>
              <a:gd name="connsiteX26" fmla="*/ 1527 w 889480"/>
              <a:gd name="connsiteY26" fmla="*/ 1592317 h 1624769"/>
              <a:gd name="connsiteX27" fmla="*/ 111886 w 889480"/>
              <a:gd name="connsiteY27" fmla="*/ 1560786 h 1624769"/>
              <a:gd name="connsiteX28" fmla="*/ 127651 w 889480"/>
              <a:gd name="connsiteY28" fmla="*/ 1608083 h 1624769"/>
              <a:gd name="connsiteX29" fmla="*/ 17293 w 889480"/>
              <a:gd name="connsiteY29" fmla="*/ 1623848 h 1624769"/>
              <a:gd name="connsiteX0" fmla="*/ 679445 w 889480"/>
              <a:gd name="connsiteY0" fmla="*/ 47297 h 1624769"/>
              <a:gd name="connsiteX1" fmla="*/ 663679 w 889480"/>
              <a:gd name="connsiteY1" fmla="*/ 126124 h 1624769"/>
              <a:gd name="connsiteX2" fmla="*/ 710976 w 889480"/>
              <a:gd name="connsiteY2" fmla="*/ 110359 h 1624769"/>
              <a:gd name="connsiteX3" fmla="*/ 695210 w 889480"/>
              <a:gd name="connsiteY3" fmla="*/ 0 h 1624769"/>
              <a:gd name="connsiteX4" fmla="*/ 647913 w 889480"/>
              <a:gd name="connsiteY4" fmla="*/ 15766 h 1624769"/>
              <a:gd name="connsiteX5" fmla="*/ 710976 w 889480"/>
              <a:gd name="connsiteY5" fmla="*/ 252248 h 1624769"/>
              <a:gd name="connsiteX6" fmla="*/ 726741 w 889480"/>
              <a:gd name="connsiteY6" fmla="*/ 299545 h 1624769"/>
              <a:gd name="connsiteX7" fmla="*/ 742507 w 889480"/>
              <a:gd name="connsiteY7" fmla="*/ 630621 h 1624769"/>
              <a:gd name="connsiteX8" fmla="*/ 868631 w 889480"/>
              <a:gd name="connsiteY8" fmla="*/ 677917 h 1624769"/>
              <a:gd name="connsiteX9" fmla="*/ 868631 w 889480"/>
              <a:gd name="connsiteY9" fmla="*/ 835573 h 1624769"/>
              <a:gd name="connsiteX10" fmla="*/ 774038 w 889480"/>
              <a:gd name="connsiteY10" fmla="*/ 882869 h 1624769"/>
              <a:gd name="connsiteX11" fmla="*/ 710976 w 889480"/>
              <a:gd name="connsiteY11" fmla="*/ 1103586 h 1624769"/>
              <a:gd name="connsiteX12" fmla="*/ 679445 w 889480"/>
              <a:gd name="connsiteY12" fmla="*/ 1056290 h 1624769"/>
              <a:gd name="connsiteX13" fmla="*/ 616382 w 889480"/>
              <a:gd name="connsiteY13" fmla="*/ 993228 h 1624769"/>
              <a:gd name="connsiteX14" fmla="*/ 490258 w 889480"/>
              <a:gd name="connsiteY14" fmla="*/ 1024759 h 1624769"/>
              <a:gd name="connsiteX15" fmla="*/ 474493 w 889480"/>
              <a:gd name="connsiteY15" fmla="*/ 977462 h 1624769"/>
              <a:gd name="connsiteX16" fmla="*/ 411431 w 889480"/>
              <a:gd name="connsiteY16" fmla="*/ 961697 h 1624769"/>
              <a:gd name="connsiteX17" fmla="*/ 458727 w 889480"/>
              <a:gd name="connsiteY17" fmla="*/ 1024758 h 1624769"/>
              <a:gd name="connsiteX18" fmla="*/ 285307 w 889480"/>
              <a:gd name="connsiteY18" fmla="*/ 1119352 h 1624769"/>
              <a:gd name="connsiteX19" fmla="*/ 174948 w 889480"/>
              <a:gd name="connsiteY19" fmla="*/ 1056290 h 1624769"/>
              <a:gd name="connsiteX20" fmla="*/ 127651 w 889480"/>
              <a:gd name="connsiteY20" fmla="*/ 1103586 h 1624769"/>
              <a:gd name="connsiteX21" fmla="*/ 80355 w 889480"/>
              <a:gd name="connsiteY21" fmla="*/ 1135117 h 1624769"/>
              <a:gd name="connsiteX22" fmla="*/ 64589 w 889480"/>
              <a:gd name="connsiteY22" fmla="*/ 1182414 h 1624769"/>
              <a:gd name="connsiteX23" fmla="*/ 80355 w 889480"/>
              <a:gd name="connsiteY23" fmla="*/ 1229711 h 1624769"/>
              <a:gd name="connsiteX24" fmla="*/ 111886 w 889480"/>
              <a:gd name="connsiteY24" fmla="*/ 1450428 h 1624769"/>
              <a:gd name="connsiteX25" fmla="*/ 48824 w 889480"/>
              <a:gd name="connsiteY25" fmla="*/ 1545021 h 1624769"/>
              <a:gd name="connsiteX26" fmla="*/ 1527 w 889480"/>
              <a:gd name="connsiteY26" fmla="*/ 1592317 h 1624769"/>
              <a:gd name="connsiteX27" fmla="*/ 111886 w 889480"/>
              <a:gd name="connsiteY27" fmla="*/ 1560786 h 1624769"/>
              <a:gd name="connsiteX28" fmla="*/ 127651 w 889480"/>
              <a:gd name="connsiteY28" fmla="*/ 1608083 h 1624769"/>
              <a:gd name="connsiteX29" fmla="*/ 17293 w 889480"/>
              <a:gd name="connsiteY29" fmla="*/ 1623848 h 1624769"/>
              <a:gd name="connsiteX0" fmla="*/ 679445 w 889480"/>
              <a:gd name="connsiteY0" fmla="*/ 47297 h 1624769"/>
              <a:gd name="connsiteX1" fmla="*/ 663679 w 889480"/>
              <a:gd name="connsiteY1" fmla="*/ 126124 h 1624769"/>
              <a:gd name="connsiteX2" fmla="*/ 710976 w 889480"/>
              <a:gd name="connsiteY2" fmla="*/ 110359 h 1624769"/>
              <a:gd name="connsiteX3" fmla="*/ 695210 w 889480"/>
              <a:gd name="connsiteY3" fmla="*/ 0 h 1624769"/>
              <a:gd name="connsiteX4" fmla="*/ 647913 w 889480"/>
              <a:gd name="connsiteY4" fmla="*/ 15766 h 1624769"/>
              <a:gd name="connsiteX5" fmla="*/ 710976 w 889480"/>
              <a:gd name="connsiteY5" fmla="*/ 252248 h 1624769"/>
              <a:gd name="connsiteX6" fmla="*/ 726741 w 889480"/>
              <a:gd name="connsiteY6" fmla="*/ 299545 h 1624769"/>
              <a:gd name="connsiteX7" fmla="*/ 742507 w 889480"/>
              <a:gd name="connsiteY7" fmla="*/ 630621 h 1624769"/>
              <a:gd name="connsiteX8" fmla="*/ 868631 w 889480"/>
              <a:gd name="connsiteY8" fmla="*/ 677917 h 1624769"/>
              <a:gd name="connsiteX9" fmla="*/ 868631 w 889480"/>
              <a:gd name="connsiteY9" fmla="*/ 835573 h 1624769"/>
              <a:gd name="connsiteX10" fmla="*/ 774038 w 889480"/>
              <a:gd name="connsiteY10" fmla="*/ 882869 h 1624769"/>
              <a:gd name="connsiteX11" fmla="*/ 710976 w 889480"/>
              <a:gd name="connsiteY11" fmla="*/ 1103586 h 1624769"/>
              <a:gd name="connsiteX12" fmla="*/ 679445 w 889480"/>
              <a:gd name="connsiteY12" fmla="*/ 1056290 h 1624769"/>
              <a:gd name="connsiteX13" fmla="*/ 616382 w 889480"/>
              <a:gd name="connsiteY13" fmla="*/ 993228 h 1624769"/>
              <a:gd name="connsiteX14" fmla="*/ 490258 w 889480"/>
              <a:gd name="connsiteY14" fmla="*/ 1024759 h 1624769"/>
              <a:gd name="connsiteX15" fmla="*/ 474493 w 889480"/>
              <a:gd name="connsiteY15" fmla="*/ 977462 h 1624769"/>
              <a:gd name="connsiteX16" fmla="*/ 411431 w 889480"/>
              <a:gd name="connsiteY16" fmla="*/ 961697 h 1624769"/>
              <a:gd name="connsiteX17" fmla="*/ 458727 w 889480"/>
              <a:gd name="connsiteY17" fmla="*/ 1024758 h 1624769"/>
              <a:gd name="connsiteX18" fmla="*/ 285307 w 889480"/>
              <a:gd name="connsiteY18" fmla="*/ 1119352 h 1624769"/>
              <a:gd name="connsiteX19" fmla="*/ 174948 w 889480"/>
              <a:gd name="connsiteY19" fmla="*/ 1056290 h 1624769"/>
              <a:gd name="connsiteX20" fmla="*/ 159182 w 889480"/>
              <a:gd name="connsiteY20" fmla="*/ 1182413 h 1624769"/>
              <a:gd name="connsiteX21" fmla="*/ 80355 w 889480"/>
              <a:gd name="connsiteY21" fmla="*/ 1135117 h 1624769"/>
              <a:gd name="connsiteX22" fmla="*/ 64589 w 889480"/>
              <a:gd name="connsiteY22" fmla="*/ 1182414 h 1624769"/>
              <a:gd name="connsiteX23" fmla="*/ 80355 w 889480"/>
              <a:gd name="connsiteY23" fmla="*/ 1229711 h 1624769"/>
              <a:gd name="connsiteX24" fmla="*/ 111886 w 889480"/>
              <a:gd name="connsiteY24" fmla="*/ 1450428 h 1624769"/>
              <a:gd name="connsiteX25" fmla="*/ 48824 w 889480"/>
              <a:gd name="connsiteY25" fmla="*/ 1545021 h 1624769"/>
              <a:gd name="connsiteX26" fmla="*/ 1527 w 889480"/>
              <a:gd name="connsiteY26" fmla="*/ 1592317 h 1624769"/>
              <a:gd name="connsiteX27" fmla="*/ 111886 w 889480"/>
              <a:gd name="connsiteY27" fmla="*/ 1560786 h 1624769"/>
              <a:gd name="connsiteX28" fmla="*/ 127651 w 889480"/>
              <a:gd name="connsiteY28" fmla="*/ 1608083 h 1624769"/>
              <a:gd name="connsiteX29" fmla="*/ 17293 w 889480"/>
              <a:gd name="connsiteY29" fmla="*/ 1623848 h 1624769"/>
              <a:gd name="connsiteX0" fmla="*/ 679445 w 889480"/>
              <a:gd name="connsiteY0" fmla="*/ 47297 h 1624769"/>
              <a:gd name="connsiteX1" fmla="*/ 663679 w 889480"/>
              <a:gd name="connsiteY1" fmla="*/ 126124 h 1624769"/>
              <a:gd name="connsiteX2" fmla="*/ 710976 w 889480"/>
              <a:gd name="connsiteY2" fmla="*/ 110359 h 1624769"/>
              <a:gd name="connsiteX3" fmla="*/ 695210 w 889480"/>
              <a:gd name="connsiteY3" fmla="*/ 0 h 1624769"/>
              <a:gd name="connsiteX4" fmla="*/ 647913 w 889480"/>
              <a:gd name="connsiteY4" fmla="*/ 15766 h 1624769"/>
              <a:gd name="connsiteX5" fmla="*/ 710976 w 889480"/>
              <a:gd name="connsiteY5" fmla="*/ 252248 h 1624769"/>
              <a:gd name="connsiteX6" fmla="*/ 726741 w 889480"/>
              <a:gd name="connsiteY6" fmla="*/ 299545 h 1624769"/>
              <a:gd name="connsiteX7" fmla="*/ 742507 w 889480"/>
              <a:gd name="connsiteY7" fmla="*/ 630621 h 1624769"/>
              <a:gd name="connsiteX8" fmla="*/ 868631 w 889480"/>
              <a:gd name="connsiteY8" fmla="*/ 677917 h 1624769"/>
              <a:gd name="connsiteX9" fmla="*/ 868631 w 889480"/>
              <a:gd name="connsiteY9" fmla="*/ 835573 h 1624769"/>
              <a:gd name="connsiteX10" fmla="*/ 774038 w 889480"/>
              <a:gd name="connsiteY10" fmla="*/ 882869 h 1624769"/>
              <a:gd name="connsiteX11" fmla="*/ 710976 w 889480"/>
              <a:gd name="connsiteY11" fmla="*/ 1103586 h 1624769"/>
              <a:gd name="connsiteX12" fmla="*/ 679445 w 889480"/>
              <a:gd name="connsiteY12" fmla="*/ 1056290 h 1624769"/>
              <a:gd name="connsiteX13" fmla="*/ 616382 w 889480"/>
              <a:gd name="connsiteY13" fmla="*/ 993228 h 1624769"/>
              <a:gd name="connsiteX14" fmla="*/ 490258 w 889480"/>
              <a:gd name="connsiteY14" fmla="*/ 1024759 h 1624769"/>
              <a:gd name="connsiteX15" fmla="*/ 474493 w 889480"/>
              <a:gd name="connsiteY15" fmla="*/ 977462 h 1624769"/>
              <a:gd name="connsiteX16" fmla="*/ 411431 w 889480"/>
              <a:gd name="connsiteY16" fmla="*/ 961697 h 1624769"/>
              <a:gd name="connsiteX17" fmla="*/ 458727 w 889480"/>
              <a:gd name="connsiteY17" fmla="*/ 1024758 h 1624769"/>
              <a:gd name="connsiteX18" fmla="*/ 285307 w 889480"/>
              <a:gd name="connsiteY18" fmla="*/ 1119352 h 1624769"/>
              <a:gd name="connsiteX19" fmla="*/ 238010 w 889480"/>
              <a:gd name="connsiteY19" fmla="*/ 1150883 h 1624769"/>
              <a:gd name="connsiteX20" fmla="*/ 159182 w 889480"/>
              <a:gd name="connsiteY20" fmla="*/ 1182413 h 1624769"/>
              <a:gd name="connsiteX21" fmla="*/ 80355 w 889480"/>
              <a:gd name="connsiteY21" fmla="*/ 1135117 h 1624769"/>
              <a:gd name="connsiteX22" fmla="*/ 64589 w 889480"/>
              <a:gd name="connsiteY22" fmla="*/ 1182414 h 1624769"/>
              <a:gd name="connsiteX23" fmla="*/ 80355 w 889480"/>
              <a:gd name="connsiteY23" fmla="*/ 1229711 h 1624769"/>
              <a:gd name="connsiteX24" fmla="*/ 111886 w 889480"/>
              <a:gd name="connsiteY24" fmla="*/ 1450428 h 1624769"/>
              <a:gd name="connsiteX25" fmla="*/ 48824 w 889480"/>
              <a:gd name="connsiteY25" fmla="*/ 1545021 h 1624769"/>
              <a:gd name="connsiteX26" fmla="*/ 1527 w 889480"/>
              <a:gd name="connsiteY26" fmla="*/ 1592317 h 1624769"/>
              <a:gd name="connsiteX27" fmla="*/ 111886 w 889480"/>
              <a:gd name="connsiteY27" fmla="*/ 1560786 h 1624769"/>
              <a:gd name="connsiteX28" fmla="*/ 127651 w 889480"/>
              <a:gd name="connsiteY28" fmla="*/ 1608083 h 1624769"/>
              <a:gd name="connsiteX29" fmla="*/ 17293 w 889480"/>
              <a:gd name="connsiteY29" fmla="*/ 1623848 h 1624769"/>
              <a:gd name="connsiteX0" fmla="*/ 679445 w 889480"/>
              <a:gd name="connsiteY0" fmla="*/ 47297 h 1624769"/>
              <a:gd name="connsiteX1" fmla="*/ 663679 w 889480"/>
              <a:gd name="connsiteY1" fmla="*/ 126124 h 1624769"/>
              <a:gd name="connsiteX2" fmla="*/ 710976 w 889480"/>
              <a:gd name="connsiteY2" fmla="*/ 110359 h 1624769"/>
              <a:gd name="connsiteX3" fmla="*/ 695210 w 889480"/>
              <a:gd name="connsiteY3" fmla="*/ 0 h 1624769"/>
              <a:gd name="connsiteX4" fmla="*/ 647913 w 889480"/>
              <a:gd name="connsiteY4" fmla="*/ 15766 h 1624769"/>
              <a:gd name="connsiteX5" fmla="*/ 710976 w 889480"/>
              <a:gd name="connsiteY5" fmla="*/ 252248 h 1624769"/>
              <a:gd name="connsiteX6" fmla="*/ 726741 w 889480"/>
              <a:gd name="connsiteY6" fmla="*/ 299545 h 1624769"/>
              <a:gd name="connsiteX7" fmla="*/ 742507 w 889480"/>
              <a:gd name="connsiteY7" fmla="*/ 630621 h 1624769"/>
              <a:gd name="connsiteX8" fmla="*/ 868631 w 889480"/>
              <a:gd name="connsiteY8" fmla="*/ 677917 h 1624769"/>
              <a:gd name="connsiteX9" fmla="*/ 868631 w 889480"/>
              <a:gd name="connsiteY9" fmla="*/ 835573 h 1624769"/>
              <a:gd name="connsiteX10" fmla="*/ 774038 w 889480"/>
              <a:gd name="connsiteY10" fmla="*/ 882869 h 1624769"/>
              <a:gd name="connsiteX11" fmla="*/ 710976 w 889480"/>
              <a:gd name="connsiteY11" fmla="*/ 1103586 h 1624769"/>
              <a:gd name="connsiteX12" fmla="*/ 679445 w 889480"/>
              <a:gd name="connsiteY12" fmla="*/ 1056290 h 1624769"/>
              <a:gd name="connsiteX13" fmla="*/ 616382 w 889480"/>
              <a:gd name="connsiteY13" fmla="*/ 993228 h 1624769"/>
              <a:gd name="connsiteX14" fmla="*/ 490258 w 889480"/>
              <a:gd name="connsiteY14" fmla="*/ 1024759 h 1624769"/>
              <a:gd name="connsiteX15" fmla="*/ 474493 w 889480"/>
              <a:gd name="connsiteY15" fmla="*/ 977462 h 1624769"/>
              <a:gd name="connsiteX16" fmla="*/ 379900 w 889480"/>
              <a:gd name="connsiteY16" fmla="*/ 1056290 h 1624769"/>
              <a:gd name="connsiteX17" fmla="*/ 458727 w 889480"/>
              <a:gd name="connsiteY17" fmla="*/ 1024758 h 1624769"/>
              <a:gd name="connsiteX18" fmla="*/ 285307 w 889480"/>
              <a:gd name="connsiteY18" fmla="*/ 1119352 h 1624769"/>
              <a:gd name="connsiteX19" fmla="*/ 238010 w 889480"/>
              <a:gd name="connsiteY19" fmla="*/ 1150883 h 1624769"/>
              <a:gd name="connsiteX20" fmla="*/ 159182 w 889480"/>
              <a:gd name="connsiteY20" fmla="*/ 1182413 h 1624769"/>
              <a:gd name="connsiteX21" fmla="*/ 80355 w 889480"/>
              <a:gd name="connsiteY21" fmla="*/ 1135117 h 1624769"/>
              <a:gd name="connsiteX22" fmla="*/ 64589 w 889480"/>
              <a:gd name="connsiteY22" fmla="*/ 1182414 h 1624769"/>
              <a:gd name="connsiteX23" fmla="*/ 80355 w 889480"/>
              <a:gd name="connsiteY23" fmla="*/ 1229711 h 1624769"/>
              <a:gd name="connsiteX24" fmla="*/ 111886 w 889480"/>
              <a:gd name="connsiteY24" fmla="*/ 1450428 h 1624769"/>
              <a:gd name="connsiteX25" fmla="*/ 48824 w 889480"/>
              <a:gd name="connsiteY25" fmla="*/ 1545021 h 1624769"/>
              <a:gd name="connsiteX26" fmla="*/ 1527 w 889480"/>
              <a:gd name="connsiteY26" fmla="*/ 1592317 h 1624769"/>
              <a:gd name="connsiteX27" fmla="*/ 111886 w 889480"/>
              <a:gd name="connsiteY27" fmla="*/ 1560786 h 1624769"/>
              <a:gd name="connsiteX28" fmla="*/ 127651 w 889480"/>
              <a:gd name="connsiteY28" fmla="*/ 1608083 h 1624769"/>
              <a:gd name="connsiteX29" fmla="*/ 17293 w 889480"/>
              <a:gd name="connsiteY29" fmla="*/ 1623848 h 1624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889480" h="1624769">
                <a:moveTo>
                  <a:pt x="679445" y="47297"/>
                </a:moveTo>
                <a:cubicBezTo>
                  <a:pt x="674190" y="73573"/>
                  <a:pt x="651695" y="102157"/>
                  <a:pt x="663679" y="126124"/>
                </a:cubicBezTo>
                <a:cubicBezTo>
                  <a:pt x="671111" y="140988"/>
                  <a:pt x="706945" y="126481"/>
                  <a:pt x="710976" y="110359"/>
                </a:cubicBezTo>
                <a:cubicBezTo>
                  <a:pt x="719989" y="74309"/>
                  <a:pt x="700465" y="36786"/>
                  <a:pt x="695210" y="0"/>
                </a:cubicBezTo>
                <a:cubicBezTo>
                  <a:pt x="679444" y="5255"/>
                  <a:pt x="650440" y="-659"/>
                  <a:pt x="647913" y="15766"/>
                </a:cubicBezTo>
                <a:cubicBezTo>
                  <a:pt x="622075" y="183716"/>
                  <a:pt x="634243" y="175517"/>
                  <a:pt x="710976" y="252248"/>
                </a:cubicBezTo>
                <a:cubicBezTo>
                  <a:pt x="716231" y="268014"/>
                  <a:pt x="725361" y="282984"/>
                  <a:pt x="726741" y="299545"/>
                </a:cubicBezTo>
                <a:cubicBezTo>
                  <a:pt x="735916" y="409647"/>
                  <a:pt x="723577" y="521771"/>
                  <a:pt x="742507" y="630621"/>
                </a:cubicBezTo>
                <a:cubicBezTo>
                  <a:pt x="748359" y="664269"/>
                  <a:pt x="861366" y="676464"/>
                  <a:pt x="868631" y="677917"/>
                </a:cubicBezTo>
                <a:cubicBezTo>
                  <a:pt x="888817" y="738476"/>
                  <a:pt x="903136" y="757936"/>
                  <a:pt x="868631" y="835573"/>
                </a:cubicBezTo>
                <a:cubicBezTo>
                  <a:pt x="858001" y="859491"/>
                  <a:pt x="795024" y="875874"/>
                  <a:pt x="774038" y="882869"/>
                </a:cubicBezTo>
                <a:cubicBezTo>
                  <a:pt x="654063" y="962851"/>
                  <a:pt x="795193" y="850933"/>
                  <a:pt x="710976" y="1103586"/>
                </a:cubicBezTo>
                <a:cubicBezTo>
                  <a:pt x="704984" y="1121561"/>
                  <a:pt x="687919" y="1073237"/>
                  <a:pt x="679445" y="1056290"/>
                </a:cubicBezTo>
                <a:cubicBezTo>
                  <a:pt x="645811" y="989024"/>
                  <a:pt x="692057" y="1018452"/>
                  <a:pt x="616382" y="993228"/>
                </a:cubicBezTo>
                <a:cubicBezTo>
                  <a:pt x="573596" y="1036014"/>
                  <a:pt x="562755" y="1073090"/>
                  <a:pt x="490258" y="1024759"/>
                </a:cubicBezTo>
                <a:cubicBezTo>
                  <a:pt x="476431" y="1015541"/>
                  <a:pt x="492886" y="972207"/>
                  <a:pt x="474493" y="977462"/>
                </a:cubicBezTo>
                <a:cubicBezTo>
                  <a:pt x="456100" y="982717"/>
                  <a:pt x="382528" y="1048407"/>
                  <a:pt x="379900" y="1056290"/>
                </a:cubicBezTo>
                <a:cubicBezTo>
                  <a:pt x="377272" y="1064173"/>
                  <a:pt x="474493" y="1030013"/>
                  <a:pt x="458727" y="1024758"/>
                </a:cubicBezTo>
                <a:cubicBezTo>
                  <a:pt x="420024" y="1082813"/>
                  <a:pt x="322093" y="1098331"/>
                  <a:pt x="285307" y="1119352"/>
                </a:cubicBezTo>
                <a:cubicBezTo>
                  <a:pt x="248521" y="1140373"/>
                  <a:pt x="259031" y="1140373"/>
                  <a:pt x="238010" y="1150883"/>
                </a:cubicBezTo>
                <a:cubicBezTo>
                  <a:pt x="216989" y="1161393"/>
                  <a:pt x="185458" y="1185041"/>
                  <a:pt x="159182" y="1182413"/>
                </a:cubicBezTo>
                <a:cubicBezTo>
                  <a:pt x="132906" y="1179785"/>
                  <a:pt x="96120" y="1135117"/>
                  <a:pt x="80355" y="1135117"/>
                </a:cubicBezTo>
                <a:cubicBezTo>
                  <a:pt x="64590" y="1135117"/>
                  <a:pt x="69844" y="1166648"/>
                  <a:pt x="64589" y="1182414"/>
                </a:cubicBezTo>
                <a:cubicBezTo>
                  <a:pt x="69844" y="1198180"/>
                  <a:pt x="69974" y="1216734"/>
                  <a:pt x="80355" y="1229711"/>
                </a:cubicBezTo>
                <a:cubicBezTo>
                  <a:pt x="159290" y="1328381"/>
                  <a:pt x="199403" y="1135364"/>
                  <a:pt x="111886" y="1450428"/>
                </a:cubicBezTo>
                <a:cubicBezTo>
                  <a:pt x="101744" y="1486941"/>
                  <a:pt x="75620" y="1518225"/>
                  <a:pt x="48824" y="1545021"/>
                </a:cubicBezTo>
                <a:cubicBezTo>
                  <a:pt x="33058" y="1560786"/>
                  <a:pt x="-8444" y="1572375"/>
                  <a:pt x="1527" y="1592317"/>
                </a:cubicBezTo>
                <a:cubicBezTo>
                  <a:pt x="4355" y="1597974"/>
                  <a:pt x="102597" y="1563883"/>
                  <a:pt x="111886" y="1560786"/>
                </a:cubicBezTo>
                <a:cubicBezTo>
                  <a:pt x="117141" y="1576552"/>
                  <a:pt x="135083" y="1593219"/>
                  <a:pt x="127651" y="1608083"/>
                </a:cubicBezTo>
                <a:cubicBezTo>
                  <a:pt x="116445" y="1630495"/>
                  <a:pt x="26097" y="1623848"/>
                  <a:pt x="17293" y="1623848"/>
                </a:cubicBezTo>
              </a:path>
            </a:pathLst>
          </a:custGeom>
          <a:ln w="57150">
            <a:solidFill>
              <a:srgbClr val="6666FF"/>
            </a:solidFill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23202" y="2894381"/>
            <a:ext cx="504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8" name="Овал 2047"/>
          <p:cNvSpPr/>
          <p:nvPr/>
        </p:nvSpPr>
        <p:spPr bwMode="auto">
          <a:xfrm>
            <a:off x="1382027" y="3614989"/>
            <a:ext cx="455667" cy="405443"/>
          </a:xfrm>
          <a:prstGeom prst="ellipse">
            <a:avLst/>
          </a:prstGeom>
          <a:solidFill>
            <a:srgbClr val="00B0F0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785053" y="3965752"/>
            <a:ext cx="50405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543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24" grpId="0" animBg="1"/>
      <p:bldP spid="24" grpId="1" animBg="1"/>
      <p:bldP spid="29" grpId="0" animBg="1"/>
      <p:bldP spid="29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http://festival.1september.ru:8080/articles/564735/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2054" y="1104740"/>
            <a:ext cx="8844891" cy="51233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" name="Группа 1"/>
          <p:cNvGrpSpPr/>
          <p:nvPr/>
        </p:nvGrpSpPr>
        <p:grpSpPr>
          <a:xfrm>
            <a:off x="9419" y="6309320"/>
            <a:ext cx="8523021" cy="548680"/>
            <a:chOff x="9419" y="6309320"/>
            <a:chExt cx="8523021" cy="548680"/>
          </a:xfrm>
        </p:grpSpPr>
        <p:sp>
          <p:nvSpPr>
            <p:cNvPr id="4" name="Умножение 3">
              <a:hlinkClick r:id="" action="ppaction://hlinkshowjump?jump=endshow"/>
            </p:cNvPr>
            <p:cNvSpPr/>
            <p:nvPr/>
          </p:nvSpPr>
          <p:spPr bwMode="auto">
            <a:xfrm>
              <a:off x="9419" y="6309320"/>
              <a:ext cx="662880" cy="548680"/>
            </a:xfrm>
            <a:prstGeom prst="mathMultiply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" name="Нашивка 4">
              <a:hlinkClick r:id="rId4" action="ppaction://hlinksldjump"/>
            </p:cNvPr>
            <p:cNvSpPr/>
            <p:nvPr/>
          </p:nvSpPr>
          <p:spPr bwMode="auto">
            <a:xfrm flipH="1">
              <a:off x="8028384" y="6472238"/>
              <a:ext cx="504056" cy="305793"/>
            </a:xfrm>
            <a:prstGeom prst="chevron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1531564" y="104908"/>
            <a:ext cx="29123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Задание № 3</a:t>
            </a:r>
            <a:endParaRPr lang="ru-RU" sz="32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1440" y="12576"/>
            <a:ext cx="139012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ГИА</a:t>
            </a:r>
            <a:endParaRPr lang="ru-RU" sz="4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Овал 14">
            <a:hlinkClick r:id="rId5" action="ppaction://hlinksldjump"/>
          </p:cNvPr>
          <p:cNvSpPr/>
          <p:nvPr/>
        </p:nvSpPr>
        <p:spPr bwMode="auto">
          <a:xfrm>
            <a:off x="5836763" y="56093"/>
            <a:ext cx="576064" cy="57439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+mj-lt"/>
              </a:rPr>
              <a:t>1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7" name="Овал 16">
            <a:hlinkClick r:id="rId6" action="ppaction://hlinksldjump"/>
          </p:cNvPr>
          <p:cNvSpPr/>
          <p:nvPr/>
        </p:nvSpPr>
        <p:spPr bwMode="auto">
          <a:xfrm>
            <a:off x="7821958" y="45720"/>
            <a:ext cx="576064" cy="57439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+mj-lt"/>
              </a:rPr>
              <a:t>4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8" name="Овал 17">
            <a:hlinkClick r:id="rId7" action="ppaction://hlinksldjump"/>
          </p:cNvPr>
          <p:cNvSpPr/>
          <p:nvPr/>
        </p:nvSpPr>
        <p:spPr bwMode="auto">
          <a:xfrm>
            <a:off x="8443473" y="45720"/>
            <a:ext cx="576064" cy="57439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+mj-lt"/>
              </a:rPr>
              <a:t>5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2054" y="720591"/>
            <a:ext cx="8864442" cy="83099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+mn-lt"/>
              </a:rPr>
              <a:t>В каких районах страны производство экологически чистой энергии перспективно?</a:t>
            </a:r>
            <a:endParaRPr lang="ru-RU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8809" y="5268985"/>
            <a:ext cx="3079386" cy="1569660"/>
          </a:xfrm>
          <a:prstGeom prst="rect">
            <a:avLst/>
          </a:prstGeom>
          <a:solidFill>
            <a:schemeClr val="bg1">
              <a:alpha val="83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Приливные</a:t>
            </a:r>
          </a:p>
          <a:p>
            <a:r>
              <a:rPr lang="ru-RU" dirty="0" smtClean="0"/>
              <a:t>Ветровые</a:t>
            </a:r>
          </a:p>
          <a:p>
            <a:r>
              <a:rPr lang="ru-RU" dirty="0" smtClean="0"/>
              <a:t>Солнечные</a:t>
            </a:r>
          </a:p>
          <a:p>
            <a:r>
              <a:rPr lang="ru-RU" dirty="0" smtClean="0"/>
              <a:t>Геотермальные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2952515" y="5245245"/>
            <a:ext cx="993727" cy="1569660"/>
          </a:xfrm>
          <a:prstGeom prst="rect">
            <a:avLst/>
          </a:prstGeom>
          <a:noFill/>
          <a:ln w="38100" cap="flat" cmpd="sng" algn="ctr">
            <a:solidFill>
              <a:schemeClr val="accent6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1507377" y="3128798"/>
            <a:ext cx="479237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Овал 37"/>
          <p:cNvSpPr/>
          <p:nvPr/>
        </p:nvSpPr>
        <p:spPr bwMode="auto">
          <a:xfrm>
            <a:off x="2970906" y="5430937"/>
            <a:ext cx="915435" cy="182622"/>
          </a:xfrm>
          <a:prstGeom prst="ellipse">
            <a:avLst/>
          </a:prstGeom>
          <a:solidFill>
            <a:srgbClr val="6666FF">
              <a:alpha val="36000"/>
            </a:srgbClr>
          </a:solidFill>
          <a:ln w="28575" cap="flat" cmpd="sng" algn="ctr">
            <a:solidFill>
              <a:srgbClr val="6666FF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40" name="Группа 39"/>
          <p:cNvGrpSpPr/>
          <p:nvPr/>
        </p:nvGrpSpPr>
        <p:grpSpPr>
          <a:xfrm>
            <a:off x="418555" y="1861878"/>
            <a:ext cx="8478276" cy="4001484"/>
            <a:chOff x="9828584" y="2873058"/>
            <a:chExt cx="8478276" cy="4001484"/>
          </a:xfrm>
        </p:grpSpPr>
        <p:sp>
          <p:nvSpPr>
            <p:cNvPr id="23" name="Овал 22"/>
            <p:cNvSpPr/>
            <p:nvPr/>
          </p:nvSpPr>
          <p:spPr bwMode="auto">
            <a:xfrm>
              <a:off x="9828584" y="2873058"/>
              <a:ext cx="8478276" cy="4001484"/>
            </a:xfrm>
            <a:custGeom>
              <a:avLst/>
              <a:gdLst>
                <a:gd name="connsiteX0" fmla="*/ 0 w 2760266"/>
                <a:gd name="connsiteY0" fmla="*/ 949599 h 1899198"/>
                <a:gd name="connsiteX1" fmla="*/ 1380133 w 2760266"/>
                <a:gd name="connsiteY1" fmla="*/ 0 h 1899198"/>
                <a:gd name="connsiteX2" fmla="*/ 2760266 w 2760266"/>
                <a:gd name="connsiteY2" fmla="*/ 949599 h 1899198"/>
                <a:gd name="connsiteX3" fmla="*/ 1380133 w 2760266"/>
                <a:gd name="connsiteY3" fmla="*/ 1899198 h 1899198"/>
                <a:gd name="connsiteX4" fmla="*/ 0 w 2760266"/>
                <a:gd name="connsiteY4" fmla="*/ 949599 h 1899198"/>
                <a:gd name="connsiteX0" fmla="*/ 0 w 2460721"/>
                <a:gd name="connsiteY0" fmla="*/ 1044602 h 1900124"/>
                <a:gd name="connsiteX1" fmla="*/ 1080588 w 2460721"/>
                <a:gd name="connsiteY1" fmla="*/ 410 h 1900124"/>
                <a:gd name="connsiteX2" fmla="*/ 2460721 w 2460721"/>
                <a:gd name="connsiteY2" fmla="*/ 950009 h 1900124"/>
                <a:gd name="connsiteX3" fmla="*/ 1080588 w 2460721"/>
                <a:gd name="connsiteY3" fmla="*/ 1899608 h 1900124"/>
                <a:gd name="connsiteX4" fmla="*/ 0 w 2460721"/>
                <a:gd name="connsiteY4" fmla="*/ 1044602 h 1900124"/>
                <a:gd name="connsiteX0" fmla="*/ 47546 w 2508267"/>
                <a:gd name="connsiteY0" fmla="*/ 1044602 h 1933671"/>
                <a:gd name="connsiteX1" fmla="*/ 1128134 w 2508267"/>
                <a:gd name="connsiteY1" fmla="*/ 410 h 1933671"/>
                <a:gd name="connsiteX2" fmla="*/ 2508267 w 2508267"/>
                <a:gd name="connsiteY2" fmla="*/ 950009 h 1933671"/>
                <a:gd name="connsiteX3" fmla="*/ 1128134 w 2508267"/>
                <a:gd name="connsiteY3" fmla="*/ 1899608 h 1933671"/>
                <a:gd name="connsiteX4" fmla="*/ 285395 w 2508267"/>
                <a:gd name="connsiteY4" fmla="*/ 1659176 h 1933671"/>
                <a:gd name="connsiteX5" fmla="*/ 47546 w 2508267"/>
                <a:gd name="connsiteY5" fmla="*/ 1044602 h 1933671"/>
                <a:gd name="connsiteX0" fmla="*/ 47546 w 2508267"/>
                <a:gd name="connsiteY0" fmla="*/ 1044602 h 1794702"/>
                <a:gd name="connsiteX1" fmla="*/ 1128134 w 2508267"/>
                <a:gd name="connsiteY1" fmla="*/ 410 h 1794702"/>
                <a:gd name="connsiteX2" fmla="*/ 2508267 w 2508267"/>
                <a:gd name="connsiteY2" fmla="*/ 950009 h 1794702"/>
                <a:gd name="connsiteX3" fmla="*/ 844354 w 2508267"/>
                <a:gd name="connsiteY3" fmla="*/ 1726187 h 1794702"/>
                <a:gd name="connsiteX4" fmla="*/ 285395 w 2508267"/>
                <a:gd name="connsiteY4" fmla="*/ 1659176 h 1794702"/>
                <a:gd name="connsiteX5" fmla="*/ 47546 w 2508267"/>
                <a:gd name="connsiteY5" fmla="*/ 1044602 h 1794702"/>
                <a:gd name="connsiteX0" fmla="*/ 47546 w 2508267"/>
                <a:gd name="connsiteY0" fmla="*/ 1044602 h 1863884"/>
                <a:gd name="connsiteX1" fmla="*/ 1128134 w 2508267"/>
                <a:gd name="connsiteY1" fmla="*/ 410 h 1863884"/>
                <a:gd name="connsiteX2" fmla="*/ 2508267 w 2508267"/>
                <a:gd name="connsiteY2" fmla="*/ 950009 h 1863884"/>
                <a:gd name="connsiteX3" fmla="*/ 844354 w 2508267"/>
                <a:gd name="connsiteY3" fmla="*/ 1726187 h 1863884"/>
                <a:gd name="connsiteX4" fmla="*/ 285395 w 2508267"/>
                <a:gd name="connsiteY4" fmla="*/ 1659176 h 1863884"/>
                <a:gd name="connsiteX5" fmla="*/ 47546 w 2508267"/>
                <a:gd name="connsiteY5" fmla="*/ 1044602 h 1863884"/>
                <a:gd name="connsiteX0" fmla="*/ 47546 w 2508267"/>
                <a:gd name="connsiteY0" fmla="*/ 1044602 h 2005523"/>
                <a:gd name="connsiteX1" fmla="*/ 1128134 w 2508267"/>
                <a:gd name="connsiteY1" fmla="*/ 410 h 2005523"/>
                <a:gd name="connsiteX2" fmla="*/ 2508267 w 2508267"/>
                <a:gd name="connsiteY2" fmla="*/ 950009 h 2005523"/>
                <a:gd name="connsiteX3" fmla="*/ 844354 w 2508267"/>
                <a:gd name="connsiteY3" fmla="*/ 1726187 h 2005523"/>
                <a:gd name="connsiteX4" fmla="*/ 285395 w 2508267"/>
                <a:gd name="connsiteY4" fmla="*/ 1659176 h 2005523"/>
                <a:gd name="connsiteX5" fmla="*/ 47546 w 2508267"/>
                <a:gd name="connsiteY5" fmla="*/ 1044602 h 2005523"/>
                <a:gd name="connsiteX0" fmla="*/ 47546 w 2508738"/>
                <a:gd name="connsiteY0" fmla="*/ 1044451 h 1935476"/>
                <a:gd name="connsiteX1" fmla="*/ 1128134 w 2508738"/>
                <a:gd name="connsiteY1" fmla="*/ 259 h 1935476"/>
                <a:gd name="connsiteX2" fmla="*/ 2508267 w 2508738"/>
                <a:gd name="connsiteY2" fmla="*/ 949858 h 1935476"/>
                <a:gd name="connsiteX3" fmla="*/ 1057906 w 2508738"/>
                <a:gd name="connsiteY3" fmla="*/ 1375246 h 1935476"/>
                <a:gd name="connsiteX4" fmla="*/ 844354 w 2508738"/>
                <a:gd name="connsiteY4" fmla="*/ 1726036 h 1935476"/>
                <a:gd name="connsiteX5" fmla="*/ 285395 w 2508738"/>
                <a:gd name="connsiteY5" fmla="*/ 1659025 h 1935476"/>
                <a:gd name="connsiteX6" fmla="*/ 47546 w 2508738"/>
                <a:gd name="connsiteY6" fmla="*/ 1044451 h 1935476"/>
                <a:gd name="connsiteX0" fmla="*/ 47546 w 2518652"/>
                <a:gd name="connsiteY0" fmla="*/ 1044434 h 1935459"/>
                <a:gd name="connsiteX1" fmla="*/ 1128134 w 2518652"/>
                <a:gd name="connsiteY1" fmla="*/ 242 h 1935459"/>
                <a:gd name="connsiteX2" fmla="*/ 2508267 w 2518652"/>
                <a:gd name="connsiteY2" fmla="*/ 949841 h 1935459"/>
                <a:gd name="connsiteX3" fmla="*/ 1767353 w 2518652"/>
                <a:gd name="connsiteY3" fmla="*/ 1580179 h 1935459"/>
                <a:gd name="connsiteX4" fmla="*/ 1057906 w 2518652"/>
                <a:gd name="connsiteY4" fmla="*/ 1375229 h 1935459"/>
                <a:gd name="connsiteX5" fmla="*/ 844354 w 2518652"/>
                <a:gd name="connsiteY5" fmla="*/ 1726019 h 1935459"/>
                <a:gd name="connsiteX6" fmla="*/ 285395 w 2518652"/>
                <a:gd name="connsiteY6" fmla="*/ 1659008 h 1935459"/>
                <a:gd name="connsiteX7" fmla="*/ 47546 w 2518652"/>
                <a:gd name="connsiteY7" fmla="*/ 1044434 h 1935459"/>
                <a:gd name="connsiteX0" fmla="*/ 47546 w 2521303"/>
                <a:gd name="connsiteY0" fmla="*/ 1044434 h 1935459"/>
                <a:gd name="connsiteX1" fmla="*/ 1128134 w 2521303"/>
                <a:gd name="connsiteY1" fmla="*/ 242 h 1935459"/>
                <a:gd name="connsiteX2" fmla="*/ 2508267 w 2521303"/>
                <a:gd name="connsiteY2" fmla="*/ 949841 h 1935459"/>
                <a:gd name="connsiteX3" fmla="*/ 1767353 w 2521303"/>
                <a:gd name="connsiteY3" fmla="*/ 1580179 h 1935459"/>
                <a:gd name="connsiteX4" fmla="*/ 1057906 w 2521303"/>
                <a:gd name="connsiteY4" fmla="*/ 1375229 h 1935459"/>
                <a:gd name="connsiteX5" fmla="*/ 844354 w 2521303"/>
                <a:gd name="connsiteY5" fmla="*/ 1726019 h 1935459"/>
                <a:gd name="connsiteX6" fmla="*/ 285395 w 2521303"/>
                <a:gd name="connsiteY6" fmla="*/ 1659008 h 1935459"/>
                <a:gd name="connsiteX7" fmla="*/ 47546 w 2521303"/>
                <a:gd name="connsiteY7" fmla="*/ 1044434 h 1935459"/>
                <a:gd name="connsiteX0" fmla="*/ 47546 w 2523496"/>
                <a:gd name="connsiteY0" fmla="*/ 1044434 h 1935459"/>
                <a:gd name="connsiteX1" fmla="*/ 1128134 w 2523496"/>
                <a:gd name="connsiteY1" fmla="*/ 242 h 1935459"/>
                <a:gd name="connsiteX2" fmla="*/ 2508267 w 2523496"/>
                <a:gd name="connsiteY2" fmla="*/ 949841 h 1935459"/>
                <a:gd name="connsiteX3" fmla="*/ 1846180 w 2523496"/>
                <a:gd name="connsiteY3" fmla="*/ 1816662 h 1935459"/>
                <a:gd name="connsiteX4" fmla="*/ 1057906 w 2523496"/>
                <a:gd name="connsiteY4" fmla="*/ 1375229 h 1935459"/>
                <a:gd name="connsiteX5" fmla="*/ 844354 w 2523496"/>
                <a:gd name="connsiteY5" fmla="*/ 1726019 h 1935459"/>
                <a:gd name="connsiteX6" fmla="*/ 285395 w 2523496"/>
                <a:gd name="connsiteY6" fmla="*/ 1659008 h 1935459"/>
                <a:gd name="connsiteX7" fmla="*/ 47546 w 2523496"/>
                <a:gd name="connsiteY7" fmla="*/ 1044434 h 1935459"/>
                <a:gd name="connsiteX0" fmla="*/ 47546 w 3427760"/>
                <a:gd name="connsiteY0" fmla="*/ 1044634 h 1935659"/>
                <a:gd name="connsiteX1" fmla="*/ 1128134 w 3427760"/>
                <a:gd name="connsiteY1" fmla="*/ 442 h 1935659"/>
                <a:gd name="connsiteX2" fmla="*/ 3422667 w 3427760"/>
                <a:gd name="connsiteY2" fmla="*/ 918510 h 1935659"/>
                <a:gd name="connsiteX3" fmla="*/ 1846180 w 3427760"/>
                <a:gd name="connsiteY3" fmla="*/ 1816862 h 1935659"/>
                <a:gd name="connsiteX4" fmla="*/ 1057906 w 3427760"/>
                <a:gd name="connsiteY4" fmla="*/ 1375429 h 1935659"/>
                <a:gd name="connsiteX5" fmla="*/ 844354 w 3427760"/>
                <a:gd name="connsiteY5" fmla="*/ 1726219 h 1935659"/>
                <a:gd name="connsiteX6" fmla="*/ 285395 w 3427760"/>
                <a:gd name="connsiteY6" fmla="*/ 1659208 h 1935659"/>
                <a:gd name="connsiteX7" fmla="*/ 47546 w 3427760"/>
                <a:gd name="connsiteY7" fmla="*/ 1044634 h 1935659"/>
                <a:gd name="connsiteX0" fmla="*/ 15435 w 3395649"/>
                <a:gd name="connsiteY0" fmla="*/ 887098 h 1778123"/>
                <a:gd name="connsiteX1" fmla="*/ 607292 w 3395649"/>
                <a:gd name="connsiteY1" fmla="*/ 561 h 1778123"/>
                <a:gd name="connsiteX2" fmla="*/ 3390556 w 3395649"/>
                <a:gd name="connsiteY2" fmla="*/ 760974 h 1778123"/>
                <a:gd name="connsiteX3" fmla="*/ 1814069 w 3395649"/>
                <a:gd name="connsiteY3" fmla="*/ 1659326 h 1778123"/>
                <a:gd name="connsiteX4" fmla="*/ 1025795 w 3395649"/>
                <a:gd name="connsiteY4" fmla="*/ 1217893 h 1778123"/>
                <a:gd name="connsiteX5" fmla="*/ 812243 w 3395649"/>
                <a:gd name="connsiteY5" fmla="*/ 1568683 h 1778123"/>
                <a:gd name="connsiteX6" fmla="*/ 253284 w 3395649"/>
                <a:gd name="connsiteY6" fmla="*/ 1501672 h 1778123"/>
                <a:gd name="connsiteX7" fmla="*/ 15435 w 3395649"/>
                <a:gd name="connsiteY7" fmla="*/ 887098 h 1778123"/>
                <a:gd name="connsiteX0" fmla="*/ 15435 w 3397761"/>
                <a:gd name="connsiteY0" fmla="*/ 947717 h 1838742"/>
                <a:gd name="connsiteX1" fmla="*/ 607292 w 3397761"/>
                <a:gd name="connsiteY1" fmla="*/ 61180 h 1838742"/>
                <a:gd name="connsiteX2" fmla="*/ 1199213 w 3397761"/>
                <a:gd name="connsiteY2" fmla="*/ 159159 h 1838742"/>
                <a:gd name="connsiteX3" fmla="*/ 3390556 w 3397761"/>
                <a:gd name="connsiteY3" fmla="*/ 821593 h 1838742"/>
                <a:gd name="connsiteX4" fmla="*/ 1814069 w 3397761"/>
                <a:gd name="connsiteY4" fmla="*/ 1719945 h 1838742"/>
                <a:gd name="connsiteX5" fmla="*/ 1025795 w 3397761"/>
                <a:gd name="connsiteY5" fmla="*/ 1278512 h 1838742"/>
                <a:gd name="connsiteX6" fmla="*/ 812243 w 3397761"/>
                <a:gd name="connsiteY6" fmla="*/ 1629302 h 1838742"/>
                <a:gd name="connsiteX7" fmla="*/ 253284 w 3397761"/>
                <a:gd name="connsiteY7" fmla="*/ 1562291 h 1838742"/>
                <a:gd name="connsiteX8" fmla="*/ 15435 w 3397761"/>
                <a:gd name="connsiteY8" fmla="*/ 947717 h 1838742"/>
                <a:gd name="connsiteX0" fmla="*/ 15435 w 3406905"/>
                <a:gd name="connsiteY0" fmla="*/ 935854 h 1826879"/>
                <a:gd name="connsiteX1" fmla="*/ 607292 w 3406905"/>
                <a:gd name="connsiteY1" fmla="*/ 49317 h 1826879"/>
                <a:gd name="connsiteX2" fmla="*/ 1199213 w 3406905"/>
                <a:gd name="connsiteY2" fmla="*/ 147296 h 1826879"/>
                <a:gd name="connsiteX3" fmla="*/ 2618110 w 3406905"/>
                <a:gd name="connsiteY3" fmla="*/ 462606 h 1826879"/>
                <a:gd name="connsiteX4" fmla="*/ 3390556 w 3406905"/>
                <a:gd name="connsiteY4" fmla="*/ 809730 h 1826879"/>
                <a:gd name="connsiteX5" fmla="*/ 1814069 w 3406905"/>
                <a:gd name="connsiteY5" fmla="*/ 1708082 h 1826879"/>
                <a:gd name="connsiteX6" fmla="*/ 1025795 w 3406905"/>
                <a:gd name="connsiteY6" fmla="*/ 1266649 h 1826879"/>
                <a:gd name="connsiteX7" fmla="*/ 812243 w 3406905"/>
                <a:gd name="connsiteY7" fmla="*/ 1617439 h 1826879"/>
                <a:gd name="connsiteX8" fmla="*/ 253284 w 3406905"/>
                <a:gd name="connsiteY8" fmla="*/ 1550428 h 1826879"/>
                <a:gd name="connsiteX9" fmla="*/ 15435 w 3406905"/>
                <a:gd name="connsiteY9" fmla="*/ 935854 h 1826879"/>
                <a:gd name="connsiteX0" fmla="*/ 15435 w 5538315"/>
                <a:gd name="connsiteY0" fmla="*/ 935854 h 1826879"/>
                <a:gd name="connsiteX1" fmla="*/ 607292 w 5538315"/>
                <a:gd name="connsiteY1" fmla="*/ 49317 h 1826879"/>
                <a:gd name="connsiteX2" fmla="*/ 1199213 w 5538315"/>
                <a:gd name="connsiteY2" fmla="*/ 147296 h 1826879"/>
                <a:gd name="connsiteX3" fmla="*/ 2618110 w 5538315"/>
                <a:gd name="connsiteY3" fmla="*/ 462606 h 1826879"/>
                <a:gd name="connsiteX4" fmla="*/ 5534666 w 5538315"/>
                <a:gd name="connsiteY4" fmla="*/ 683605 h 1826879"/>
                <a:gd name="connsiteX5" fmla="*/ 1814069 w 5538315"/>
                <a:gd name="connsiteY5" fmla="*/ 1708082 h 1826879"/>
                <a:gd name="connsiteX6" fmla="*/ 1025795 w 5538315"/>
                <a:gd name="connsiteY6" fmla="*/ 1266649 h 1826879"/>
                <a:gd name="connsiteX7" fmla="*/ 812243 w 5538315"/>
                <a:gd name="connsiteY7" fmla="*/ 1617439 h 1826879"/>
                <a:gd name="connsiteX8" fmla="*/ 253284 w 5538315"/>
                <a:gd name="connsiteY8" fmla="*/ 1550428 h 1826879"/>
                <a:gd name="connsiteX9" fmla="*/ 15435 w 5538315"/>
                <a:gd name="connsiteY9" fmla="*/ 935854 h 1826879"/>
                <a:gd name="connsiteX0" fmla="*/ 15435 w 5537447"/>
                <a:gd name="connsiteY0" fmla="*/ 935854 h 1826879"/>
                <a:gd name="connsiteX1" fmla="*/ 607292 w 5537447"/>
                <a:gd name="connsiteY1" fmla="*/ 49317 h 1826879"/>
                <a:gd name="connsiteX2" fmla="*/ 1199213 w 5537447"/>
                <a:gd name="connsiteY2" fmla="*/ 147296 h 1826879"/>
                <a:gd name="connsiteX3" fmla="*/ 2618110 w 5537447"/>
                <a:gd name="connsiteY3" fmla="*/ 462606 h 1826879"/>
                <a:gd name="connsiteX4" fmla="*/ 5534666 w 5537447"/>
                <a:gd name="connsiteY4" fmla="*/ 683605 h 1826879"/>
                <a:gd name="connsiteX5" fmla="*/ 2791531 w 5537447"/>
                <a:gd name="connsiteY5" fmla="*/ 825213 h 1826879"/>
                <a:gd name="connsiteX6" fmla="*/ 1814069 w 5537447"/>
                <a:gd name="connsiteY6" fmla="*/ 1708082 h 1826879"/>
                <a:gd name="connsiteX7" fmla="*/ 1025795 w 5537447"/>
                <a:gd name="connsiteY7" fmla="*/ 1266649 h 1826879"/>
                <a:gd name="connsiteX8" fmla="*/ 812243 w 5537447"/>
                <a:gd name="connsiteY8" fmla="*/ 1617439 h 1826879"/>
                <a:gd name="connsiteX9" fmla="*/ 253284 w 5537447"/>
                <a:gd name="connsiteY9" fmla="*/ 1550428 h 1826879"/>
                <a:gd name="connsiteX10" fmla="*/ 15435 w 5537447"/>
                <a:gd name="connsiteY10" fmla="*/ 935854 h 1826879"/>
                <a:gd name="connsiteX0" fmla="*/ 15435 w 5537506"/>
                <a:gd name="connsiteY0" fmla="*/ 935854 h 1826879"/>
                <a:gd name="connsiteX1" fmla="*/ 607292 w 5537506"/>
                <a:gd name="connsiteY1" fmla="*/ 49317 h 1826879"/>
                <a:gd name="connsiteX2" fmla="*/ 1199213 w 5537506"/>
                <a:gd name="connsiteY2" fmla="*/ 147296 h 1826879"/>
                <a:gd name="connsiteX3" fmla="*/ 2618110 w 5537506"/>
                <a:gd name="connsiteY3" fmla="*/ 462606 h 1826879"/>
                <a:gd name="connsiteX4" fmla="*/ 5534666 w 5537506"/>
                <a:gd name="connsiteY4" fmla="*/ 683605 h 1826879"/>
                <a:gd name="connsiteX5" fmla="*/ 2838828 w 5537506"/>
                <a:gd name="connsiteY5" fmla="*/ 951337 h 1826879"/>
                <a:gd name="connsiteX6" fmla="*/ 1814069 w 5537506"/>
                <a:gd name="connsiteY6" fmla="*/ 1708082 h 1826879"/>
                <a:gd name="connsiteX7" fmla="*/ 1025795 w 5537506"/>
                <a:gd name="connsiteY7" fmla="*/ 1266649 h 1826879"/>
                <a:gd name="connsiteX8" fmla="*/ 812243 w 5537506"/>
                <a:gd name="connsiteY8" fmla="*/ 1617439 h 1826879"/>
                <a:gd name="connsiteX9" fmla="*/ 253284 w 5537506"/>
                <a:gd name="connsiteY9" fmla="*/ 1550428 h 1826879"/>
                <a:gd name="connsiteX10" fmla="*/ 15435 w 5537506"/>
                <a:gd name="connsiteY10" fmla="*/ 935854 h 1826879"/>
                <a:gd name="connsiteX0" fmla="*/ 15435 w 5631983"/>
                <a:gd name="connsiteY0" fmla="*/ 935854 h 1826879"/>
                <a:gd name="connsiteX1" fmla="*/ 607292 w 5631983"/>
                <a:gd name="connsiteY1" fmla="*/ 49317 h 1826879"/>
                <a:gd name="connsiteX2" fmla="*/ 1199213 w 5631983"/>
                <a:gd name="connsiteY2" fmla="*/ 147296 h 1826879"/>
                <a:gd name="connsiteX3" fmla="*/ 2618110 w 5631983"/>
                <a:gd name="connsiteY3" fmla="*/ 462606 h 1826879"/>
                <a:gd name="connsiteX4" fmla="*/ 5629259 w 5631983"/>
                <a:gd name="connsiteY4" fmla="*/ 604778 h 1826879"/>
                <a:gd name="connsiteX5" fmla="*/ 2838828 w 5631983"/>
                <a:gd name="connsiteY5" fmla="*/ 951337 h 1826879"/>
                <a:gd name="connsiteX6" fmla="*/ 1814069 w 5631983"/>
                <a:gd name="connsiteY6" fmla="*/ 1708082 h 1826879"/>
                <a:gd name="connsiteX7" fmla="*/ 1025795 w 5631983"/>
                <a:gd name="connsiteY7" fmla="*/ 1266649 h 1826879"/>
                <a:gd name="connsiteX8" fmla="*/ 812243 w 5631983"/>
                <a:gd name="connsiteY8" fmla="*/ 1617439 h 1826879"/>
                <a:gd name="connsiteX9" fmla="*/ 253284 w 5631983"/>
                <a:gd name="connsiteY9" fmla="*/ 1550428 h 1826879"/>
                <a:gd name="connsiteX10" fmla="*/ 15435 w 5631983"/>
                <a:gd name="connsiteY10" fmla="*/ 935854 h 1826879"/>
                <a:gd name="connsiteX0" fmla="*/ 15435 w 8547089"/>
                <a:gd name="connsiteY0" fmla="*/ 935854 h 1826879"/>
                <a:gd name="connsiteX1" fmla="*/ 607292 w 8547089"/>
                <a:gd name="connsiteY1" fmla="*/ 49317 h 1826879"/>
                <a:gd name="connsiteX2" fmla="*/ 1199213 w 8547089"/>
                <a:gd name="connsiteY2" fmla="*/ 147296 h 1826879"/>
                <a:gd name="connsiteX3" fmla="*/ 2618110 w 8547089"/>
                <a:gd name="connsiteY3" fmla="*/ 462606 h 1826879"/>
                <a:gd name="connsiteX4" fmla="*/ 8545879 w 8547089"/>
                <a:gd name="connsiteY4" fmla="*/ 462888 h 1826879"/>
                <a:gd name="connsiteX5" fmla="*/ 2838828 w 8547089"/>
                <a:gd name="connsiteY5" fmla="*/ 951337 h 1826879"/>
                <a:gd name="connsiteX6" fmla="*/ 1814069 w 8547089"/>
                <a:gd name="connsiteY6" fmla="*/ 1708082 h 1826879"/>
                <a:gd name="connsiteX7" fmla="*/ 1025795 w 8547089"/>
                <a:gd name="connsiteY7" fmla="*/ 1266649 h 1826879"/>
                <a:gd name="connsiteX8" fmla="*/ 812243 w 8547089"/>
                <a:gd name="connsiteY8" fmla="*/ 1617439 h 1826879"/>
                <a:gd name="connsiteX9" fmla="*/ 253284 w 8547089"/>
                <a:gd name="connsiteY9" fmla="*/ 1550428 h 1826879"/>
                <a:gd name="connsiteX10" fmla="*/ 15435 w 8547089"/>
                <a:gd name="connsiteY10" fmla="*/ 935854 h 1826879"/>
                <a:gd name="connsiteX0" fmla="*/ 15435 w 8876876"/>
                <a:gd name="connsiteY0" fmla="*/ 935854 h 1826879"/>
                <a:gd name="connsiteX1" fmla="*/ 607292 w 8876876"/>
                <a:gd name="connsiteY1" fmla="*/ 49317 h 1826879"/>
                <a:gd name="connsiteX2" fmla="*/ 1199213 w 8876876"/>
                <a:gd name="connsiteY2" fmla="*/ 147296 h 1826879"/>
                <a:gd name="connsiteX3" fmla="*/ 2618110 w 8876876"/>
                <a:gd name="connsiteY3" fmla="*/ 462606 h 1826879"/>
                <a:gd name="connsiteX4" fmla="*/ 7678840 w 8876876"/>
                <a:gd name="connsiteY4" fmla="*/ 352248 h 1826879"/>
                <a:gd name="connsiteX5" fmla="*/ 8545879 w 8876876"/>
                <a:gd name="connsiteY5" fmla="*/ 462888 h 1826879"/>
                <a:gd name="connsiteX6" fmla="*/ 2838828 w 8876876"/>
                <a:gd name="connsiteY6" fmla="*/ 951337 h 1826879"/>
                <a:gd name="connsiteX7" fmla="*/ 1814069 w 8876876"/>
                <a:gd name="connsiteY7" fmla="*/ 1708082 h 1826879"/>
                <a:gd name="connsiteX8" fmla="*/ 1025795 w 8876876"/>
                <a:gd name="connsiteY8" fmla="*/ 1266649 h 1826879"/>
                <a:gd name="connsiteX9" fmla="*/ 812243 w 8876876"/>
                <a:gd name="connsiteY9" fmla="*/ 1617439 h 1826879"/>
                <a:gd name="connsiteX10" fmla="*/ 253284 w 8876876"/>
                <a:gd name="connsiteY10" fmla="*/ 1550428 h 1826879"/>
                <a:gd name="connsiteX11" fmla="*/ 15435 w 8876876"/>
                <a:gd name="connsiteY11" fmla="*/ 935854 h 1826879"/>
                <a:gd name="connsiteX0" fmla="*/ 15435 w 8907331"/>
                <a:gd name="connsiteY0" fmla="*/ 935854 h 1826879"/>
                <a:gd name="connsiteX1" fmla="*/ 607292 w 8907331"/>
                <a:gd name="connsiteY1" fmla="*/ 49317 h 1826879"/>
                <a:gd name="connsiteX2" fmla="*/ 1199213 w 8907331"/>
                <a:gd name="connsiteY2" fmla="*/ 147296 h 1826879"/>
                <a:gd name="connsiteX3" fmla="*/ 2618110 w 8907331"/>
                <a:gd name="connsiteY3" fmla="*/ 462606 h 1826879"/>
                <a:gd name="connsiteX4" fmla="*/ 7804964 w 8907331"/>
                <a:gd name="connsiteY4" fmla="*/ 320717 h 1826879"/>
                <a:gd name="connsiteX5" fmla="*/ 8545879 w 8907331"/>
                <a:gd name="connsiteY5" fmla="*/ 462888 h 1826879"/>
                <a:gd name="connsiteX6" fmla="*/ 2838828 w 8907331"/>
                <a:gd name="connsiteY6" fmla="*/ 951337 h 1826879"/>
                <a:gd name="connsiteX7" fmla="*/ 1814069 w 8907331"/>
                <a:gd name="connsiteY7" fmla="*/ 1708082 h 1826879"/>
                <a:gd name="connsiteX8" fmla="*/ 1025795 w 8907331"/>
                <a:gd name="connsiteY8" fmla="*/ 1266649 h 1826879"/>
                <a:gd name="connsiteX9" fmla="*/ 812243 w 8907331"/>
                <a:gd name="connsiteY9" fmla="*/ 1617439 h 1826879"/>
                <a:gd name="connsiteX10" fmla="*/ 253284 w 8907331"/>
                <a:gd name="connsiteY10" fmla="*/ 1550428 h 1826879"/>
                <a:gd name="connsiteX11" fmla="*/ 15435 w 8907331"/>
                <a:gd name="connsiteY11" fmla="*/ 935854 h 1826879"/>
                <a:gd name="connsiteX0" fmla="*/ 15435 w 8777856"/>
                <a:gd name="connsiteY0" fmla="*/ 935854 h 1826879"/>
                <a:gd name="connsiteX1" fmla="*/ 607292 w 8777856"/>
                <a:gd name="connsiteY1" fmla="*/ 49317 h 1826879"/>
                <a:gd name="connsiteX2" fmla="*/ 1199213 w 8777856"/>
                <a:gd name="connsiteY2" fmla="*/ 147296 h 1826879"/>
                <a:gd name="connsiteX3" fmla="*/ 2618110 w 8777856"/>
                <a:gd name="connsiteY3" fmla="*/ 462606 h 1826879"/>
                <a:gd name="connsiteX4" fmla="*/ 7489653 w 8777856"/>
                <a:gd name="connsiteY4" fmla="*/ 336483 h 1826879"/>
                <a:gd name="connsiteX5" fmla="*/ 7804964 w 8777856"/>
                <a:gd name="connsiteY5" fmla="*/ 320717 h 1826879"/>
                <a:gd name="connsiteX6" fmla="*/ 8545879 w 8777856"/>
                <a:gd name="connsiteY6" fmla="*/ 462888 h 1826879"/>
                <a:gd name="connsiteX7" fmla="*/ 2838828 w 8777856"/>
                <a:gd name="connsiteY7" fmla="*/ 951337 h 1826879"/>
                <a:gd name="connsiteX8" fmla="*/ 1814069 w 8777856"/>
                <a:gd name="connsiteY8" fmla="*/ 1708082 h 1826879"/>
                <a:gd name="connsiteX9" fmla="*/ 1025795 w 8777856"/>
                <a:gd name="connsiteY9" fmla="*/ 1266649 h 1826879"/>
                <a:gd name="connsiteX10" fmla="*/ 812243 w 8777856"/>
                <a:gd name="connsiteY10" fmla="*/ 1617439 h 1826879"/>
                <a:gd name="connsiteX11" fmla="*/ 253284 w 8777856"/>
                <a:gd name="connsiteY11" fmla="*/ 1550428 h 1826879"/>
                <a:gd name="connsiteX12" fmla="*/ 15435 w 8777856"/>
                <a:gd name="connsiteY12" fmla="*/ 935854 h 1826879"/>
                <a:gd name="connsiteX0" fmla="*/ 15435 w 8777856"/>
                <a:gd name="connsiteY0" fmla="*/ 935854 h 1826879"/>
                <a:gd name="connsiteX1" fmla="*/ 607292 w 8777856"/>
                <a:gd name="connsiteY1" fmla="*/ 49317 h 1826879"/>
                <a:gd name="connsiteX2" fmla="*/ 1199213 w 8777856"/>
                <a:gd name="connsiteY2" fmla="*/ 147296 h 1826879"/>
                <a:gd name="connsiteX3" fmla="*/ 2618110 w 8777856"/>
                <a:gd name="connsiteY3" fmla="*/ 462606 h 1826879"/>
                <a:gd name="connsiteX4" fmla="*/ 6906329 w 8777856"/>
                <a:gd name="connsiteY4" fmla="*/ 304952 h 1826879"/>
                <a:gd name="connsiteX5" fmla="*/ 7489653 w 8777856"/>
                <a:gd name="connsiteY5" fmla="*/ 336483 h 1826879"/>
                <a:gd name="connsiteX6" fmla="*/ 7804964 w 8777856"/>
                <a:gd name="connsiteY6" fmla="*/ 320717 h 1826879"/>
                <a:gd name="connsiteX7" fmla="*/ 8545879 w 8777856"/>
                <a:gd name="connsiteY7" fmla="*/ 462888 h 1826879"/>
                <a:gd name="connsiteX8" fmla="*/ 2838828 w 8777856"/>
                <a:gd name="connsiteY8" fmla="*/ 951337 h 1826879"/>
                <a:gd name="connsiteX9" fmla="*/ 1814069 w 8777856"/>
                <a:gd name="connsiteY9" fmla="*/ 1708082 h 1826879"/>
                <a:gd name="connsiteX10" fmla="*/ 1025795 w 8777856"/>
                <a:gd name="connsiteY10" fmla="*/ 1266649 h 1826879"/>
                <a:gd name="connsiteX11" fmla="*/ 812243 w 8777856"/>
                <a:gd name="connsiteY11" fmla="*/ 1617439 h 1826879"/>
                <a:gd name="connsiteX12" fmla="*/ 253284 w 8777856"/>
                <a:gd name="connsiteY12" fmla="*/ 1550428 h 1826879"/>
                <a:gd name="connsiteX13" fmla="*/ 15435 w 8777856"/>
                <a:gd name="connsiteY13" fmla="*/ 935854 h 1826879"/>
                <a:gd name="connsiteX0" fmla="*/ 15435 w 8777856"/>
                <a:gd name="connsiteY0" fmla="*/ 935854 h 1826879"/>
                <a:gd name="connsiteX1" fmla="*/ 607292 w 8777856"/>
                <a:gd name="connsiteY1" fmla="*/ 49317 h 1826879"/>
                <a:gd name="connsiteX2" fmla="*/ 1199213 w 8777856"/>
                <a:gd name="connsiteY2" fmla="*/ 147296 h 1826879"/>
                <a:gd name="connsiteX3" fmla="*/ 2618110 w 8777856"/>
                <a:gd name="connsiteY3" fmla="*/ 462606 h 1826879"/>
                <a:gd name="connsiteX4" fmla="*/ 6906329 w 8777856"/>
                <a:gd name="connsiteY4" fmla="*/ 304952 h 1826879"/>
                <a:gd name="connsiteX5" fmla="*/ 7458122 w 8777856"/>
                <a:gd name="connsiteY5" fmla="*/ 52704 h 1826879"/>
                <a:gd name="connsiteX6" fmla="*/ 7804964 w 8777856"/>
                <a:gd name="connsiteY6" fmla="*/ 320717 h 1826879"/>
                <a:gd name="connsiteX7" fmla="*/ 8545879 w 8777856"/>
                <a:gd name="connsiteY7" fmla="*/ 462888 h 1826879"/>
                <a:gd name="connsiteX8" fmla="*/ 2838828 w 8777856"/>
                <a:gd name="connsiteY8" fmla="*/ 951337 h 1826879"/>
                <a:gd name="connsiteX9" fmla="*/ 1814069 w 8777856"/>
                <a:gd name="connsiteY9" fmla="*/ 1708082 h 1826879"/>
                <a:gd name="connsiteX10" fmla="*/ 1025795 w 8777856"/>
                <a:gd name="connsiteY10" fmla="*/ 1266649 h 1826879"/>
                <a:gd name="connsiteX11" fmla="*/ 812243 w 8777856"/>
                <a:gd name="connsiteY11" fmla="*/ 1617439 h 1826879"/>
                <a:gd name="connsiteX12" fmla="*/ 253284 w 8777856"/>
                <a:gd name="connsiteY12" fmla="*/ 1550428 h 1826879"/>
                <a:gd name="connsiteX13" fmla="*/ 15435 w 8777856"/>
                <a:gd name="connsiteY13" fmla="*/ 935854 h 1826879"/>
                <a:gd name="connsiteX0" fmla="*/ 15435 w 8777856"/>
                <a:gd name="connsiteY0" fmla="*/ 1104702 h 1995727"/>
                <a:gd name="connsiteX1" fmla="*/ 607292 w 8777856"/>
                <a:gd name="connsiteY1" fmla="*/ 218165 h 1995727"/>
                <a:gd name="connsiteX2" fmla="*/ 1199213 w 8777856"/>
                <a:gd name="connsiteY2" fmla="*/ 316144 h 1995727"/>
                <a:gd name="connsiteX3" fmla="*/ 2618110 w 8777856"/>
                <a:gd name="connsiteY3" fmla="*/ 631454 h 1995727"/>
                <a:gd name="connsiteX4" fmla="*/ 6906329 w 8777856"/>
                <a:gd name="connsiteY4" fmla="*/ 473800 h 1995727"/>
                <a:gd name="connsiteX5" fmla="*/ 7836495 w 8777856"/>
                <a:gd name="connsiteY5" fmla="*/ 835 h 1995727"/>
                <a:gd name="connsiteX6" fmla="*/ 7804964 w 8777856"/>
                <a:gd name="connsiteY6" fmla="*/ 489565 h 1995727"/>
                <a:gd name="connsiteX7" fmla="*/ 8545879 w 8777856"/>
                <a:gd name="connsiteY7" fmla="*/ 631736 h 1995727"/>
                <a:gd name="connsiteX8" fmla="*/ 2838828 w 8777856"/>
                <a:gd name="connsiteY8" fmla="*/ 1120185 h 1995727"/>
                <a:gd name="connsiteX9" fmla="*/ 1814069 w 8777856"/>
                <a:gd name="connsiteY9" fmla="*/ 1876930 h 1995727"/>
                <a:gd name="connsiteX10" fmla="*/ 1025795 w 8777856"/>
                <a:gd name="connsiteY10" fmla="*/ 1435497 h 1995727"/>
                <a:gd name="connsiteX11" fmla="*/ 812243 w 8777856"/>
                <a:gd name="connsiteY11" fmla="*/ 1786287 h 1995727"/>
                <a:gd name="connsiteX12" fmla="*/ 253284 w 8777856"/>
                <a:gd name="connsiteY12" fmla="*/ 1719276 h 1995727"/>
                <a:gd name="connsiteX13" fmla="*/ 15435 w 8777856"/>
                <a:gd name="connsiteY13" fmla="*/ 1104702 h 1995727"/>
                <a:gd name="connsiteX0" fmla="*/ 15435 w 8811540"/>
                <a:gd name="connsiteY0" fmla="*/ 1467831 h 2358856"/>
                <a:gd name="connsiteX1" fmla="*/ 607292 w 8811540"/>
                <a:gd name="connsiteY1" fmla="*/ 581294 h 2358856"/>
                <a:gd name="connsiteX2" fmla="*/ 1199213 w 8811540"/>
                <a:gd name="connsiteY2" fmla="*/ 679273 h 2358856"/>
                <a:gd name="connsiteX3" fmla="*/ 2618110 w 8811540"/>
                <a:gd name="connsiteY3" fmla="*/ 994583 h 2358856"/>
                <a:gd name="connsiteX4" fmla="*/ 6906329 w 8811540"/>
                <a:gd name="connsiteY4" fmla="*/ 836929 h 2358856"/>
                <a:gd name="connsiteX5" fmla="*/ 7836495 w 8811540"/>
                <a:gd name="connsiteY5" fmla="*/ 363964 h 2358856"/>
                <a:gd name="connsiteX6" fmla="*/ 8041447 w 8811540"/>
                <a:gd name="connsiteY6" fmla="*/ 1356 h 2358856"/>
                <a:gd name="connsiteX7" fmla="*/ 8545879 w 8811540"/>
                <a:gd name="connsiteY7" fmla="*/ 994865 h 2358856"/>
                <a:gd name="connsiteX8" fmla="*/ 2838828 w 8811540"/>
                <a:gd name="connsiteY8" fmla="*/ 1483314 h 2358856"/>
                <a:gd name="connsiteX9" fmla="*/ 1814069 w 8811540"/>
                <a:gd name="connsiteY9" fmla="*/ 2240059 h 2358856"/>
                <a:gd name="connsiteX10" fmla="*/ 1025795 w 8811540"/>
                <a:gd name="connsiteY10" fmla="*/ 1798626 h 2358856"/>
                <a:gd name="connsiteX11" fmla="*/ 812243 w 8811540"/>
                <a:gd name="connsiteY11" fmla="*/ 2149416 h 2358856"/>
                <a:gd name="connsiteX12" fmla="*/ 253284 w 8811540"/>
                <a:gd name="connsiteY12" fmla="*/ 2082405 h 2358856"/>
                <a:gd name="connsiteX13" fmla="*/ 15435 w 8811540"/>
                <a:gd name="connsiteY13" fmla="*/ 1467831 h 2358856"/>
                <a:gd name="connsiteX0" fmla="*/ 15435 w 8512100"/>
                <a:gd name="connsiteY0" fmla="*/ 1467831 h 2358856"/>
                <a:gd name="connsiteX1" fmla="*/ 607292 w 8512100"/>
                <a:gd name="connsiteY1" fmla="*/ 581294 h 2358856"/>
                <a:gd name="connsiteX2" fmla="*/ 1199213 w 8512100"/>
                <a:gd name="connsiteY2" fmla="*/ 679273 h 2358856"/>
                <a:gd name="connsiteX3" fmla="*/ 2618110 w 8512100"/>
                <a:gd name="connsiteY3" fmla="*/ 994583 h 2358856"/>
                <a:gd name="connsiteX4" fmla="*/ 6906329 w 8512100"/>
                <a:gd name="connsiteY4" fmla="*/ 836929 h 2358856"/>
                <a:gd name="connsiteX5" fmla="*/ 7836495 w 8512100"/>
                <a:gd name="connsiteY5" fmla="*/ 363964 h 2358856"/>
                <a:gd name="connsiteX6" fmla="*/ 8041447 w 8512100"/>
                <a:gd name="connsiteY6" fmla="*/ 1356 h 2358856"/>
                <a:gd name="connsiteX7" fmla="*/ 8167507 w 8512100"/>
                <a:gd name="connsiteY7" fmla="*/ 1578189 h 2358856"/>
                <a:gd name="connsiteX8" fmla="*/ 2838828 w 8512100"/>
                <a:gd name="connsiteY8" fmla="*/ 1483314 h 2358856"/>
                <a:gd name="connsiteX9" fmla="*/ 1814069 w 8512100"/>
                <a:gd name="connsiteY9" fmla="*/ 2240059 h 2358856"/>
                <a:gd name="connsiteX10" fmla="*/ 1025795 w 8512100"/>
                <a:gd name="connsiteY10" fmla="*/ 1798626 h 2358856"/>
                <a:gd name="connsiteX11" fmla="*/ 812243 w 8512100"/>
                <a:gd name="connsiteY11" fmla="*/ 2149416 h 2358856"/>
                <a:gd name="connsiteX12" fmla="*/ 253284 w 8512100"/>
                <a:gd name="connsiteY12" fmla="*/ 2082405 h 2358856"/>
                <a:gd name="connsiteX13" fmla="*/ 15435 w 8512100"/>
                <a:gd name="connsiteY13" fmla="*/ 1467831 h 2358856"/>
                <a:gd name="connsiteX0" fmla="*/ 15435 w 8347502"/>
                <a:gd name="connsiteY0" fmla="*/ 1467831 h 2358856"/>
                <a:gd name="connsiteX1" fmla="*/ 607292 w 8347502"/>
                <a:gd name="connsiteY1" fmla="*/ 581294 h 2358856"/>
                <a:gd name="connsiteX2" fmla="*/ 1199213 w 8347502"/>
                <a:gd name="connsiteY2" fmla="*/ 679273 h 2358856"/>
                <a:gd name="connsiteX3" fmla="*/ 2618110 w 8347502"/>
                <a:gd name="connsiteY3" fmla="*/ 994583 h 2358856"/>
                <a:gd name="connsiteX4" fmla="*/ 6906329 w 8347502"/>
                <a:gd name="connsiteY4" fmla="*/ 836929 h 2358856"/>
                <a:gd name="connsiteX5" fmla="*/ 7836495 w 8347502"/>
                <a:gd name="connsiteY5" fmla="*/ 363964 h 2358856"/>
                <a:gd name="connsiteX6" fmla="*/ 8041447 w 8347502"/>
                <a:gd name="connsiteY6" fmla="*/ 1356 h 2358856"/>
                <a:gd name="connsiteX7" fmla="*/ 8167507 w 8347502"/>
                <a:gd name="connsiteY7" fmla="*/ 1578189 h 2358856"/>
                <a:gd name="connsiteX8" fmla="*/ 5566260 w 8347502"/>
                <a:gd name="connsiteY8" fmla="*/ 1104942 h 2358856"/>
                <a:gd name="connsiteX9" fmla="*/ 2838828 w 8347502"/>
                <a:gd name="connsiteY9" fmla="*/ 1483314 h 2358856"/>
                <a:gd name="connsiteX10" fmla="*/ 1814069 w 8347502"/>
                <a:gd name="connsiteY10" fmla="*/ 2240059 h 2358856"/>
                <a:gd name="connsiteX11" fmla="*/ 1025795 w 8347502"/>
                <a:gd name="connsiteY11" fmla="*/ 1798626 h 2358856"/>
                <a:gd name="connsiteX12" fmla="*/ 812243 w 8347502"/>
                <a:gd name="connsiteY12" fmla="*/ 2149416 h 2358856"/>
                <a:gd name="connsiteX13" fmla="*/ 253284 w 8347502"/>
                <a:gd name="connsiteY13" fmla="*/ 2082405 h 2358856"/>
                <a:gd name="connsiteX14" fmla="*/ 15435 w 8347502"/>
                <a:gd name="connsiteY14" fmla="*/ 1467831 h 2358856"/>
                <a:gd name="connsiteX0" fmla="*/ 15435 w 8231298"/>
                <a:gd name="connsiteY0" fmla="*/ 1467831 h 2358856"/>
                <a:gd name="connsiteX1" fmla="*/ 607292 w 8231298"/>
                <a:gd name="connsiteY1" fmla="*/ 581294 h 2358856"/>
                <a:gd name="connsiteX2" fmla="*/ 1199213 w 8231298"/>
                <a:gd name="connsiteY2" fmla="*/ 679273 h 2358856"/>
                <a:gd name="connsiteX3" fmla="*/ 2618110 w 8231298"/>
                <a:gd name="connsiteY3" fmla="*/ 994583 h 2358856"/>
                <a:gd name="connsiteX4" fmla="*/ 6906329 w 8231298"/>
                <a:gd name="connsiteY4" fmla="*/ 836929 h 2358856"/>
                <a:gd name="connsiteX5" fmla="*/ 7836495 w 8231298"/>
                <a:gd name="connsiteY5" fmla="*/ 363964 h 2358856"/>
                <a:gd name="connsiteX6" fmla="*/ 8041447 w 8231298"/>
                <a:gd name="connsiteY6" fmla="*/ 1356 h 2358856"/>
                <a:gd name="connsiteX7" fmla="*/ 8167507 w 8231298"/>
                <a:gd name="connsiteY7" fmla="*/ 1578189 h 2358856"/>
                <a:gd name="connsiteX8" fmla="*/ 7584246 w 8231298"/>
                <a:gd name="connsiteY8" fmla="*/ 2019342 h 2358856"/>
                <a:gd name="connsiteX9" fmla="*/ 5566260 w 8231298"/>
                <a:gd name="connsiteY9" fmla="*/ 1104942 h 2358856"/>
                <a:gd name="connsiteX10" fmla="*/ 2838828 w 8231298"/>
                <a:gd name="connsiteY10" fmla="*/ 1483314 h 2358856"/>
                <a:gd name="connsiteX11" fmla="*/ 1814069 w 8231298"/>
                <a:gd name="connsiteY11" fmla="*/ 2240059 h 2358856"/>
                <a:gd name="connsiteX12" fmla="*/ 1025795 w 8231298"/>
                <a:gd name="connsiteY12" fmla="*/ 1798626 h 2358856"/>
                <a:gd name="connsiteX13" fmla="*/ 812243 w 8231298"/>
                <a:gd name="connsiteY13" fmla="*/ 2149416 h 2358856"/>
                <a:gd name="connsiteX14" fmla="*/ 253284 w 8231298"/>
                <a:gd name="connsiteY14" fmla="*/ 2082405 h 2358856"/>
                <a:gd name="connsiteX15" fmla="*/ 15435 w 8231298"/>
                <a:gd name="connsiteY15" fmla="*/ 1467831 h 2358856"/>
                <a:gd name="connsiteX0" fmla="*/ 15435 w 8231298"/>
                <a:gd name="connsiteY0" fmla="*/ 1467831 h 3503897"/>
                <a:gd name="connsiteX1" fmla="*/ 607292 w 8231298"/>
                <a:gd name="connsiteY1" fmla="*/ 581294 h 3503897"/>
                <a:gd name="connsiteX2" fmla="*/ 1199213 w 8231298"/>
                <a:gd name="connsiteY2" fmla="*/ 679273 h 3503897"/>
                <a:gd name="connsiteX3" fmla="*/ 2618110 w 8231298"/>
                <a:gd name="connsiteY3" fmla="*/ 994583 h 3503897"/>
                <a:gd name="connsiteX4" fmla="*/ 6906329 w 8231298"/>
                <a:gd name="connsiteY4" fmla="*/ 836929 h 3503897"/>
                <a:gd name="connsiteX5" fmla="*/ 7836495 w 8231298"/>
                <a:gd name="connsiteY5" fmla="*/ 363964 h 3503897"/>
                <a:gd name="connsiteX6" fmla="*/ 8041447 w 8231298"/>
                <a:gd name="connsiteY6" fmla="*/ 1356 h 3503897"/>
                <a:gd name="connsiteX7" fmla="*/ 8167507 w 8231298"/>
                <a:gd name="connsiteY7" fmla="*/ 1578189 h 3503897"/>
                <a:gd name="connsiteX8" fmla="*/ 7410826 w 8231298"/>
                <a:gd name="connsiteY8" fmla="*/ 3501300 h 3503897"/>
                <a:gd name="connsiteX9" fmla="*/ 5566260 w 8231298"/>
                <a:gd name="connsiteY9" fmla="*/ 1104942 h 3503897"/>
                <a:gd name="connsiteX10" fmla="*/ 2838828 w 8231298"/>
                <a:gd name="connsiteY10" fmla="*/ 1483314 h 3503897"/>
                <a:gd name="connsiteX11" fmla="*/ 1814069 w 8231298"/>
                <a:gd name="connsiteY11" fmla="*/ 2240059 h 3503897"/>
                <a:gd name="connsiteX12" fmla="*/ 1025795 w 8231298"/>
                <a:gd name="connsiteY12" fmla="*/ 1798626 h 3503897"/>
                <a:gd name="connsiteX13" fmla="*/ 812243 w 8231298"/>
                <a:gd name="connsiteY13" fmla="*/ 2149416 h 3503897"/>
                <a:gd name="connsiteX14" fmla="*/ 253284 w 8231298"/>
                <a:gd name="connsiteY14" fmla="*/ 2082405 h 3503897"/>
                <a:gd name="connsiteX15" fmla="*/ 15435 w 8231298"/>
                <a:gd name="connsiteY15" fmla="*/ 1467831 h 3503897"/>
                <a:gd name="connsiteX0" fmla="*/ 15435 w 8231298"/>
                <a:gd name="connsiteY0" fmla="*/ 1467831 h 3505096"/>
                <a:gd name="connsiteX1" fmla="*/ 607292 w 8231298"/>
                <a:gd name="connsiteY1" fmla="*/ 581294 h 3505096"/>
                <a:gd name="connsiteX2" fmla="*/ 1199213 w 8231298"/>
                <a:gd name="connsiteY2" fmla="*/ 679273 h 3505096"/>
                <a:gd name="connsiteX3" fmla="*/ 2618110 w 8231298"/>
                <a:gd name="connsiteY3" fmla="*/ 994583 h 3505096"/>
                <a:gd name="connsiteX4" fmla="*/ 6906329 w 8231298"/>
                <a:gd name="connsiteY4" fmla="*/ 836929 h 3505096"/>
                <a:gd name="connsiteX5" fmla="*/ 7836495 w 8231298"/>
                <a:gd name="connsiteY5" fmla="*/ 363964 h 3505096"/>
                <a:gd name="connsiteX6" fmla="*/ 8041447 w 8231298"/>
                <a:gd name="connsiteY6" fmla="*/ 1356 h 3505096"/>
                <a:gd name="connsiteX7" fmla="*/ 8167507 w 8231298"/>
                <a:gd name="connsiteY7" fmla="*/ 1578189 h 3505096"/>
                <a:gd name="connsiteX8" fmla="*/ 7410826 w 8231298"/>
                <a:gd name="connsiteY8" fmla="*/ 3501300 h 3505096"/>
                <a:gd name="connsiteX9" fmla="*/ 7931087 w 8231298"/>
                <a:gd name="connsiteY9" fmla="*/ 773866 h 3505096"/>
                <a:gd name="connsiteX10" fmla="*/ 5566260 w 8231298"/>
                <a:gd name="connsiteY10" fmla="*/ 1104942 h 3505096"/>
                <a:gd name="connsiteX11" fmla="*/ 2838828 w 8231298"/>
                <a:gd name="connsiteY11" fmla="*/ 1483314 h 3505096"/>
                <a:gd name="connsiteX12" fmla="*/ 1814069 w 8231298"/>
                <a:gd name="connsiteY12" fmla="*/ 2240059 h 3505096"/>
                <a:gd name="connsiteX13" fmla="*/ 1025795 w 8231298"/>
                <a:gd name="connsiteY13" fmla="*/ 1798626 h 3505096"/>
                <a:gd name="connsiteX14" fmla="*/ 812243 w 8231298"/>
                <a:gd name="connsiteY14" fmla="*/ 2149416 h 3505096"/>
                <a:gd name="connsiteX15" fmla="*/ 253284 w 8231298"/>
                <a:gd name="connsiteY15" fmla="*/ 2082405 h 3505096"/>
                <a:gd name="connsiteX16" fmla="*/ 15435 w 8231298"/>
                <a:gd name="connsiteY16" fmla="*/ 1467831 h 3505096"/>
                <a:gd name="connsiteX0" fmla="*/ 15435 w 8231298"/>
                <a:gd name="connsiteY0" fmla="*/ 1467831 h 3514068"/>
                <a:gd name="connsiteX1" fmla="*/ 607292 w 8231298"/>
                <a:gd name="connsiteY1" fmla="*/ 581294 h 3514068"/>
                <a:gd name="connsiteX2" fmla="*/ 1199213 w 8231298"/>
                <a:gd name="connsiteY2" fmla="*/ 679273 h 3514068"/>
                <a:gd name="connsiteX3" fmla="*/ 2618110 w 8231298"/>
                <a:gd name="connsiteY3" fmla="*/ 994583 h 3514068"/>
                <a:gd name="connsiteX4" fmla="*/ 6906329 w 8231298"/>
                <a:gd name="connsiteY4" fmla="*/ 836929 h 3514068"/>
                <a:gd name="connsiteX5" fmla="*/ 7836495 w 8231298"/>
                <a:gd name="connsiteY5" fmla="*/ 363964 h 3514068"/>
                <a:gd name="connsiteX6" fmla="*/ 8041447 w 8231298"/>
                <a:gd name="connsiteY6" fmla="*/ 1356 h 3514068"/>
                <a:gd name="connsiteX7" fmla="*/ 8167507 w 8231298"/>
                <a:gd name="connsiteY7" fmla="*/ 1578189 h 3514068"/>
                <a:gd name="connsiteX8" fmla="*/ 7410826 w 8231298"/>
                <a:gd name="connsiteY8" fmla="*/ 3501300 h 3514068"/>
                <a:gd name="connsiteX9" fmla="*/ 7473887 w 8231298"/>
                <a:gd name="connsiteY9" fmla="*/ 2334652 h 3514068"/>
                <a:gd name="connsiteX10" fmla="*/ 7931087 w 8231298"/>
                <a:gd name="connsiteY10" fmla="*/ 773866 h 3514068"/>
                <a:gd name="connsiteX11" fmla="*/ 5566260 w 8231298"/>
                <a:gd name="connsiteY11" fmla="*/ 1104942 h 3514068"/>
                <a:gd name="connsiteX12" fmla="*/ 2838828 w 8231298"/>
                <a:gd name="connsiteY12" fmla="*/ 1483314 h 3514068"/>
                <a:gd name="connsiteX13" fmla="*/ 1814069 w 8231298"/>
                <a:gd name="connsiteY13" fmla="*/ 2240059 h 3514068"/>
                <a:gd name="connsiteX14" fmla="*/ 1025795 w 8231298"/>
                <a:gd name="connsiteY14" fmla="*/ 1798626 h 3514068"/>
                <a:gd name="connsiteX15" fmla="*/ 812243 w 8231298"/>
                <a:gd name="connsiteY15" fmla="*/ 2149416 h 3514068"/>
                <a:gd name="connsiteX16" fmla="*/ 253284 w 8231298"/>
                <a:gd name="connsiteY16" fmla="*/ 2082405 h 3514068"/>
                <a:gd name="connsiteX17" fmla="*/ 15435 w 8231298"/>
                <a:gd name="connsiteY17" fmla="*/ 1467831 h 3514068"/>
                <a:gd name="connsiteX0" fmla="*/ 15435 w 8231298"/>
                <a:gd name="connsiteY0" fmla="*/ 1467831 h 3565430"/>
                <a:gd name="connsiteX1" fmla="*/ 607292 w 8231298"/>
                <a:gd name="connsiteY1" fmla="*/ 581294 h 3565430"/>
                <a:gd name="connsiteX2" fmla="*/ 1199213 w 8231298"/>
                <a:gd name="connsiteY2" fmla="*/ 679273 h 3565430"/>
                <a:gd name="connsiteX3" fmla="*/ 2618110 w 8231298"/>
                <a:gd name="connsiteY3" fmla="*/ 994583 h 3565430"/>
                <a:gd name="connsiteX4" fmla="*/ 6906329 w 8231298"/>
                <a:gd name="connsiteY4" fmla="*/ 836929 h 3565430"/>
                <a:gd name="connsiteX5" fmla="*/ 7836495 w 8231298"/>
                <a:gd name="connsiteY5" fmla="*/ 363964 h 3565430"/>
                <a:gd name="connsiteX6" fmla="*/ 8041447 w 8231298"/>
                <a:gd name="connsiteY6" fmla="*/ 1356 h 3565430"/>
                <a:gd name="connsiteX7" fmla="*/ 8167507 w 8231298"/>
                <a:gd name="connsiteY7" fmla="*/ 1578189 h 3565430"/>
                <a:gd name="connsiteX8" fmla="*/ 7615777 w 8231298"/>
                <a:gd name="connsiteY8" fmla="*/ 3233286 h 3565430"/>
                <a:gd name="connsiteX9" fmla="*/ 7410826 w 8231298"/>
                <a:gd name="connsiteY9" fmla="*/ 3501300 h 3565430"/>
                <a:gd name="connsiteX10" fmla="*/ 7473887 w 8231298"/>
                <a:gd name="connsiteY10" fmla="*/ 2334652 h 3565430"/>
                <a:gd name="connsiteX11" fmla="*/ 7931087 w 8231298"/>
                <a:gd name="connsiteY11" fmla="*/ 773866 h 3565430"/>
                <a:gd name="connsiteX12" fmla="*/ 5566260 w 8231298"/>
                <a:gd name="connsiteY12" fmla="*/ 1104942 h 3565430"/>
                <a:gd name="connsiteX13" fmla="*/ 2838828 w 8231298"/>
                <a:gd name="connsiteY13" fmla="*/ 1483314 h 3565430"/>
                <a:gd name="connsiteX14" fmla="*/ 1814069 w 8231298"/>
                <a:gd name="connsiteY14" fmla="*/ 2240059 h 3565430"/>
                <a:gd name="connsiteX15" fmla="*/ 1025795 w 8231298"/>
                <a:gd name="connsiteY15" fmla="*/ 1798626 h 3565430"/>
                <a:gd name="connsiteX16" fmla="*/ 812243 w 8231298"/>
                <a:gd name="connsiteY16" fmla="*/ 2149416 h 3565430"/>
                <a:gd name="connsiteX17" fmla="*/ 253284 w 8231298"/>
                <a:gd name="connsiteY17" fmla="*/ 2082405 h 3565430"/>
                <a:gd name="connsiteX18" fmla="*/ 15435 w 8231298"/>
                <a:gd name="connsiteY18" fmla="*/ 1467831 h 3565430"/>
                <a:gd name="connsiteX0" fmla="*/ 15435 w 8231298"/>
                <a:gd name="connsiteY0" fmla="*/ 1467831 h 3510084"/>
                <a:gd name="connsiteX1" fmla="*/ 607292 w 8231298"/>
                <a:gd name="connsiteY1" fmla="*/ 581294 h 3510084"/>
                <a:gd name="connsiteX2" fmla="*/ 1199213 w 8231298"/>
                <a:gd name="connsiteY2" fmla="*/ 679273 h 3510084"/>
                <a:gd name="connsiteX3" fmla="*/ 2618110 w 8231298"/>
                <a:gd name="connsiteY3" fmla="*/ 994583 h 3510084"/>
                <a:gd name="connsiteX4" fmla="*/ 6906329 w 8231298"/>
                <a:gd name="connsiteY4" fmla="*/ 836929 h 3510084"/>
                <a:gd name="connsiteX5" fmla="*/ 7836495 w 8231298"/>
                <a:gd name="connsiteY5" fmla="*/ 363964 h 3510084"/>
                <a:gd name="connsiteX6" fmla="*/ 8041447 w 8231298"/>
                <a:gd name="connsiteY6" fmla="*/ 1356 h 3510084"/>
                <a:gd name="connsiteX7" fmla="*/ 8167507 w 8231298"/>
                <a:gd name="connsiteY7" fmla="*/ 1578189 h 3510084"/>
                <a:gd name="connsiteX8" fmla="*/ 7615777 w 8231298"/>
                <a:gd name="connsiteY8" fmla="*/ 3233286 h 3510084"/>
                <a:gd name="connsiteX9" fmla="*/ 7410826 w 8231298"/>
                <a:gd name="connsiteY9" fmla="*/ 3501300 h 3510084"/>
                <a:gd name="connsiteX10" fmla="*/ 7268935 w 8231298"/>
                <a:gd name="connsiteY10" fmla="*/ 3122928 h 3510084"/>
                <a:gd name="connsiteX11" fmla="*/ 7473887 w 8231298"/>
                <a:gd name="connsiteY11" fmla="*/ 2334652 h 3510084"/>
                <a:gd name="connsiteX12" fmla="*/ 7931087 w 8231298"/>
                <a:gd name="connsiteY12" fmla="*/ 773866 h 3510084"/>
                <a:gd name="connsiteX13" fmla="*/ 5566260 w 8231298"/>
                <a:gd name="connsiteY13" fmla="*/ 1104942 h 3510084"/>
                <a:gd name="connsiteX14" fmla="*/ 2838828 w 8231298"/>
                <a:gd name="connsiteY14" fmla="*/ 1483314 h 3510084"/>
                <a:gd name="connsiteX15" fmla="*/ 1814069 w 8231298"/>
                <a:gd name="connsiteY15" fmla="*/ 2240059 h 3510084"/>
                <a:gd name="connsiteX16" fmla="*/ 1025795 w 8231298"/>
                <a:gd name="connsiteY16" fmla="*/ 1798626 h 3510084"/>
                <a:gd name="connsiteX17" fmla="*/ 812243 w 8231298"/>
                <a:gd name="connsiteY17" fmla="*/ 2149416 h 3510084"/>
                <a:gd name="connsiteX18" fmla="*/ 253284 w 8231298"/>
                <a:gd name="connsiteY18" fmla="*/ 2082405 h 3510084"/>
                <a:gd name="connsiteX19" fmla="*/ 15435 w 8231298"/>
                <a:gd name="connsiteY19" fmla="*/ 1467831 h 3510084"/>
                <a:gd name="connsiteX0" fmla="*/ 15435 w 8328554"/>
                <a:gd name="connsiteY0" fmla="*/ 1467831 h 3510084"/>
                <a:gd name="connsiteX1" fmla="*/ 607292 w 8328554"/>
                <a:gd name="connsiteY1" fmla="*/ 581294 h 3510084"/>
                <a:gd name="connsiteX2" fmla="*/ 1199213 w 8328554"/>
                <a:gd name="connsiteY2" fmla="*/ 679273 h 3510084"/>
                <a:gd name="connsiteX3" fmla="*/ 2618110 w 8328554"/>
                <a:gd name="connsiteY3" fmla="*/ 994583 h 3510084"/>
                <a:gd name="connsiteX4" fmla="*/ 6906329 w 8328554"/>
                <a:gd name="connsiteY4" fmla="*/ 836929 h 3510084"/>
                <a:gd name="connsiteX5" fmla="*/ 7836495 w 8328554"/>
                <a:gd name="connsiteY5" fmla="*/ 363964 h 3510084"/>
                <a:gd name="connsiteX6" fmla="*/ 8041447 w 8328554"/>
                <a:gd name="connsiteY6" fmla="*/ 1356 h 3510084"/>
                <a:gd name="connsiteX7" fmla="*/ 8325225 w 8328554"/>
                <a:gd name="connsiteY7" fmla="*/ 947286 h 3510084"/>
                <a:gd name="connsiteX8" fmla="*/ 8167507 w 8328554"/>
                <a:gd name="connsiteY8" fmla="*/ 1578189 h 3510084"/>
                <a:gd name="connsiteX9" fmla="*/ 7615777 w 8328554"/>
                <a:gd name="connsiteY9" fmla="*/ 3233286 h 3510084"/>
                <a:gd name="connsiteX10" fmla="*/ 7410826 w 8328554"/>
                <a:gd name="connsiteY10" fmla="*/ 3501300 h 3510084"/>
                <a:gd name="connsiteX11" fmla="*/ 7268935 w 8328554"/>
                <a:gd name="connsiteY11" fmla="*/ 3122928 h 3510084"/>
                <a:gd name="connsiteX12" fmla="*/ 7473887 w 8328554"/>
                <a:gd name="connsiteY12" fmla="*/ 2334652 h 3510084"/>
                <a:gd name="connsiteX13" fmla="*/ 7931087 w 8328554"/>
                <a:gd name="connsiteY13" fmla="*/ 773866 h 3510084"/>
                <a:gd name="connsiteX14" fmla="*/ 5566260 w 8328554"/>
                <a:gd name="connsiteY14" fmla="*/ 1104942 h 3510084"/>
                <a:gd name="connsiteX15" fmla="*/ 2838828 w 8328554"/>
                <a:gd name="connsiteY15" fmla="*/ 1483314 h 3510084"/>
                <a:gd name="connsiteX16" fmla="*/ 1814069 w 8328554"/>
                <a:gd name="connsiteY16" fmla="*/ 2240059 h 3510084"/>
                <a:gd name="connsiteX17" fmla="*/ 1025795 w 8328554"/>
                <a:gd name="connsiteY17" fmla="*/ 1798626 h 3510084"/>
                <a:gd name="connsiteX18" fmla="*/ 812243 w 8328554"/>
                <a:gd name="connsiteY18" fmla="*/ 2149416 h 3510084"/>
                <a:gd name="connsiteX19" fmla="*/ 253284 w 8328554"/>
                <a:gd name="connsiteY19" fmla="*/ 2082405 h 3510084"/>
                <a:gd name="connsiteX20" fmla="*/ 15435 w 8328554"/>
                <a:gd name="connsiteY20" fmla="*/ 1467831 h 3510084"/>
                <a:gd name="connsiteX0" fmla="*/ 15435 w 8350497"/>
                <a:gd name="connsiteY0" fmla="*/ 1467831 h 3510084"/>
                <a:gd name="connsiteX1" fmla="*/ 607292 w 8350497"/>
                <a:gd name="connsiteY1" fmla="*/ 581294 h 3510084"/>
                <a:gd name="connsiteX2" fmla="*/ 1199213 w 8350497"/>
                <a:gd name="connsiteY2" fmla="*/ 679273 h 3510084"/>
                <a:gd name="connsiteX3" fmla="*/ 2618110 w 8350497"/>
                <a:gd name="connsiteY3" fmla="*/ 994583 h 3510084"/>
                <a:gd name="connsiteX4" fmla="*/ 6906329 w 8350497"/>
                <a:gd name="connsiteY4" fmla="*/ 836929 h 3510084"/>
                <a:gd name="connsiteX5" fmla="*/ 7836495 w 8350497"/>
                <a:gd name="connsiteY5" fmla="*/ 363964 h 3510084"/>
                <a:gd name="connsiteX6" fmla="*/ 8041447 w 8350497"/>
                <a:gd name="connsiteY6" fmla="*/ 1356 h 3510084"/>
                <a:gd name="connsiteX7" fmla="*/ 8325225 w 8350497"/>
                <a:gd name="connsiteY7" fmla="*/ 947286 h 3510084"/>
                <a:gd name="connsiteX8" fmla="*/ 8167507 w 8350497"/>
                <a:gd name="connsiteY8" fmla="*/ 1578189 h 3510084"/>
                <a:gd name="connsiteX9" fmla="*/ 7615777 w 8350497"/>
                <a:gd name="connsiteY9" fmla="*/ 3233286 h 3510084"/>
                <a:gd name="connsiteX10" fmla="*/ 7410826 w 8350497"/>
                <a:gd name="connsiteY10" fmla="*/ 3501300 h 3510084"/>
                <a:gd name="connsiteX11" fmla="*/ 7268935 w 8350497"/>
                <a:gd name="connsiteY11" fmla="*/ 3122928 h 3510084"/>
                <a:gd name="connsiteX12" fmla="*/ 7473887 w 8350497"/>
                <a:gd name="connsiteY12" fmla="*/ 2334652 h 3510084"/>
                <a:gd name="connsiteX13" fmla="*/ 7931087 w 8350497"/>
                <a:gd name="connsiteY13" fmla="*/ 773866 h 3510084"/>
                <a:gd name="connsiteX14" fmla="*/ 5566260 w 8350497"/>
                <a:gd name="connsiteY14" fmla="*/ 1104942 h 3510084"/>
                <a:gd name="connsiteX15" fmla="*/ 2838828 w 8350497"/>
                <a:gd name="connsiteY15" fmla="*/ 1483314 h 3510084"/>
                <a:gd name="connsiteX16" fmla="*/ 1814069 w 8350497"/>
                <a:gd name="connsiteY16" fmla="*/ 2240059 h 3510084"/>
                <a:gd name="connsiteX17" fmla="*/ 1025795 w 8350497"/>
                <a:gd name="connsiteY17" fmla="*/ 1798626 h 3510084"/>
                <a:gd name="connsiteX18" fmla="*/ 812243 w 8350497"/>
                <a:gd name="connsiteY18" fmla="*/ 2149416 h 3510084"/>
                <a:gd name="connsiteX19" fmla="*/ 253284 w 8350497"/>
                <a:gd name="connsiteY19" fmla="*/ 2082405 h 3510084"/>
                <a:gd name="connsiteX20" fmla="*/ 15435 w 8350497"/>
                <a:gd name="connsiteY20" fmla="*/ 1467831 h 3510084"/>
                <a:gd name="connsiteX0" fmla="*/ 15435 w 8348807"/>
                <a:gd name="connsiteY0" fmla="*/ 1467831 h 3510084"/>
                <a:gd name="connsiteX1" fmla="*/ 607292 w 8348807"/>
                <a:gd name="connsiteY1" fmla="*/ 581294 h 3510084"/>
                <a:gd name="connsiteX2" fmla="*/ 1199213 w 8348807"/>
                <a:gd name="connsiteY2" fmla="*/ 679273 h 3510084"/>
                <a:gd name="connsiteX3" fmla="*/ 2618110 w 8348807"/>
                <a:gd name="connsiteY3" fmla="*/ 994583 h 3510084"/>
                <a:gd name="connsiteX4" fmla="*/ 6906329 w 8348807"/>
                <a:gd name="connsiteY4" fmla="*/ 836929 h 3510084"/>
                <a:gd name="connsiteX5" fmla="*/ 7836495 w 8348807"/>
                <a:gd name="connsiteY5" fmla="*/ 363964 h 3510084"/>
                <a:gd name="connsiteX6" fmla="*/ 8041447 w 8348807"/>
                <a:gd name="connsiteY6" fmla="*/ 1356 h 3510084"/>
                <a:gd name="connsiteX7" fmla="*/ 8325225 w 8348807"/>
                <a:gd name="connsiteY7" fmla="*/ 947286 h 3510084"/>
                <a:gd name="connsiteX8" fmla="*/ 8151742 w 8348807"/>
                <a:gd name="connsiteY8" fmla="*/ 1436300 h 3510084"/>
                <a:gd name="connsiteX9" fmla="*/ 7615777 w 8348807"/>
                <a:gd name="connsiteY9" fmla="*/ 3233286 h 3510084"/>
                <a:gd name="connsiteX10" fmla="*/ 7410826 w 8348807"/>
                <a:gd name="connsiteY10" fmla="*/ 3501300 h 3510084"/>
                <a:gd name="connsiteX11" fmla="*/ 7268935 w 8348807"/>
                <a:gd name="connsiteY11" fmla="*/ 3122928 h 3510084"/>
                <a:gd name="connsiteX12" fmla="*/ 7473887 w 8348807"/>
                <a:gd name="connsiteY12" fmla="*/ 2334652 h 3510084"/>
                <a:gd name="connsiteX13" fmla="*/ 7931087 w 8348807"/>
                <a:gd name="connsiteY13" fmla="*/ 773866 h 3510084"/>
                <a:gd name="connsiteX14" fmla="*/ 5566260 w 8348807"/>
                <a:gd name="connsiteY14" fmla="*/ 1104942 h 3510084"/>
                <a:gd name="connsiteX15" fmla="*/ 2838828 w 8348807"/>
                <a:gd name="connsiteY15" fmla="*/ 1483314 h 3510084"/>
                <a:gd name="connsiteX16" fmla="*/ 1814069 w 8348807"/>
                <a:gd name="connsiteY16" fmla="*/ 2240059 h 3510084"/>
                <a:gd name="connsiteX17" fmla="*/ 1025795 w 8348807"/>
                <a:gd name="connsiteY17" fmla="*/ 1798626 h 3510084"/>
                <a:gd name="connsiteX18" fmla="*/ 812243 w 8348807"/>
                <a:gd name="connsiteY18" fmla="*/ 2149416 h 3510084"/>
                <a:gd name="connsiteX19" fmla="*/ 253284 w 8348807"/>
                <a:gd name="connsiteY19" fmla="*/ 2082405 h 3510084"/>
                <a:gd name="connsiteX20" fmla="*/ 15435 w 8348807"/>
                <a:gd name="connsiteY20" fmla="*/ 1467831 h 3510084"/>
                <a:gd name="connsiteX0" fmla="*/ 15435 w 8378644"/>
                <a:gd name="connsiteY0" fmla="*/ 1467831 h 3510084"/>
                <a:gd name="connsiteX1" fmla="*/ 607292 w 8378644"/>
                <a:gd name="connsiteY1" fmla="*/ 581294 h 3510084"/>
                <a:gd name="connsiteX2" fmla="*/ 1199213 w 8378644"/>
                <a:gd name="connsiteY2" fmla="*/ 679273 h 3510084"/>
                <a:gd name="connsiteX3" fmla="*/ 2618110 w 8378644"/>
                <a:gd name="connsiteY3" fmla="*/ 994583 h 3510084"/>
                <a:gd name="connsiteX4" fmla="*/ 6906329 w 8378644"/>
                <a:gd name="connsiteY4" fmla="*/ 836929 h 3510084"/>
                <a:gd name="connsiteX5" fmla="*/ 7836495 w 8378644"/>
                <a:gd name="connsiteY5" fmla="*/ 363964 h 3510084"/>
                <a:gd name="connsiteX6" fmla="*/ 8041447 w 8378644"/>
                <a:gd name="connsiteY6" fmla="*/ 1356 h 3510084"/>
                <a:gd name="connsiteX7" fmla="*/ 8325225 w 8378644"/>
                <a:gd name="connsiteY7" fmla="*/ 947286 h 3510084"/>
                <a:gd name="connsiteX8" fmla="*/ 8151742 w 8378644"/>
                <a:gd name="connsiteY8" fmla="*/ 1436300 h 3510084"/>
                <a:gd name="connsiteX9" fmla="*/ 7615777 w 8378644"/>
                <a:gd name="connsiteY9" fmla="*/ 3233286 h 3510084"/>
                <a:gd name="connsiteX10" fmla="*/ 7410826 w 8378644"/>
                <a:gd name="connsiteY10" fmla="*/ 3501300 h 3510084"/>
                <a:gd name="connsiteX11" fmla="*/ 7268935 w 8378644"/>
                <a:gd name="connsiteY11" fmla="*/ 3122928 h 3510084"/>
                <a:gd name="connsiteX12" fmla="*/ 7473887 w 8378644"/>
                <a:gd name="connsiteY12" fmla="*/ 2334652 h 3510084"/>
                <a:gd name="connsiteX13" fmla="*/ 7931087 w 8378644"/>
                <a:gd name="connsiteY13" fmla="*/ 773866 h 3510084"/>
                <a:gd name="connsiteX14" fmla="*/ 5566260 w 8378644"/>
                <a:gd name="connsiteY14" fmla="*/ 1104942 h 3510084"/>
                <a:gd name="connsiteX15" fmla="*/ 2838828 w 8378644"/>
                <a:gd name="connsiteY15" fmla="*/ 1483314 h 3510084"/>
                <a:gd name="connsiteX16" fmla="*/ 1814069 w 8378644"/>
                <a:gd name="connsiteY16" fmla="*/ 2240059 h 3510084"/>
                <a:gd name="connsiteX17" fmla="*/ 1025795 w 8378644"/>
                <a:gd name="connsiteY17" fmla="*/ 1798626 h 3510084"/>
                <a:gd name="connsiteX18" fmla="*/ 812243 w 8378644"/>
                <a:gd name="connsiteY18" fmla="*/ 2149416 h 3510084"/>
                <a:gd name="connsiteX19" fmla="*/ 253284 w 8378644"/>
                <a:gd name="connsiteY19" fmla="*/ 2082405 h 3510084"/>
                <a:gd name="connsiteX20" fmla="*/ 15435 w 8378644"/>
                <a:gd name="connsiteY20" fmla="*/ 1467831 h 3510084"/>
                <a:gd name="connsiteX0" fmla="*/ 15435 w 8486672"/>
                <a:gd name="connsiteY0" fmla="*/ 1467831 h 3510084"/>
                <a:gd name="connsiteX1" fmla="*/ 607292 w 8486672"/>
                <a:gd name="connsiteY1" fmla="*/ 581294 h 3510084"/>
                <a:gd name="connsiteX2" fmla="*/ 1199213 w 8486672"/>
                <a:gd name="connsiteY2" fmla="*/ 679273 h 3510084"/>
                <a:gd name="connsiteX3" fmla="*/ 2618110 w 8486672"/>
                <a:gd name="connsiteY3" fmla="*/ 994583 h 3510084"/>
                <a:gd name="connsiteX4" fmla="*/ 6906329 w 8486672"/>
                <a:gd name="connsiteY4" fmla="*/ 836929 h 3510084"/>
                <a:gd name="connsiteX5" fmla="*/ 7836495 w 8486672"/>
                <a:gd name="connsiteY5" fmla="*/ 363964 h 3510084"/>
                <a:gd name="connsiteX6" fmla="*/ 8041447 w 8486672"/>
                <a:gd name="connsiteY6" fmla="*/ 1356 h 3510084"/>
                <a:gd name="connsiteX7" fmla="*/ 8325225 w 8486672"/>
                <a:gd name="connsiteY7" fmla="*/ 947286 h 3510084"/>
                <a:gd name="connsiteX8" fmla="*/ 8482879 w 8486672"/>
                <a:gd name="connsiteY8" fmla="*/ 1483314 h 3510084"/>
                <a:gd name="connsiteX9" fmla="*/ 8151742 w 8486672"/>
                <a:gd name="connsiteY9" fmla="*/ 1436300 h 3510084"/>
                <a:gd name="connsiteX10" fmla="*/ 7615777 w 8486672"/>
                <a:gd name="connsiteY10" fmla="*/ 3233286 h 3510084"/>
                <a:gd name="connsiteX11" fmla="*/ 7410826 w 8486672"/>
                <a:gd name="connsiteY11" fmla="*/ 3501300 h 3510084"/>
                <a:gd name="connsiteX12" fmla="*/ 7268935 w 8486672"/>
                <a:gd name="connsiteY12" fmla="*/ 3122928 h 3510084"/>
                <a:gd name="connsiteX13" fmla="*/ 7473887 w 8486672"/>
                <a:gd name="connsiteY13" fmla="*/ 2334652 h 3510084"/>
                <a:gd name="connsiteX14" fmla="*/ 7931087 w 8486672"/>
                <a:gd name="connsiteY14" fmla="*/ 773866 h 3510084"/>
                <a:gd name="connsiteX15" fmla="*/ 5566260 w 8486672"/>
                <a:gd name="connsiteY15" fmla="*/ 1104942 h 3510084"/>
                <a:gd name="connsiteX16" fmla="*/ 2838828 w 8486672"/>
                <a:gd name="connsiteY16" fmla="*/ 1483314 h 3510084"/>
                <a:gd name="connsiteX17" fmla="*/ 1814069 w 8486672"/>
                <a:gd name="connsiteY17" fmla="*/ 2240059 h 3510084"/>
                <a:gd name="connsiteX18" fmla="*/ 1025795 w 8486672"/>
                <a:gd name="connsiteY18" fmla="*/ 1798626 h 3510084"/>
                <a:gd name="connsiteX19" fmla="*/ 812243 w 8486672"/>
                <a:gd name="connsiteY19" fmla="*/ 2149416 h 3510084"/>
                <a:gd name="connsiteX20" fmla="*/ 253284 w 8486672"/>
                <a:gd name="connsiteY20" fmla="*/ 2082405 h 3510084"/>
                <a:gd name="connsiteX21" fmla="*/ 15435 w 8486672"/>
                <a:gd name="connsiteY21" fmla="*/ 1467831 h 3510084"/>
                <a:gd name="connsiteX0" fmla="*/ 15435 w 8486672"/>
                <a:gd name="connsiteY0" fmla="*/ 1467831 h 3510084"/>
                <a:gd name="connsiteX1" fmla="*/ 607292 w 8486672"/>
                <a:gd name="connsiteY1" fmla="*/ 581294 h 3510084"/>
                <a:gd name="connsiteX2" fmla="*/ 1199213 w 8486672"/>
                <a:gd name="connsiteY2" fmla="*/ 679273 h 3510084"/>
                <a:gd name="connsiteX3" fmla="*/ 2618110 w 8486672"/>
                <a:gd name="connsiteY3" fmla="*/ 994583 h 3510084"/>
                <a:gd name="connsiteX4" fmla="*/ 6906329 w 8486672"/>
                <a:gd name="connsiteY4" fmla="*/ 836929 h 3510084"/>
                <a:gd name="connsiteX5" fmla="*/ 7836495 w 8486672"/>
                <a:gd name="connsiteY5" fmla="*/ 363964 h 3510084"/>
                <a:gd name="connsiteX6" fmla="*/ 8041447 w 8486672"/>
                <a:gd name="connsiteY6" fmla="*/ 1356 h 3510084"/>
                <a:gd name="connsiteX7" fmla="*/ 8325225 w 8486672"/>
                <a:gd name="connsiteY7" fmla="*/ 947286 h 3510084"/>
                <a:gd name="connsiteX8" fmla="*/ 8482879 w 8486672"/>
                <a:gd name="connsiteY8" fmla="*/ 1483314 h 3510084"/>
                <a:gd name="connsiteX9" fmla="*/ 8151742 w 8486672"/>
                <a:gd name="connsiteY9" fmla="*/ 1436300 h 3510084"/>
                <a:gd name="connsiteX10" fmla="*/ 7615777 w 8486672"/>
                <a:gd name="connsiteY10" fmla="*/ 3233286 h 3510084"/>
                <a:gd name="connsiteX11" fmla="*/ 7410826 w 8486672"/>
                <a:gd name="connsiteY11" fmla="*/ 3501300 h 3510084"/>
                <a:gd name="connsiteX12" fmla="*/ 7268935 w 8486672"/>
                <a:gd name="connsiteY12" fmla="*/ 3122928 h 3510084"/>
                <a:gd name="connsiteX13" fmla="*/ 7473887 w 8486672"/>
                <a:gd name="connsiteY13" fmla="*/ 2334652 h 3510084"/>
                <a:gd name="connsiteX14" fmla="*/ 7931086 w 8486672"/>
                <a:gd name="connsiteY14" fmla="*/ 1341424 h 3510084"/>
                <a:gd name="connsiteX15" fmla="*/ 7931087 w 8486672"/>
                <a:gd name="connsiteY15" fmla="*/ 773866 h 3510084"/>
                <a:gd name="connsiteX16" fmla="*/ 5566260 w 8486672"/>
                <a:gd name="connsiteY16" fmla="*/ 1104942 h 3510084"/>
                <a:gd name="connsiteX17" fmla="*/ 2838828 w 8486672"/>
                <a:gd name="connsiteY17" fmla="*/ 1483314 h 3510084"/>
                <a:gd name="connsiteX18" fmla="*/ 1814069 w 8486672"/>
                <a:gd name="connsiteY18" fmla="*/ 2240059 h 3510084"/>
                <a:gd name="connsiteX19" fmla="*/ 1025795 w 8486672"/>
                <a:gd name="connsiteY19" fmla="*/ 1798626 h 3510084"/>
                <a:gd name="connsiteX20" fmla="*/ 812243 w 8486672"/>
                <a:gd name="connsiteY20" fmla="*/ 2149416 h 3510084"/>
                <a:gd name="connsiteX21" fmla="*/ 253284 w 8486672"/>
                <a:gd name="connsiteY21" fmla="*/ 2082405 h 3510084"/>
                <a:gd name="connsiteX22" fmla="*/ 15435 w 8486672"/>
                <a:gd name="connsiteY22" fmla="*/ 1467831 h 3510084"/>
                <a:gd name="connsiteX0" fmla="*/ 15435 w 8486672"/>
                <a:gd name="connsiteY0" fmla="*/ 1467831 h 3510084"/>
                <a:gd name="connsiteX1" fmla="*/ 607292 w 8486672"/>
                <a:gd name="connsiteY1" fmla="*/ 581294 h 3510084"/>
                <a:gd name="connsiteX2" fmla="*/ 1199213 w 8486672"/>
                <a:gd name="connsiteY2" fmla="*/ 679273 h 3510084"/>
                <a:gd name="connsiteX3" fmla="*/ 2618110 w 8486672"/>
                <a:gd name="connsiteY3" fmla="*/ 994583 h 3510084"/>
                <a:gd name="connsiteX4" fmla="*/ 6906329 w 8486672"/>
                <a:gd name="connsiteY4" fmla="*/ 836929 h 3510084"/>
                <a:gd name="connsiteX5" fmla="*/ 7836495 w 8486672"/>
                <a:gd name="connsiteY5" fmla="*/ 363964 h 3510084"/>
                <a:gd name="connsiteX6" fmla="*/ 8041447 w 8486672"/>
                <a:gd name="connsiteY6" fmla="*/ 1356 h 3510084"/>
                <a:gd name="connsiteX7" fmla="*/ 8325225 w 8486672"/>
                <a:gd name="connsiteY7" fmla="*/ 947286 h 3510084"/>
                <a:gd name="connsiteX8" fmla="*/ 8482879 w 8486672"/>
                <a:gd name="connsiteY8" fmla="*/ 1483314 h 3510084"/>
                <a:gd name="connsiteX9" fmla="*/ 8151742 w 8486672"/>
                <a:gd name="connsiteY9" fmla="*/ 1436300 h 3510084"/>
                <a:gd name="connsiteX10" fmla="*/ 7615777 w 8486672"/>
                <a:gd name="connsiteY10" fmla="*/ 3233286 h 3510084"/>
                <a:gd name="connsiteX11" fmla="*/ 7410826 w 8486672"/>
                <a:gd name="connsiteY11" fmla="*/ 3501300 h 3510084"/>
                <a:gd name="connsiteX12" fmla="*/ 7268935 w 8486672"/>
                <a:gd name="connsiteY12" fmla="*/ 3122928 h 3510084"/>
                <a:gd name="connsiteX13" fmla="*/ 7473887 w 8486672"/>
                <a:gd name="connsiteY13" fmla="*/ 2334652 h 3510084"/>
                <a:gd name="connsiteX14" fmla="*/ 7931086 w 8486672"/>
                <a:gd name="connsiteY14" fmla="*/ 1341424 h 3510084"/>
                <a:gd name="connsiteX15" fmla="*/ 7536949 w 8486672"/>
                <a:gd name="connsiteY15" fmla="*/ 821163 h 3510084"/>
                <a:gd name="connsiteX16" fmla="*/ 5566260 w 8486672"/>
                <a:gd name="connsiteY16" fmla="*/ 1104942 h 3510084"/>
                <a:gd name="connsiteX17" fmla="*/ 2838828 w 8486672"/>
                <a:gd name="connsiteY17" fmla="*/ 1483314 h 3510084"/>
                <a:gd name="connsiteX18" fmla="*/ 1814069 w 8486672"/>
                <a:gd name="connsiteY18" fmla="*/ 2240059 h 3510084"/>
                <a:gd name="connsiteX19" fmla="*/ 1025795 w 8486672"/>
                <a:gd name="connsiteY19" fmla="*/ 1798626 h 3510084"/>
                <a:gd name="connsiteX20" fmla="*/ 812243 w 8486672"/>
                <a:gd name="connsiteY20" fmla="*/ 2149416 h 3510084"/>
                <a:gd name="connsiteX21" fmla="*/ 253284 w 8486672"/>
                <a:gd name="connsiteY21" fmla="*/ 2082405 h 3510084"/>
                <a:gd name="connsiteX22" fmla="*/ 15435 w 8486672"/>
                <a:gd name="connsiteY22" fmla="*/ 1467831 h 3510084"/>
                <a:gd name="connsiteX0" fmla="*/ 15435 w 8486672"/>
                <a:gd name="connsiteY0" fmla="*/ 1467831 h 3510084"/>
                <a:gd name="connsiteX1" fmla="*/ 607292 w 8486672"/>
                <a:gd name="connsiteY1" fmla="*/ 581294 h 3510084"/>
                <a:gd name="connsiteX2" fmla="*/ 1199213 w 8486672"/>
                <a:gd name="connsiteY2" fmla="*/ 679273 h 3510084"/>
                <a:gd name="connsiteX3" fmla="*/ 2618110 w 8486672"/>
                <a:gd name="connsiteY3" fmla="*/ 994583 h 3510084"/>
                <a:gd name="connsiteX4" fmla="*/ 6906329 w 8486672"/>
                <a:gd name="connsiteY4" fmla="*/ 836929 h 3510084"/>
                <a:gd name="connsiteX5" fmla="*/ 7836495 w 8486672"/>
                <a:gd name="connsiteY5" fmla="*/ 363964 h 3510084"/>
                <a:gd name="connsiteX6" fmla="*/ 8041447 w 8486672"/>
                <a:gd name="connsiteY6" fmla="*/ 1356 h 3510084"/>
                <a:gd name="connsiteX7" fmla="*/ 8325225 w 8486672"/>
                <a:gd name="connsiteY7" fmla="*/ 947286 h 3510084"/>
                <a:gd name="connsiteX8" fmla="*/ 8482879 w 8486672"/>
                <a:gd name="connsiteY8" fmla="*/ 1483314 h 3510084"/>
                <a:gd name="connsiteX9" fmla="*/ 8151742 w 8486672"/>
                <a:gd name="connsiteY9" fmla="*/ 1436300 h 3510084"/>
                <a:gd name="connsiteX10" fmla="*/ 7615777 w 8486672"/>
                <a:gd name="connsiteY10" fmla="*/ 3233286 h 3510084"/>
                <a:gd name="connsiteX11" fmla="*/ 7410826 w 8486672"/>
                <a:gd name="connsiteY11" fmla="*/ 3501300 h 3510084"/>
                <a:gd name="connsiteX12" fmla="*/ 7268935 w 8486672"/>
                <a:gd name="connsiteY12" fmla="*/ 3122928 h 3510084"/>
                <a:gd name="connsiteX13" fmla="*/ 7473887 w 8486672"/>
                <a:gd name="connsiteY13" fmla="*/ 2334652 h 3510084"/>
                <a:gd name="connsiteX14" fmla="*/ 7931086 w 8486672"/>
                <a:gd name="connsiteY14" fmla="*/ 1341424 h 3510084"/>
                <a:gd name="connsiteX15" fmla="*/ 7647307 w 8486672"/>
                <a:gd name="connsiteY15" fmla="*/ 1168003 h 3510084"/>
                <a:gd name="connsiteX16" fmla="*/ 7536949 w 8486672"/>
                <a:gd name="connsiteY16" fmla="*/ 821163 h 3510084"/>
                <a:gd name="connsiteX17" fmla="*/ 5566260 w 8486672"/>
                <a:gd name="connsiteY17" fmla="*/ 1104942 h 3510084"/>
                <a:gd name="connsiteX18" fmla="*/ 2838828 w 8486672"/>
                <a:gd name="connsiteY18" fmla="*/ 1483314 h 3510084"/>
                <a:gd name="connsiteX19" fmla="*/ 1814069 w 8486672"/>
                <a:gd name="connsiteY19" fmla="*/ 2240059 h 3510084"/>
                <a:gd name="connsiteX20" fmla="*/ 1025795 w 8486672"/>
                <a:gd name="connsiteY20" fmla="*/ 1798626 h 3510084"/>
                <a:gd name="connsiteX21" fmla="*/ 812243 w 8486672"/>
                <a:gd name="connsiteY21" fmla="*/ 2149416 h 3510084"/>
                <a:gd name="connsiteX22" fmla="*/ 253284 w 8486672"/>
                <a:gd name="connsiteY22" fmla="*/ 2082405 h 3510084"/>
                <a:gd name="connsiteX23" fmla="*/ 15435 w 8486672"/>
                <a:gd name="connsiteY23" fmla="*/ 1467831 h 3510084"/>
                <a:gd name="connsiteX0" fmla="*/ 15435 w 8486672"/>
                <a:gd name="connsiteY0" fmla="*/ 1467831 h 3510084"/>
                <a:gd name="connsiteX1" fmla="*/ 607292 w 8486672"/>
                <a:gd name="connsiteY1" fmla="*/ 581294 h 3510084"/>
                <a:gd name="connsiteX2" fmla="*/ 1199213 w 8486672"/>
                <a:gd name="connsiteY2" fmla="*/ 679273 h 3510084"/>
                <a:gd name="connsiteX3" fmla="*/ 2618110 w 8486672"/>
                <a:gd name="connsiteY3" fmla="*/ 994583 h 3510084"/>
                <a:gd name="connsiteX4" fmla="*/ 6906329 w 8486672"/>
                <a:gd name="connsiteY4" fmla="*/ 836929 h 3510084"/>
                <a:gd name="connsiteX5" fmla="*/ 7836495 w 8486672"/>
                <a:gd name="connsiteY5" fmla="*/ 363964 h 3510084"/>
                <a:gd name="connsiteX6" fmla="*/ 8041447 w 8486672"/>
                <a:gd name="connsiteY6" fmla="*/ 1356 h 3510084"/>
                <a:gd name="connsiteX7" fmla="*/ 8325225 w 8486672"/>
                <a:gd name="connsiteY7" fmla="*/ 947286 h 3510084"/>
                <a:gd name="connsiteX8" fmla="*/ 8482879 w 8486672"/>
                <a:gd name="connsiteY8" fmla="*/ 1483314 h 3510084"/>
                <a:gd name="connsiteX9" fmla="*/ 8151742 w 8486672"/>
                <a:gd name="connsiteY9" fmla="*/ 1436300 h 3510084"/>
                <a:gd name="connsiteX10" fmla="*/ 7615777 w 8486672"/>
                <a:gd name="connsiteY10" fmla="*/ 3233286 h 3510084"/>
                <a:gd name="connsiteX11" fmla="*/ 7410826 w 8486672"/>
                <a:gd name="connsiteY11" fmla="*/ 3501300 h 3510084"/>
                <a:gd name="connsiteX12" fmla="*/ 7268935 w 8486672"/>
                <a:gd name="connsiteY12" fmla="*/ 3122928 h 3510084"/>
                <a:gd name="connsiteX13" fmla="*/ 7473887 w 8486672"/>
                <a:gd name="connsiteY13" fmla="*/ 2334652 h 3510084"/>
                <a:gd name="connsiteX14" fmla="*/ 7931086 w 8486672"/>
                <a:gd name="connsiteY14" fmla="*/ 1341424 h 3510084"/>
                <a:gd name="connsiteX15" fmla="*/ 7647307 w 8486672"/>
                <a:gd name="connsiteY15" fmla="*/ 1168003 h 3510084"/>
                <a:gd name="connsiteX16" fmla="*/ 7316232 w 8486672"/>
                <a:gd name="connsiteY16" fmla="*/ 963053 h 3510084"/>
                <a:gd name="connsiteX17" fmla="*/ 5566260 w 8486672"/>
                <a:gd name="connsiteY17" fmla="*/ 1104942 h 3510084"/>
                <a:gd name="connsiteX18" fmla="*/ 2838828 w 8486672"/>
                <a:gd name="connsiteY18" fmla="*/ 1483314 h 3510084"/>
                <a:gd name="connsiteX19" fmla="*/ 1814069 w 8486672"/>
                <a:gd name="connsiteY19" fmla="*/ 2240059 h 3510084"/>
                <a:gd name="connsiteX20" fmla="*/ 1025795 w 8486672"/>
                <a:gd name="connsiteY20" fmla="*/ 1798626 h 3510084"/>
                <a:gd name="connsiteX21" fmla="*/ 812243 w 8486672"/>
                <a:gd name="connsiteY21" fmla="*/ 2149416 h 3510084"/>
                <a:gd name="connsiteX22" fmla="*/ 253284 w 8486672"/>
                <a:gd name="connsiteY22" fmla="*/ 2082405 h 3510084"/>
                <a:gd name="connsiteX23" fmla="*/ 15435 w 8486672"/>
                <a:gd name="connsiteY23" fmla="*/ 1467831 h 3510084"/>
                <a:gd name="connsiteX0" fmla="*/ 15435 w 8486672"/>
                <a:gd name="connsiteY0" fmla="*/ 1467831 h 3510084"/>
                <a:gd name="connsiteX1" fmla="*/ 607292 w 8486672"/>
                <a:gd name="connsiteY1" fmla="*/ 581294 h 3510084"/>
                <a:gd name="connsiteX2" fmla="*/ 1199213 w 8486672"/>
                <a:gd name="connsiteY2" fmla="*/ 679273 h 3510084"/>
                <a:gd name="connsiteX3" fmla="*/ 2618110 w 8486672"/>
                <a:gd name="connsiteY3" fmla="*/ 994583 h 3510084"/>
                <a:gd name="connsiteX4" fmla="*/ 6906329 w 8486672"/>
                <a:gd name="connsiteY4" fmla="*/ 836929 h 3510084"/>
                <a:gd name="connsiteX5" fmla="*/ 7836495 w 8486672"/>
                <a:gd name="connsiteY5" fmla="*/ 363964 h 3510084"/>
                <a:gd name="connsiteX6" fmla="*/ 8041447 w 8486672"/>
                <a:gd name="connsiteY6" fmla="*/ 1356 h 3510084"/>
                <a:gd name="connsiteX7" fmla="*/ 8325225 w 8486672"/>
                <a:gd name="connsiteY7" fmla="*/ 947286 h 3510084"/>
                <a:gd name="connsiteX8" fmla="*/ 8482879 w 8486672"/>
                <a:gd name="connsiteY8" fmla="*/ 1483314 h 3510084"/>
                <a:gd name="connsiteX9" fmla="*/ 8151742 w 8486672"/>
                <a:gd name="connsiteY9" fmla="*/ 1436300 h 3510084"/>
                <a:gd name="connsiteX10" fmla="*/ 7615777 w 8486672"/>
                <a:gd name="connsiteY10" fmla="*/ 3233286 h 3510084"/>
                <a:gd name="connsiteX11" fmla="*/ 7410826 w 8486672"/>
                <a:gd name="connsiteY11" fmla="*/ 3501300 h 3510084"/>
                <a:gd name="connsiteX12" fmla="*/ 7268935 w 8486672"/>
                <a:gd name="connsiteY12" fmla="*/ 3122928 h 3510084"/>
                <a:gd name="connsiteX13" fmla="*/ 7473887 w 8486672"/>
                <a:gd name="connsiteY13" fmla="*/ 2334652 h 3510084"/>
                <a:gd name="connsiteX14" fmla="*/ 7726134 w 8486672"/>
                <a:gd name="connsiteY14" fmla="*/ 1357190 h 3510084"/>
                <a:gd name="connsiteX15" fmla="*/ 7647307 w 8486672"/>
                <a:gd name="connsiteY15" fmla="*/ 1168003 h 3510084"/>
                <a:gd name="connsiteX16" fmla="*/ 7316232 w 8486672"/>
                <a:gd name="connsiteY16" fmla="*/ 963053 h 3510084"/>
                <a:gd name="connsiteX17" fmla="*/ 5566260 w 8486672"/>
                <a:gd name="connsiteY17" fmla="*/ 1104942 h 3510084"/>
                <a:gd name="connsiteX18" fmla="*/ 2838828 w 8486672"/>
                <a:gd name="connsiteY18" fmla="*/ 1483314 h 3510084"/>
                <a:gd name="connsiteX19" fmla="*/ 1814069 w 8486672"/>
                <a:gd name="connsiteY19" fmla="*/ 2240059 h 3510084"/>
                <a:gd name="connsiteX20" fmla="*/ 1025795 w 8486672"/>
                <a:gd name="connsiteY20" fmla="*/ 1798626 h 3510084"/>
                <a:gd name="connsiteX21" fmla="*/ 812243 w 8486672"/>
                <a:gd name="connsiteY21" fmla="*/ 2149416 h 3510084"/>
                <a:gd name="connsiteX22" fmla="*/ 253284 w 8486672"/>
                <a:gd name="connsiteY22" fmla="*/ 2082405 h 3510084"/>
                <a:gd name="connsiteX23" fmla="*/ 15435 w 8486672"/>
                <a:gd name="connsiteY23" fmla="*/ 1467831 h 3510084"/>
                <a:gd name="connsiteX0" fmla="*/ 15435 w 8486672"/>
                <a:gd name="connsiteY0" fmla="*/ 1473251 h 3515504"/>
                <a:gd name="connsiteX1" fmla="*/ 607292 w 8486672"/>
                <a:gd name="connsiteY1" fmla="*/ 586714 h 3515504"/>
                <a:gd name="connsiteX2" fmla="*/ 1293806 w 8486672"/>
                <a:gd name="connsiteY2" fmla="*/ 6776 h 3515504"/>
                <a:gd name="connsiteX3" fmla="*/ 2618110 w 8486672"/>
                <a:gd name="connsiteY3" fmla="*/ 1000003 h 3515504"/>
                <a:gd name="connsiteX4" fmla="*/ 6906329 w 8486672"/>
                <a:gd name="connsiteY4" fmla="*/ 842349 h 3515504"/>
                <a:gd name="connsiteX5" fmla="*/ 7836495 w 8486672"/>
                <a:gd name="connsiteY5" fmla="*/ 369384 h 3515504"/>
                <a:gd name="connsiteX6" fmla="*/ 8041447 w 8486672"/>
                <a:gd name="connsiteY6" fmla="*/ 6776 h 3515504"/>
                <a:gd name="connsiteX7" fmla="*/ 8325225 w 8486672"/>
                <a:gd name="connsiteY7" fmla="*/ 952706 h 3515504"/>
                <a:gd name="connsiteX8" fmla="*/ 8482879 w 8486672"/>
                <a:gd name="connsiteY8" fmla="*/ 1488734 h 3515504"/>
                <a:gd name="connsiteX9" fmla="*/ 8151742 w 8486672"/>
                <a:gd name="connsiteY9" fmla="*/ 1441720 h 3515504"/>
                <a:gd name="connsiteX10" fmla="*/ 7615777 w 8486672"/>
                <a:gd name="connsiteY10" fmla="*/ 3238706 h 3515504"/>
                <a:gd name="connsiteX11" fmla="*/ 7410826 w 8486672"/>
                <a:gd name="connsiteY11" fmla="*/ 3506720 h 3515504"/>
                <a:gd name="connsiteX12" fmla="*/ 7268935 w 8486672"/>
                <a:gd name="connsiteY12" fmla="*/ 3128348 h 3515504"/>
                <a:gd name="connsiteX13" fmla="*/ 7473887 w 8486672"/>
                <a:gd name="connsiteY13" fmla="*/ 2340072 h 3515504"/>
                <a:gd name="connsiteX14" fmla="*/ 7726134 w 8486672"/>
                <a:gd name="connsiteY14" fmla="*/ 1362610 h 3515504"/>
                <a:gd name="connsiteX15" fmla="*/ 7647307 w 8486672"/>
                <a:gd name="connsiteY15" fmla="*/ 1173423 h 3515504"/>
                <a:gd name="connsiteX16" fmla="*/ 7316232 w 8486672"/>
                <a:gd name="connsiteY16" fmla="*/ 968473 h 3515504"/>
                <a:gd name="connsiteX17" fmla="*/ 5566260 w 8486672"/>
                <a:gd name="connsiteY17" fmla="*/ 1110362 h 3515504"/>
                <a:gd name="connsiteX18" fmla="*/ 2838828 w 8486672"/>
                <a:gd name="connsiteY18" fmla="*/ 1488734 h 3515504"/>
                <a:gd name="connsiteX19" fmla="*/ 1814069 w 8486672"/>
                <a:gd name="connsiteY19" fmla="*/ 2245479 h 3515504"/>
                <a:gd name="connsiteX20" fmla="*/ 1025795 w 8486672"/>
                <a:gd name="connsiteY20" fmla="*/ 1804046 h 3515504"/>
                <a:gd name="connsiteX21" fmla="*/ 812243 w 8486672"/>
                <a:gd name="connsiteY21" fmla="*/ 2154836 h 3515504"/>
                <a:gd name="connsiteX22" fmla="*/ 253284 w 8486672"/>
                <a:gd name="connsiteY22" fmla="*/ 2087825 h 3515504"/>
                <a:gd name="connsiteX23" fmla="*/ 15435 w 8486672"/>
                <a:gd name="connsiteY23" fmla="*/ 1473251 h 3515504"/>
                <a:gd name="connsiteX0" fmla="*/ 15435 w 8486672"/>
                <a:gd name="connsiteY0" fmla="*/ 1952635 h 3994888"/>
                <a:gd name="connsiteX1" fmla="*/ 607292 w 8486672"/>
                <a:gd name="connsiteY1" fmla="*/ 1066098 h 3994888"/>
                <a:gd name="connsiteX2" fmla="*/ 1293806 w 8486672"/>
                <a:gd name="connsiteY2" fmla="*/ 486160 h 3994888"/>
                <a:gd name="connsiteX3" fmla="*/ 2365859 w 8486672"/>
                <a:gd name="connsiteY3" fmla="*/ 28959 h 3994888"/>
                <a:gd name="connsiteX4" fmla="*/ 2618110 w 8486672"/>
                <a:gd name="connsiteY4" fmla="*/ 1479387 h 3994888"/>
                <a:gd name="connsiteX5" fmla="*/ 6906329 w 8486672"/>
                <a:gd name="connsiteY5" fmla="*/ 1321733 h 3994888"/>
                <a:gd name="connsiteX6" fmla="*/ 7836495 w 8486672"/>
                <a:gd name="connsiteY6" fmla="*/ 848768 h 3994888"/>
                <a:gd name="connsiteX7" fmla="*/ 8041447 w 8486672"/>
                <a:gd name="connsiteY7" fmla="*/ 486160 h 3994888"/>
                <a:gd name="connsiteX8" fmla="*/ 8325225 w 8486672"/>
                <a:gd name="connsiteY8" fmla="*/ 1432090 h 3994888"/>
                <a:gd name="connsiteX9" fmla="*/ 8482879 w 8486672"/>
                <a:gd name="connsiteY9" fmla="*/ 1968118 h 3994888"/>
                <a:gd name="connsiteX10" fmla="*/ 8151742 w 8486672"/>
                <a:gd name="connsiteY10" fmla="*/ 1921104 h 3994888"/>
                <a:gd name="connsiteX11" fmla="*/ 7615777 w 8486672"/>
                <a:gd name="connsiteY11" fmla="*/ 3718090 h 3994888"/>
                <a:gd name="connsiteX12" fmla="*/ 7410826 w 8486672"/>
                <a:gd name="connsiteY12" fmla="*/ 3986104 h 3994888"/>
                <a:gd name="connsiteX13" fmla="*/ 7268935 w 8486672"/>
                <a:gd name="connsiteY13" fmla="*/ 3607732 h 3994888"/>
                <a:gd name="connsiteX14" fmla="*/ 7473887 w 8486672"/>
                <a:gd name="connsiteY14" fmla="*/ 2819456 h 3994888"/>
                <a:gd name="connsiteX15" fmla="*/ 7726134 w 8486672"/>
                <a:gd name="connsiteY15" fmla="*/ 1841994 h 3994888"/>
                <a:gd name="connsiteX16" fmla="*/ 7647307 w 8486672"/>
                <a:gd name="connsiteY16" fmla="*/ 1652807 h 3994888"/>
                <a:gd name="connsiteX17" fmla="*/ 7316232 w 8486672"/>
                <a:gd name="connsiteY17" fmla="*/ 1447857 h 3994888"/>
                <a:gd name="connsiteX18" fmla="*/ 5566260 w 8486672"/>
                <a:gd name="connsiteY18" fmla="*/ 1589746 h 3994888"/>
                <a:gd name="connsiteX19" fmla="*/ 2838828 w 8486672"/>
                <a:gd name="connsiteY19" fmla="*/ 1968118 h 3994888"/>
                <a:gd name="connsiteX20" fmla="*/ 1814069 w 8486672"/>
                <a:gd name="connsiteY20" fmla="*/ 2724863 h 3994888"/>
                <a:gd name="connsiteX21" fmla="*/ 1025795 w 8486672"/>
                <a:gd name="connsiteY21" fmla="*/ 2283430 h 3994888"/>
                <a:gd name="connsiteX22" fmla="*/ 812243 w 8486672"/>
                <a:gd name="connsiteY22" fmla="*/ 2634220 h 3994888"/>
                <a:gd name="connsiteX23" fmla="*/ 253284 w 8486672"/>
                <a:gd name="connsiteY23" fmla="*/ 2567209 h 3994888"/>
                <a:gd name="connsiteX24" fmla="*/ 15435 w 8486672"/>
                <a:gd name="connsiteY24" fmla="*/ 1952635 h 3994888"/>
                <a:gd name="connsiteX0" fmla="*/ 15435 w 8486672"/>
                <a:gd name="connsiteY0" fmla="*/ 1926317 h 3968570"/>
                <a:gd name="connsiteX1" fmla="*/ 607292 w 8486672"/>
                <a:gd name="connsiteY1" fmla="*/ 1039780 h 3968570"/>
                <a:gd name="connsiteX2" fmla="*/ 1293806 w 8486672"/>
                <a:gd name="connsiteY2" fmla="*/ 459842 h 3968570"/>
                <a:gd name="connsiteX3" fmla="*/ 2365859 w 8486672"/>
                <a:gd name="connsiteY3" fmla="*/ 2641 h 3968570"/>
                <a:gd name="connsiteX4" fmla="*/ 2507748 w 8486672"/>
                <a:gd name="connsiteY4" fmla="*/ 712089 h 3968570"/>
                <a:gd name="connsiteX5" fmla="*/ 2618110 w 8486672"/>
                <a:gd name="connsiteY5" fmla="*/ 1453069 h 3968570"/>
                <a:gd name="connsiteX6" fmla="*/ 6906329 w 8486672"/>
                <a:gd name="connsiteY6" fmla="*/ 1295415 h 3968570"/>
                <a:gd name="connsiteX7" fmla="*/ 7836495 w 8486672"/>
                <a:gd name="connsiteY7" fmla="*/ 822450 h 3968570"/>
                <a:gd name="connsiteX8" fmla="*/ 8041447 w 8486672"/>
                <a:gd name="connsiteY8" fmla="*/ 459842 h 3968570"/>
                <a:gd name="connsiteX9" fmla="*/ 8325225 w 8486672"/>
                <a:gd name="connsiteY9" fmla="*/ 1405772 h 3968570"/>
                <a:gd name="connsiteX10" fmla="*/ 8482879 w 8486672"/>
                <a:gd name="connsiteY10" fmla="*/ 1941800 h 3968570"/>
                <a:gd name="connsiteX11" fmla="*/ 8151742 w 8486672"/>
                <a:gd name="connsiteY11" fmla="*/ 1894786 h 3968570"/>
                <a:gd name="connsiteX12" fmla="*/ 7615777 w 8486672"/>
                <a:gd name="connsiteY12" fmla="*/ 3691772 h 3968570"/>
                <a:gd name="connsiteX13" fmla="*/ 7410826 w 8486672"/>
                <a:gd name="connsiteY13" fmla="*/ 3959786 h 3968570"/>
                <a:gd name="connsiteX14" fmla="*/ 7268935 w 8486672"/>
                <a:gd name="connsiteY14" fmla="*/ 3581414 h 3968570"/>
                <a:gd name="connsiteX15" fmla="*/ 7473887 w 8486672"/>
                <a:gd name="connsiteY15" fmla="*/ 2793138 h 3968570"/>
                <a:gd name="connsiteX16" fmla="*/ 7726134 w 8486672"/>
                <a:gd name="connsiteY16" fmla="*/ 1815676 h 3968570"/>
                <a:gd name="connsiteX17" fmla="*/ 7647307 w 8486672"/>
                <a:gd name="connsiteY17" fmla="*/ 1626489 h 3968570"/>
                <a:gd name="connsiteX18" fmla="*/ 7316232 w 8486672"/>
                <a:gd name="connsiteY18" fmla="*/ 1421539 h 3968570"/>
                <a:gd name="connsiteX19" fmla="*/ 5566260 w 8486672"/>
                <a:gd name="connsiteY19" fmla="*/ 1563428 h 3968570"/>
                <a:gd name="connsiteX20" fmla="*/ 2838828 w 8486672"/>
                <a:gd name="connsiteY20" fmla="*/ 1941800 h 3968570"/>
                <a:gd name="connsiteX21" fmla="*/ 1814069 w 8486672"/>
                <a:gd name="connsiteY21" fmla="*/ 2698545 h 3968570"/>
                <a:gd name="connsiteX22" fmla="*/ 1025795 w 8486672"/>
                <a:gd name="connsiteY22" fmla="*/ 2257112 h 3968570"/>
                <a:gd name="connsiteX23" fmla="*/ 812243 w 8486672"/>
                <a:gd name="connsiteY23" fmla="*/ 2607902 h 3968570"/>
                <a:gd name="connsiteX24" fmla="*/ 253284 w 8486672"/>
                <a:gd name="connsiteY24" fmla="*/ 2540891 h 3968570"/>
                <a:gd name="connsiteX25" fmla="*/ 15435 w 8486672"/>
                <a:gd name="connsiteY25" fmla="*/ 1926317 h 3968570"/>
                <a:gd name="connsiteX0" fmla="*/ 15435 w 8486672"/>
                <a:gd name="connsiteY0" fmla="*/ 1926317 h 3968570"/>
                <a:gd name="connsiteX1" fmla="*/ 607292 w 8486672"/>
                <a:gd name="connsiteY1" fmla="*/ 1039780 h 3968570"/>
                <a:gd name="connsiteX2" fmla="*/ 1293806 w 8486672"/>
                <a:gd name="connsiteY2" fmla="*/ 459842 h 3968570"/>
                <a:gd name="connsiteX3" fmla="*/ 2365859 w 8486672"/>
                <a:gd name="connsiteY3" fmla="*/ 2641 h 3968570"/>
                <a:gd name="connsiteX4" fmla="*/ 2507748 w 8486672"/>
                <a:gd name="connsiteY4" fmla="*/ 712089 h 3968570"/>
                <a:gd name="connsiteX5" fmla="*/ 2964948 w 8486672"/>
                <a:gd name="connsiteY5" fmla="*/ 869744 h 3968570"/>
                <a:gd name="connsiteX6" fmla="*/ 2618110 w 8486672"/>
                <a:gd name="connsiteY6" fmla="*/ 1453069 h 3968570"/>
                <a:gd name="connsiteX7" fmla="*/ 6906329 w 8486672"/>
                <a:gd name="connsiteY7" fmla="*/ 1295415 h 3968570"/>
                <a:gd name="connsiteX8" fmla="*/ 7836495 w 8486672"/>
                <a:gd name="connsiteY8" fmla="*/ 822450 h 3968570"/>
                <a:gd name="connsiteX9" fmla="*/ 8041447 w 8486672"/>
                <a:gd name="connsiteY9" fmla="*/ 459842 h 3968570"/>
                <a:gd name="connsiteX10" fmla="*/ 8325225 w 8486672"/>
                <a:gd name="connsiteY10" fmla="*/ 1405772 h 3968570"/>
                <a:gd name="connsiteX11" fmla="*/ 8482879 w 8486672"/>
                <a:gd name="connsiteY11" fmla="*/ 1941800 h 3968570"/>
                <a:gd name="connsiteX12" fmla="*/ 8151742 w 8486672"/>
                <a:gd name="connsiteY12" fmla="*/ 1894786 h 3968570"/>
                <a:gd name="connsiteX13" fmla="*/ 7615777 w 8486672"/>
                <a:gd name="connsiteY13" fmla="*/ 3691772 h 3968570"/>
                <a:gd name="connsiteX14" fmla="*/ 7410826 w 8486672"/>
                <a:gd name="connsiteY14" fmla="*/ 3959786 h 3968570"/>
                <a:gd name="connsiteX15" fmla="*/ 7268935 w 8486672"/>
                <a:gd name="connsiteY15" fmla="*/ 3581414 h 3968570"/>
                <a:gd name="connsiteX16" fmla="*/ 7473887 w 8486672"/>
                <a:gd name="connsiteY16" fmla="*/ 2793138 h 3968570"/>
                <a:gd name="connsiteX17" fmla="*/ 7726134 w 8486672"/>
                <a:gd name="connsiteY17" fmla="*/ 1815676 h 3968570"/>
                <a:gd name="connsiteX18" fmla="*/ 7647307 w 8486672"/>
                <a:gd name="connsiteY18" fmla="*/ 1626489 h 3968570"/>
                <a:gd name="connsiteX19" fmla="*/ 7316232 w 8486672"/>
                <a:gd name="connsiteY19" fmla="*/ 1421539 h 3968570"/>
                <a:gd name="connsiteX20" fmla="*/ 5566260 w 8486672"/>
                <a:gd name="connsiteY20" fmla="*/ 1563428 h 3968570"/>
                <a:gd name="connsiteX21" fmla="*/ 2838828 w 8486672"/>
                <a:gd name="connsiteY21" fmla="*/ 1941800 h 3968570"/>
                <a:gd name="connsiteX22" fmla="*/ 1814069 w 8486672"/>
                <a:gd name="connsiteY22" fmla="*/ 2698545 h 3968570"/>
                <a:gd name="connsiteX23" fmla="*/ 1025795 w 8486672"/>
                <a:gd name="connsiteY23" fmla="*/ 2257112 h 3968570"/>
                <a:gd name="connsiteX24" fmla="*/ 812243 w 8486672"/>
                <a:gd name="connsiteY24" fmla="*/ 2607902 h 3968570"/>
                <a:gd name="connsiteX25" fmla="*/ 253284 w 8486672"/>
                <a:gd name="connsiteY25" fmla="*/ 2540891 h 3968570"/>
                <a:gd name="connsiteX26" fmla="*/ 15435 w 8486672"/>
                <a:gd name="connsiteY26" fmla="*/ 1926317 h 3968570"/>
                <a:gd name="connsiteX0" fmla="*/ 15435 w 8486672"/>
                <a:gd name="connsiteY0" fmla="*/ 1926317 h 3968570"/>
                <a:gd name="connsiteX1" fmla="*/ 607292 w 8486672"/>
                <a:gd name="connsiteY1" fmla="*/ 1039780 h 3968570"/>
                <a:gd name="connsiteX2" fmla="*/ 1293806 w 8486672"/>
                <a:gd name="connsiteY2" fmla="*/ 459842 h 3968570"/>
                <a:gd name="connsiteX3" fmla="*/ 2365859 w 8486672"/>
                <a:gd name="connsiteY3" fmla="*/ 2641 h 3968570"/>
                <a:gd name="connsiteX4" fmla="*/ 2507748 w 8486672"/>
                <a:gd name="connsiteY4" fmla="*/ 712089 h 3968570"/>
                <a:gd name="connsiteX5" fmla="*/ 2964948 w 8486672"/>
                <a:gd name="connsiteY5" fmla="*/ 869744 h 3968570"/>
                <a:gd name="connsiteX6" fmla="*/ 3296024 w 8486672"/>
                <a:gd name="connsiteY6" fmla="*/ 1027399 h 3968570"/>
                <a:gd name="connsiteX7" fmla="*/ 2618110 w 8486672"/>
                <a:gd name="connsiteY7" fmla="*/ 1453069 h 3968570"/>
                <a:gd name="connsiteX8" fmla="*/ 6906329 w 8486672"/>
                <a:gd name="connsiteY8" fmla="*/ 1295415 h 3968570"/>
                <a:gd name="connsiteX9" fmla="*/ 7836495 w 8486672"/>
                <a:gd name="connsiteY9" fmla="*/ 822450 h 3968570"/>
                <a:gd name="connsiteX10" fmla="*/ 8041447 w 8486672"/>
                <a:gd name="connsiteY10" fmla="*/ 459842 h 3968570"/>
                <a:gd name="connsiteX11" fmla="*/ 8325225 w 8486672"/>
                <a:gd name="connsiteY11" fmla="*/ 1405772 h 3968570"/>
                <a:gd name="connsiteX12" fmla="*/ 8482879 w 8486672"/>
                <a:gd name="connsiteY12" fmla="*/ 1941800 h 3968570"/>
                <a:gd name="connsiteX13" fmla="*/ 8151742 w 8486672"/>
                <a:gd name="connsiteY13" fmla="*/ 1894786 h 3968570"/>
                <a:gd name="connsiteX14" fmla="*/ 7615777 w 8486672"/>
                <a:gd name="connsiteY14" fmla="*/ 3691772 h 3968570"/>
                <a:gd name="connsiteX15" fmla="*/ 7410826 w 8486672"/>
                <a:gd name="connsiteY15" fmla="*/ 3959786 h 3968570"/>
                <a:gd name="connsiteX16" fmla="*/ 7268935 w 8486672"/>
                <a:gd name="connsiteY16" fmla="*/ 3581414 h 3968570"/>
                <a:gd name="connsiteX17" fmla="*/ 7473887 w 8486672"/>
                <a:gd name="connsiteY17" fmla="*/ 2793138 h 3968570"/>
                <a:gd name="connsiteX18" fmla="*/ 7726134 w 8486672"/>
                <a:gd name="connsiteY18" fmla="*/ 1815676 h 3968570"/>
                <a:gd name="connsiteX19" fmla="*/ 7647307 w 8486672"/>
                <a:gd name="connsiteY19" fmla="*/ 1626489 h 3968570"/>
                <a:gd name="connsiteX20" fmla="*/ 7316232 w 8486672"/>
                <a:gd name="connsiteY20" fmla="*/ 1421539 h 3968570"/>
                <a:gd name="connsiteX21" fmla="*/ 5566260 w 8486672"/>
                <a:gd name="connsiteY21" fmla="*/ 1563428 h 3968570"/>
                <a:gd name="connsiteX22" fmla="*/ 2838828 w 8486672"/>
                <a:gd name="connsiteY22" fmla="*/ 1941800 h 3968570"/>
                <a:gd name="connsiteX23" fmla="*/ 1814069 w 8486672"/>
                <a:gd name="connsiteY23" fmla="*/ 2698545 h 3968570"/>
                <a:gd name="connsiteX24" fmla="*/ 1025795 w 8486672"/>
                <a:gd name="connsiteY24" fmla="*/ 2257112 h 3968570"/>
                <a:gd name="connsiteX25" fmla="*/ 812243 w 8486672"/>
                <a:gd name="connsiteY25" fmla="*/ 2607902 h 3968570"/>
                <a:gd name="connsiteX26" fmla="*/ 253284 w 8486672"/>
                <a:gd name="connsiteY26" fmla="*/ 2540891 h 3968570"/>
                <a:gd name="connsiteX27" fmla="*/ 15435 w 8486672"/>
                <a:gd name="connsiteY27" fmla="*/ 1926317 h 3968570"/>
                <a:gd name="connsiteX0" fmla="*/ 15435 w 8486672"/>
                <a:gd name="connsiteY0" fmla="*/ 1926317 h 3968570"/>
                <a:gd name="connsiteX1" fmla="*/ 607292 w 8486672"/>
                <a:gd name="connsiteY1" fmla="*/ 1039780 h 3968570"/>
                <a:gd name="connsiteX2" fmla="*/ 1293806 w 8486672"/>
                <a:gd name="connsiteY2" fmla="*/ 459842 h 3968570"/>
                <a:gd name="connsiteX3" fmla="*/ 2365859 w 8486672"/>
                <a:gd name="connsiteY3" fmla="*/ 2641 h 3968570"/>
                <a:gd name="connsiteX4" fmla="*/ 2507748 w 8486672"/>
                <a:gd name="connsiteY4" fmla="*/ 712089 h 3968570"/>
                <a:gd name="connsiteX5" fmla="*/ 2964948 w 8486672"/>
                <a:gd name="connsiteY5" fmla="*/ 869744 h 3968570"/>
                <a:gd name="connsiteX6" fmla="*/ 3296024 w 8486672"/>
                <a:gd name="connsiteY6" fmla="*/ 1027399 h 3968570"/>
                <a:gd name="connsiteX7" fmla="*/ 3721693 w 8486672"/>
                <a:gd name="connsiteY7" fmla="*/ 1200820 h 3968570"/>
                <a:gd name="connsiteX8" fmla="*/ 2618110 w 8486672"/>
                <a:gd name="connsiteY8" fmla="*/ 1453069 h 3968570"/>
                <a:gd name="connsiteX9" fmla="*/ 6906329 w 8486672"/>
                <a:gd name="connsiteY9" fmla="*/ 1295415 h 3968570"/>
                <a:gd name="connsiteX10" fmla="*/ 7836495 w 8486672"/>
                <a:gd name="connsiteY10" fmla="*/ 822450 h 3968570"/>
                <a:gd name="connsiteX11" fmla="*/ 8041447 w 8486672"/>
                <a:gd name="connsiteY11" fmla="*/ 459842 h 3968570"/>
                <a:gd name="connsiteX12" fmla="*/ 8325225 w 8486672"/>
                <a:gd name="connsiteY12" fmla="*/ 1405772 h 3968570"/>
                <a:gd name="connsiteX13" fmla="*/ 8482879 w 8486672"/>
                <a:gd name="connsiteY13" fmla="*/ 1941800 h 3968570"/>
                <a:gd name="connsiteX14" fmla="*/ 8151742 w 8486672"/>
                <a:gd name="connsiteY14" fmla="*/ 1894786 h 3968570"/>
                <a:gd name="connsiteX15" fmla="*/ 7615777 w 8486672"/>
                <a:gd name="connsiteY15" fmla="*/ 3691772 h 3968570"/>
                <a:gd name="connsiteX16" fmla="*/ 7410826 w 8486672"/>
                <a:gd name="connsiteY16" fmla="*/ 3959786 h 3968570"/>
                <a:gd name="connsiteX17" fmla="*/ 7268935 w 8486672"/>
                <a:gd name="connsiteY17" fmla="*/ 3581414 h 3968570"/>
                <a:gd name="connsiteX18" fmla="*/ 7473887 w 8486672"/>
                <a:gd name="connsiteY18" fmla="*/ 2793138 h 3968570"/>
                <a:gd name="connsiteX19" fmla="*/ 7726134 w 8486672"/>
                <a:gd name="connsiteY19" fmla="*/ 1815676 h 3968570"/>
                <a:gd name="connsiteX20" fmla="*/ 7647307 w 8486672"/>
                <a:gd name="connsiteY20" fmla="*/ 1626489 h 3968570"/>
                <a:gd name="connsiteX21" fmla="*/ 7316232 w 8486672"/>
                <a:gd name="connsiteY21" fmla="*/ 1421539 h 3968570"/>
                <a:gd name="connsiteX22" fmla="*/ 5566260 w 8486672"/>
                <a:gd name="connsiteY22" fmla="*/ 1563428 h 3968570"/>
                <a:gd name="connsiteX23" fmla="*/ 2838828 w 8486672"/>
                <a:gd name="connsiteY23" fmla="*/ 1941800 h 3968570"/>
                <a:gd name="connsiteX24" fmla="*/ 1814069 w 8486672"/>
                <a:gd name="connsiteY24" fmla="*/ 2698545 h 3968570"/>
                <a:gd name="connsiteX25" fmla="*/ 1025795 w 8486672"/>
                <a:gd name="connsiteY25" fmla="*/ 2257112 h 3968570"/>
                <a:gd name="connsiteX26" fmla="*/ 812243 w 8486672"/>
                <a:gd name="connsiteY26" fmla="*/ 2607902 h 3968570"/>
                <a:gd name="connsiteX27" fmla="*/ 253284 w 8486672"/>
                <a:gd name="connsiteY27" fmla="*/ 2540891 h 3968570"/>
                <a:gd name="connsiteX28" fmla="*/ 15435 w 8486672"/>
                <a:gd name="connsiteY28" fmla="*/ 1926317 h 3968570"/>
                <a:gd name="connsiteX0" fmla="*/ 15435 w 8486672"/>
                <a:gd name="connsiteY0" fmla="*/ 1926317 h 3968570"/>
                <a:gd name="connsiteX1" fmla="*/ 607292 w 8486672"/>
                <a:gd name="connsiteY1" fmla="*/ 1039780 h 3968570"/>
                <a:gd name="connsiteX2" fmla="*/ 1293806 w 8486672"/>
                <a:gd name="connsiteY2" fmla="*/ 459842 h 3968570"/>
                <a:gd name="connsiteX3" fmla="*/ 2365859 w 8486672"/>
                <a:gd name="connsiteY3" fmla="*/ 2641 h 3968570"/>
                <a:gd name="connsiteX4" fmla="*/ 2507748 w 8486672"/>
                <a:gd name="connsiteY4" fmla="*/ 712089 h 3968570"/>
                <a:gd name="connsiteX5" fmla="*/ 2964948 w 8486672"/>
                <a:gd name="connsiteY5" fmla="*/ 869744 h 3968570"/>
                <a:gd name="connsiteX6" fmla="*/ 3296024 w 8486672"/>
                <a:gd name="connsiteY6" fmla="*/ 1027399 h 3968570"/>
                <a:gd name="connsiteX7" fmla="*/ 3721693 w 8486672"/>
                <a:gd name="connsiteY7" fmla="*/ 1200820 h 3968570"/>
                <a:gd name="connsiteX8" fmla="*/ 3942413 w 8486672"/>
                <a:gd name="connsiteY8" fmla="*/ 1263883 h 3968570"/>
                <a:gd name="connsiteX9" fmla="*/ 6906329 w 8486672"/>
                <a:gd name="connsiteY9" fmla="*/ 1295415 h 3968570"/>
                <a:gd name="connsiteX10" fmla="*/ 7836495 w 8486672"/>
                <a:gd name="connsiteY10" fmla="*/ 822450 h 3968570"/>
                <a:gd name="connsiteX11" fmla="*/ 8041447 w 8486672"/>
                <a:gd name="connsiteY11" fmla="*/ 459842 h 3968570"/>
                <a:gd name="connsiteX12" fmla="*/ 8325225 w 8486672"/>
                <a:gd name="connsiteY12" fmla="*/ 1405772 h 3968570"/>
                <a:gd name="connsiteX13" fmla="*/ 8482879 w 8486672"/>
                <a:gd name="connsiteY13" fmla="*/ 1941800 h 3968570"/>
                <a:gd name="connsiteX14" fmla="*/ 8151742 w 8486672"/>
                <a:gd name="connsiteY14" fmla="*/ 1894786 h 3968570"/>
                <a:gd name="connsiteX15" fmla="*/ 7615777 w 8486672"/>
                <a:gd name="connsiteY15" fmla="*/ 3691772 h 3968570"/>
                <a:gd name="connsiteX16" fmla="*/ 7410826 w 8486672"/>
                <a:gd name="connsiteY16" fmla="*/ 3959786 h 3968570"/>
                <a:gd name="connsiteX17" fmla="*/ 7268935 w 8486672"/>
                <a:gd name="connsiteY17" fmla="*/ 3581414 h 3968570"/>
                <a:gd name="connsiteX18" fmla="*/ 7473887 w 8486672"/>
                <a:gd name="connsiteY18" fmla="*/ 2793138 h 3968570"/>
                <a:gd name="connsiteX19" fmla="*/ 7726134 w 8486672"/>
                <a:gd name="connsiteY19" fmla="*/ 1815676 h 3968570"/>
                <a:gd name="connsiteX20" fmla="*/ 7647307 w 8486672"/>
                <a:gd name="connsiteY20" fmla="*/ 1626489 h 3968570"/>
                <a:gd name="connsiteX21" fmla="*/ 7316232 w 8486672"/>
                <a:gd name="connsiteY21" fmla="*/ 1421539 h 3968570"/>
                <a:gd name="connsiteX22" fmla="*/ 5566260 w 8486672"/>
                <a:gd name="connsiteY22" fmla="*/ 1563428 h 3968570"/>
                <a:gd name="connsiteX23" fmla="*/ 2838828 w 8486672"/>
                <a:gd name="connsiteY23" fmla="*/ 1941800 h 3968570"/>
                <a:gd name="connsiteX24" fmla="*/ 1814069 w 8486672"/>
                <a:gd name="connsiteY24" fmla="*/ 2698545 h 3968570"/>
                <a:gd name="connsiteX25" fmla="*/ 1025795 w 8486672"/>
                <a:gd name="connsiteY25" fmla="*/ 2257112 h 3968570"/>
                <a:gd name="connsiteX26" fmla="*/ 812243 w 8486672"/>
                <a:gd name="connsiteY26" fmla="*/ 2607902 h 3968570"/>
                <a:gd name="connsiteX27" fmla="*/ 253284 w 8486672"/>
                <a:gd name="connsiteY27" fmla="*/ 2540891 h 3968570"/>
                <a:gd name="connsiteX28" fmla="*/ 15435 w 8486672"/>
                <a:gd name="connsiteY28" fmla="*/ 1926317 h 3968570"/>
                <a:gd name="connsiteX0" fmla="*/ 15435 w 8486672"/>
                <a:gd name="connsiteY0" fmla="*/ 1926317 h 3968570"/>
                <a:gd name="connsiteX1" fmla="*/ 607292 w 8486672"/>
                <a:gd name="connsiteY1" fmla="*/ 1039780 h 3968570"/>
                <a:gd name="connsiteX2" fmla="*/ 1293806 w 8486672"/>
                <a:gd name="connsiteY2" fmla="*/ 459842 h 3968570"/>
                <a:gd name="connsiteX3" fmla="*/ 2365859 w 8486672"/>
                <a:gd name="connsiteY3" fmla="*/ 2641 h 3968570"/>
                <a:gd name="connsiteX4" fmla="*/ 2507748 w 8486672"/>
                <a:gd name="connsiteY4" fmla="*/ 712089 h 3968570"/>
                <a:gd name="connsiteX5" fmla="*/ 2964948 w 8486672"/>
                <a:gd name="connsiteY5" fmla="*/ 869744 h 3968570"/>
                <a:gd name="connsiteX6" fmla="*/ 3296024 w 8486672"/>
                <a:gd name="connsiteY6" fmla="*/ 1027399 h 3968570"/>
                <a:gd name="connsiteX7" fmla="*/ 3721693 w 8486672"/>
                <a:gd name="connsiteY7" fmla="*/ 1200820 h 3968570"/>
                <a:gd name="connsiteX8" fmla="*/ 3942413 w 8486672"/>
                <a:gd name="connsiteY8" fmla="*/ 1263883 h 3968570"/>
                <a:gd name="connsiteX9" fmla="*/ 6906329 w 8486672"/>
                <a:gd name="connsiteY9" fmla="*/ 1295415 h 3968570"/>
                <a:gd name="connsiteX10" fmla="*/ 7836495 w 8486672"/>
                <a:gd name="connsiteY10" fmla="*/ 822450 h 3968570"/>
                <a:gd name="connsiteX11" fmla="*/ 8041447 w 8486672"/>
                <a:gd name="connsiteY11" fmla="*/ 459842 h 3968570"/>
                <a:gd name="connsiteX12" fmla="*/ 8325225 w 8486672"/>
                <a:gd name="connsiteY12" fmla="*/ 1405772 h 3968570"/>
                <a:gd name="connsiteX13" fmla="*/ 8482879 w 8486672"/>
                <a:gd name="connsiteY13" fmla="*/ 1941800 h 3968570"/>
                <a:gd name="connsiteX14" fmla="*/ 8151742 w 8486672"/>
                <a:gd name="connsiteY14" fmla="*/ 1894786 h 3968570"/>
                <a:gd name="connsiteX15" fmla="*/ 7615777 w 8486672"/>
                <a:gd name="connsiteY15" fmla="*/ 3691772 h 3968570"/>
                <a:gd name="connsiteX16" fmla="*/ 7410826 w 8486672"/>
                <a:gd name="connsiteY16" fmla="*/ 3959786 h 3968570"/>
                <a:gd name="connsiteX17" fmla="*/ 7268935 w 8486672"/>
                <a:gd name="connsiteY17" fmla="*/ 3581414 h 3968570"/>
                <a:gd name="connsiteX18" fmla="*/ 7473887 w 8486672"/>
                <a:gd name="connsiteY18" fmla="*/ 2793138 h 3968570"/>
                <a:gd name="connsiteX19" fmla="*/ 7726134 w 8486672"/>
                <a:gd name="connsiteY19" fmla="*/ 1815676 h 3968570"/>
                <a:gd name="connsiteX20" fmla="*/ 7647307 w 8486672"/>
                <a:gd name="connsiteY20" fmla="*/ 1626489 h 3968570"/>
                <a:gd name="connsiteX21" fmla="*/ 7316232 w 8486672"/>
                <a:gd name="connsiteY21" fmla="*/ 1421539 h 3968570"/>
                <a:gd name="connsiteX22" fmla="*/ 5566260 w 8486672"/>
                <a:gd name="connsiteY22" fmla="*/ 1563428 h 3968570"/>
                <a:gd name="connsiteX23" fmla="*/ 2838828 w 8486672"/>
                <a:gd name="connsiteY23" fmla="*/ 1941800 h 3968570"/>
                <a:gd name="connsiteX24" fmla="*/ 1814069 w 8486672"/>
                <a:gd name="connsiteY24" fmla="*/ 2698545 h 3968570"/>
                <a:gd name="connsiteX25" fmla="*/ 1025795 w 8486672"/>
                <a:gd name="connsiteY25" fmla="*/ 2257112 h 3968570"/>
                <a:gd name="connsiteX26" fmla="*/ 812243 w 8486672"/>
                <a:gd name="connsiteY26" fmla="*/ 2607902 h 3968570"/>
                <a:gd name="connsiteX27" fmla="*/ 253284 w 8486672"/>
                <a:gd name="connsiteY27" fmla="*/ 2540891 h 3968570"/>
                <a:gd name="connsiteX28" fmla="*/ 15435 w 8486672"/>
                <a:gd name="connsiteY28" fmla="*/ 1926317 h 3968570"/>
                <a:gd name="connsiteX0" fmla="*/ 15435 w 8486672"/>
                <a:gd name="connsiteY0" fmla="*/ 1926317 h 3968570"/>
                <a:gd name="connsiteX1" fmla="*/ 607292 w 8486672"/>
                <a:gd name="connsiteY1" fmla="*/ 1039780 h 3968570"/>
                <a:gd name="connsiteX2" fmla="*/ 1293806 w 8486672"/>
                <a:gd name="connsiteY2" fmla="*/ 459842 h 3968570"/>
                <a:gd name="connsiteX3" fmla="*/ 2365859 w 8486672"/>
                <a:gd name="connsiteY3" fmla="*/ 2641 h 3968570"/>
                <a:gd name="connsiteX4" fmla="*/ 2507748 w 8486672"/>
                <a:gd name="connsiteY4" fmla="*/ 712089 h 3968570"/>
                <a:gd name="connsiteX5" fmla="*/ 2964948 w 8486672"/>
                <a:gd name="connsiteY5" fmla="*/ 869744 h 3968570"/>
                <a:gd name="connsiteX6" fmla="*/ 3642865 w 8486672"/>
                <a:gd name="connsiteY6" fmla="*/ 775151 h 3968570"/>
                <a:gd name="connsiteX7" fmla="*/ 3721693 w 8486672"/>
                <a:gd name="connsiteY7" fmla="*/ 1200820 h 3968570"/>
                <a:gd name="connsiteX8" fmla="*/ 3942413 w 8486672"/>
                <a:gd name="connsiteY8" fmla="*/ 1263883 h 3968570"/>
                <a:gd name="connsiteX9" fmla="*/ 6906329 w 8486672"/>
                <a:gd name="connsiteY9" fmla="*/ 1295415 h 3968570"/>
                <a:gd name="connsiteX10" fmla="*/ 7836495 w 8486672"/>
                <a:gd name="connsiteY10" fmla="*/ 822450 h 3968570"/>
                <a:gd name="connsiteX11" fmla="*/ 8041447 w 8486672"/>
                <a:gd name="connsiteY11" fmla="*/ 459842 h 3968570"/>
                <a:gd name="connsiteX12" fmla="*/ 8325225 w 8486672"/>
                <a:gd name="connsiteY12" fmla="*/ 1405772 h 3968570"/>
                <a:gd name="connsiteX13" fmla="*/ 8482879 w 8486672"/>
                <a:gd name="connsiteY13" fmla="*/ 1941800 h 3968570"/>
                <a:gd name="connsiteX14" fmla="*/ 8151742 w 8486672"/>
                <a:gd name="connsiteY14" fmla="*/ 1894786 h 3968570"/>
                <a:gd name="connsiteX15" fmla="*/ 7615777 w 8486672"/>
                <a:gd name="connsiteY15" fmla="*/ 3691772 h 3968570"/>
                <a:gd name="connsiteX16" fmla="*/ 7410826 w 8486672"/>
                <a:gd name="connsiteY16" fmla="*/ 3959786 h 3968570"/>
                <a:gd name="connsiteX17" fmla="*/ 7268935 w 8486672"/>
                <a:gd name="connsiteY17" fmla="*/ 3581414 h 3968570"/>
                <a:gd name="connsiteX18" fmla="*/ 7473887 w 8486672"/>
                <a:gd name="connsiteY18" fmla="*/ 2793138 h 3968570"/>
                <a:gd name="connsiteX19" fmla="*/ 7726134 w 8486672"/>
                <a:gd name="connsiteY19" fmla="*/ 1815676 h 3968570"/>
                <a:gd name="connsiteX20" fmla="*/ 7647307 w 8486672"/>
                <a:gd name="connsiteY20" fmla="*/ 1626489 h 3968570"/>
                <a:gd name="connsiteX21" fmla="*/ 7316232 w 8486672"/>
                <a:gd name="connsiteY21" fmla="*/ 1421539 h 3968570"/>
                <a:gd name="connsiteX22" fmla="*/ 5566260 w 8486672"/>
                <a:gd name="connsiteY22" fmla="*/ 1563428 h 3968570"/>
                <a:gd name="connsiteX23" fmla="*/ 2838828 w 8486672"/>
                <a:gd name="connsiteY23" fmla="*/ 1941800 h 3968570"/>
                <a:gd name="connsiteX24" fmla="*/ 1814069 w 8486672"/>
                <a:gd name="connsiteY24" fmla="*/ 2698545 h 3968570"/>
                <a:gd name="connsiteX25" fmla="*/ 1025795 w 8486672"/>
                <a:gd name="connsiteY25" fmla="*/ 2257112 h 3968570"/>
                <a:gd name="connsiteX26" fmla="*/ 812243 w 8486672"/>
                <a:gd name="connsiteY26" fmla="*/ 2607902 h 3968570"/>
                <a:gd name="connsiteX27" fmla="*/ 253284 w 8486672"/>
                <a:gd name="connsiteY27" fmla="*/ 2540891 h 3968570"/>
                <a:gd name="connsiteX28" fmla="*/ 15435 w 8486672"/>
                <a:gd name="connsiteY28" fmla="*/ 1926317 h 3968570"/>
                <a:gd name="connsiteX0" fmla="*/ 15435 w 8486672"/>
                <a:gd name="connsiteY0" fmla="*/ 1926317 h 3968570"/>
                <a:gd name="connsiteX1" fmla="*/ 607292 w 8486672"/>
                <a:gd name="connsiteY1" fmla="*/ 1039780 h 3968570"/>
                <a:gd name="connsiteX2" fmla="*/ 1293806 w 8486672"/>
                <a:gd name="connsiteY2" fmla="*/ 459842 h 3968570"/>
                <a:gd name="connsiteX3" fmla="*/ 2365859 w 8486672"/>
                <a:gd name="connsiteY3" fmla="*/ 2641 h 3968570"/>
                <a:gd name="connsiteX4" fmla="*/ 2507748 w 8486672"/>
                <a:gd name="connsiteY4" fmla="*/ 712089 h 3968570"/>
                <a:gd name="connsiteX5" fmla="*/ 2964948 w 8486672"/>
                <a:gd name="connsiteY5" fmla="*/ 869744 h 3968570"/>
                <a:gd name="connsiteX6" fmla="*/ 3642865 w 8486672"/>
                <a:gd name="connsiteY6" fmla="*/ 775151 h 3968570"/>
                <a:gd name="connsiteX7" fmla="*/ 3895114 w 8486672"/>
                <a:gd name="connsiteY7" fmla="*/ 964338 h 3968570"/>
                <a:gd name="connsiteX8" fmla="*/ 3942413 w 8486672"/>
                <a:gd name="connsiteY8" fmla="*/ 1263883 h 3968570"/>
                <a:gd name="connsiteX9" fmla="*/ 6906329 w 8486672"/>
                <a:gd name="connsiteY9" fmla="*/ 1295415 h 3968570"/>
                <a:gd name="connsiteX10" fmla="*/ 7836495 w 8486672"/>
                <a:gd name="connsiteY10" fmla="*/ 822450 h 3968570"/>
                <a:gd name="connsiteX11" fmla="*/ 8041447 w 8486672"/>
                <a:gd name="connsiteY11" fmla="*/ 459842 h 3968570"/>
                <a:gd name="connsiteX12" fmla="*/ 8325225 w 8486672"/>
                <a:gd name="connsiteY12" fmla="*/ 1405772 h 3968570"/>
                <a:gd name="connsiteX13" fmla="*/ 8482879 w 8486672"/>
                <a:gd name="connsiteY13" fmla="*/ 1941800 h 3968570"/>
                <a:gd name="connsiteX14" fmla="*/ 8151742 w 8486672"/>
                <a:gd name="connsiteY14" fmla="*/ 1894786 h 3968570"/>
                <a:gd name="connsiteX15" fmla="*/ 7615777 w 8486672"/>
                <a:gd name="connsiteY15" fmla="*/ 3691772 h 3968570"/>
                <a:gd name="connsiteX16" fmla="*/ 7410826 w 8486672"/>
                <a:gd name="connsiteY16" fmla="*/ 3959786 h 3968570"/>
                <a:gd name="connsiteX17" fmla="*/ 7268935 w 8486672"/>
                <a:gd name="connsiteY17" fmla="*/ 3581414 h 3968570"/>
                <a:gd name="connsiteX18" fmla="*/ 7473887 w 8486672"/>
                <a:gd name="connsiteY18" fmla="*/ 2793138 h 3968570"/>
                <a:gd name="connsiteX19" fmla="*/ 7726134 w 8486672"/>
                <a:gd name="connsiteY19" fmla="*/ 1815676 h 3968570"/>
                <a:gd name="connsiteX20" fmla="*/ 7647307 w 8486672"/>
                <a:gd name="connsiteY20" fmla="*/ 1626489 h 3968570"/>
                <a:gd name="connsiteX21" fmla="*/ 7316232 w 8486672"/>
                <a:gd name="connsiteY21" fmla="*/ 1421539 h 3968570"/>
                <a:gd name="connsiteX22" fmla="*/ 5566260 w 8486672"/>
                <a:gd name="connsiteY22" fmla="*/ 1563428 h 3968570"/>
                <a:gd name="connsiteX23" fmla="*/ 2838828 w 8486672"/>
                <a:gd name="connsiteY23" fmla="*/ 1941800 h 3968570"/>
                <a:gd name="connsiteX24" fmla="*/ 1814069 w 8486672"/>
                <a:gd name="connsiteY24" fmla="*/ 2698545 h 3968570"/>
                <a:gd name="connsiteX25" fmla="*/ 1025795 w 8486672"/>
                <a:gd name="connsiteY25" fmla="*/ 2257112 h 3968570"/>
                <a:gd name="connsiteX26" fmla="*/ 812243 w 8486672"/>
                <a:gd name="connsiteY26" fmla="*/ 2607902 h 3968570"/>
                <a:gd name="connsiteX27" fmla="*/ 253284 w 8486672"/>
                <a:gd name="connsiteY27" fmla="*/ 2540891 h 3968570"/>
                <a:gd name="connsiteX28" fmla="*/ 15435 w 8486672"/>
                <a:gd name="connsiteY28" fmla="*/ 1926317 h 3968570"/>
                <a:gd name="connsiteX0" fmla="*/ 15435 w 8486672"/>
                <a:gd name="connsiteY0" fmla="*/ 1926317 h 3968570"/>
                <a:gd name="connsiteX1" fmla="*/ 607292 w 8486672"/>
                <a:gd name="connsiteY1" fmla="*/ 1039780 h 3968570"/>
                <a:gd name="connsiteX2" fmla="*/ 1293806 w 8486672"/>
                <a:gd name="connsiteY2" fmla="*/ 459842 h 3968570"/>
                <a:gd name="connsiteX3" fmla="*/ 2365859 w 8486672"/>
                <a:gd name="connsiteY3" fmla="*/ 2641 h 3968570"/>
                <a:gd name="connsiteX4" fmla="*/ 2507748 w 8486672"/>
                <a:gd name="connsiteY4" fmla="*/ 712089 h 3968570"/>
                <a:gd name="connsiteX5" fmla="*/ 2964948 w 8486672"/>
                <a:gd name="connsiteY5" fmla="*/ 869744 h 3968570"/>
                <a:gd name="connsiteX6" fmla="*/ 3642865 w 8486672"/>
                <a:gd name="connsiteY6" fmla="*/ 775151 h 3968570"/>
                <a:gd name="connsiteX7" fmla="*/ 3895114 w 8486672"/>
                <a:gd name="connsiteY7" fmla="*/ 964338 h 3968570"/>
                <a:gd name="connsiteX8" fmla="*/ 4919875 w 8486672"/>
                <a:gd name="connsiteY8" fmla="*/ 727855 h 3968570"/>
                <a:gd name="connsiteX9" fmla="*/ 6906329 w 8486672"/>
                <a:gd name="connsiteY9" fmla="*/ 1295415 h 3968570"/>
                <a:gd name="connsiteX10" fmla="*/ 7836495 w 8486672"/>
                <a:gd name="connsiteY10" fmla="*/ 822450 h 3968570"/>
                <a:gd name="connsiteX11" fmla="*/ 8041447 w 8486672"/>
                <a:gd name="connsiteY11" fmla="*/ 459842 h 3968570"/>
                <a:gd name="connsiteX12" fmla="*/ 8325225 w 8486672"/>
                <a:gd name="connsiteY12" fmla="*/ 1405772 h 3968570"/>
                <a:gd name="connsiteX13" fmla="*/ 8482879 w 8486672"/>
                <a:gd name="connsiteY13" fmla="*/ 1941800 h 3968570"/>
                <a:gd name="connsiteX14" fmla="*/ 8151742 w 8486672"/>
                <a:gd name="connsiteY14" fmla="*/ 1894786 h 3968570"/>
                <a:gd name="connsiteX15" fmla="*/ 7615777 w 8486672"/>
                <a:gd name="connsiteY15" fmla="*/ 3691772 h 3968570"/>
                <a:gd name="connsiteX16" fmla="*/ 7410826 w 8486672"/>
                <a:gd name="connsiteY16" fmla="*/ 3959786 h 3968570"/>
                <a:gd name="connsiteX17" fmla="*/ 7268935 w 8486672"/>
                <a:gd name="connsiteY17" fmla="*/ 3581414 h 3968570"/>
                <a:gd name="connsiteX18" fmla="*/ 7473887 w 8486672"/>
                <a:gd name="connsiteY18" fmla="*/ 2793138 h 3968570"/>
                <a:gd name="connsiteX19" fmla="*/ 7726134 w 8486672"/>
                <a:gd name="connsiteY19" fmla="*/ 1815676 h 3968570"/>
                <a:gd name="connsiteX20" fmla="*/ 7647307 w 8486672"/>
                <a:gd name="connsiteY20" fmla="*/ 1626489 h 3968570"/>
                <a:gd name="connsiteX21" fmla="*/ 7316232 w 8486672"/>
                <a:gd name="connsiteY21" fmla="*/ 1421539 h 3968570"/>
                <a:gd name="connsiteX22" fmla="*/ 5566260 w 8486672"/>
                <a:gd name="connsiteY22" fmla="*/ 1563428 h 3968570"/>
                <a:gd name="connsiteX23" fmla="*/ 2838828 w 8486672"/>
                <a:gd name="connsiteY23" fmla="*/ 1941800 h 3968570"/>
                <a:gd name="connsiteX24" fmla="*/ 1814069 w 8486672"/>
                <a:gd name="connsiteY24" fmla="*/ 2698545 h 3968570"/>
                <a:gd name="connsiteX25" fmla="*/ 1025795 w 8486672"/>
                <a:gd name="connsiteY25" fmla="*/ 2257112 h 3968570"/>
                <a:gd name="connsiteX26" fmla="*/ 812243 w 8486672"/>
                <a:gd name="connsiteY26" fmla="*/ 2607902 h 3968570"/>
                <a:gd name="connsiteX27" fmla="*/ 253284 w 8486672"/>
                <a:gd name="connsiteY27" fmla="*/ 2540891 h 3968570"/>
                <a:gd name="connsiteX28" fmla="*/ 15435 w 8486672"/>
                <a:gd name="connsiteY28" fmla="*/ 1926317 h 3968570"/>
                <a:gd name="connsiteX0" fmla="*/ 15435 w 8486672"/>
                <a:gd name="connsiteY0" fmla="*/ 1926317 h 3968570"/>
                <a:gd name="connsiteX1" fmla="*/ 607292 w 8486672"/>
                <a:gd name="connsiteY1" fmla="*/ 1039780 h 3968570"/>
                <a:gd name="connsiteX2" fmla="*/ 1293806 w 8486672"/>
                <a:gd name="connsiteY2" fmla="*/ 459842 h 3968570"/>
                <a:gd name="connsiteX3" fmla="*/ 2365859 w 8486672"/>
                <a:gd name="connsiteY3" fmla="*/ 2641 h 3968570"/>
                <a:gd name="connsiteX4" fmla="*/ 2507748 w 8486672"/>
                <a:gd name="connsiteY4" fmla="*/ 712089 h 3968570"/>
                <a:gd name="connsiteX5" fmla="*/ 2964948 w 8486672"/>
                <a:gd name="connsiteY5" fmla="*/ 869744 h 3968570"/>
                <a:gd name="connsiteX6" fmla="*/ 3642865 w 8486672"/>
                <a:gd name="connsiteY6" fmla="*/ 775151 h 3968570"/>
                <a:gd name="connsiteX7" fmla="*/ 4068535 w 8486672"/>
                <a:gd name="connsiteY7" fmla="*/ 822448 h 3968570"/>
                <a:gd name="connsiteX8" fmla="*/ 4919875 w 8486672"/>
                <a:gd name="connsiteY8" fmla="*/ 727855 h 3968570"/>
                <a:gd name="connsiteX9" fmla="*/ 6906329 w 8486672"/>
                <a:gd name="connsiteY9" fmla="*/ 1295415 h 3968570"/>
                <a:gd name="connsiteX10" fmla="*/ 7836495 w 8486672"/>
                <a:gd name="connsiteY10" fmla="*/ 822450 h 3968570"/>
                <a:gd name="connsiteX11" fmla="*/ 8041447 w 8486672"/>
                <a:gd name="connsiteY11" fmla="*/ 459842 h 3968570"/>
                <a:gd name="connsiteX12" fmla="*/ 8325225 w 8486672"/>
                <a:gd name="connsiteY12" fmla="*/ 1405772 h 3968570"/>
                <a:gd name="connsiteX13" fmla="*/ 8482879 w 8486672"/>
                <a:gd name="connsiteY13" fmla="*/ 1941800 h 3968570"/>
                <a:gd name="connsiteX14" fmla="*/ 8151742 w 8486672"/>
                <a:gd name="connsiteY14" fmla="*/ 1894786 h 3968570"/>
                <a:gd name="connsiteX15" fmla="*/ 7615777 w 8486672"/>
                <a:gd name="connsiteY15" fmla="*/ 3691772 h 3968570"/>
                <a:gd name="connsiteX16" fmla="*/ 7410826 w 8486672"/>
                <a:gd name="connsiteY16" fmla="*/ 3959786 h 3968570"/>
                <a:gd name="connsiteX17" fmla="*/ 7268935 w 8486672"/>
                <a:gd name="connsiteY17" fmla="*/ 3581414 h 3968570"/>
                <a:gd name="connsiteX18" fmla="*/ 7473887 w 8486672"/>
                <a:gd name="connsiteY18" fmla="*/ 2793138 h 3968570"/>
                <a:gd name="connsiteX19" fmla="*/ 7726134 w 8486672"/>
                <a:gd name="connsiteY19" fmla="*/ 1815676 h 3968570"/>
                <a:gd name="connsiteX20" fmla="*/ 7647307 w 8486672"/>
                <a:gd name="connsiteY20" fmla="*/ 1626489 h 3968570"/>
                <a:gd name="connsiteX21" fmla="*/ 7316232 w 8486672"/>
                <a:gd name="connsiteY21" fmla="*/ 1421539 h 3968570"/>
                <a:gd name="connsiteX22" fmla="*/ 5566260 w 8486672"/>
                <a:gd name="connsiteY22" fmla="*/ 1563428 h 3968570"/>
                <a:gd name="connsiteX23" fmla="*/ 2838828 w 8486672"/>
                <a:gd name="connsiteY23" fmla="*/ 1941800 h 3968570"/>
                <a:gd name="connsiteX24" fmla="*/ 1814069 w 8486672"/>
                <a:gd name="connsiteY24" fmla="*/ 2698545 h 3968570"/>
                <a:gd name="connsiteX25" fmla="*/ 1025795 w 8486672"/>
                <a:gd name="connsiteY25" fmla="*/ 2257112 h 3968570"/>
                <a:gd name="connsiteX26" fmla="*/ 812243 w 8486672"/>
                <a:gd name="connsiteY26" fmla="*/ 2607902 h 3968570"/>
                <a:gd name="connsiteX27" fmla="*/ 253284 w 8486672"/>
                <a:gd name="connsiteY27" fmla="*/ 2540891 h 3968570"/>
                <a:gd name="connsiteX28" fmla="*/ 15435 w 8486672"/>
                <a:gd name="connsiteY28" fmla="*/ 1926317 h 3968570"/>
                <a:gd name="connsiteX0" fmla="*/ 15435 w 8486672"/>
                <a:gd name="connsiteY0" fmla="*/ 1926317 h 3968570"/>
                <a:gd name="connsiteX1" fmla="*/ 607292 w 8486672"/>
                <a:gd name="connsiteY1" fmla="*/ 1039780 h 3968570"/>
                <a:gd name="connsiteX2" fmla="*/ 1293806 w 8486672"/>
                <a:gd name="connsiteY2" fmla="*/ 459842 h 3968570"/>
                <a:gd name="connsiteX3" fmla="*/ 2365859 w 8486672"/>
                <a:gd name="connsiteY3" fmla="*/ 2641 h 3968570"/>
                <a:gd name="connsiteX4" fmla="*/ 2507748 w 8486672"/>
                <a:gd name="connsiteY4" fmla="*/ 712089 h 3968570"/>
                <a:gd name="connsiteX5" fmla="*/ 2964948 w 8486672"/>
                <a:gd name="connsiteY5" fmla="*/ 869744 h 3968570"/>
                <a:gd name="connsiteX6" fmla="*/ 3642865 w 8486672"/>
                <a:gd name="connsiteY6" fmla="*/ 775151 h 3968570"/>
                <a:gd name="connsiteX7" fmla="*/ 4068535 w 8486672"/>
                <a:gd name="connsiteY7" fmla="*/ 822448 h 3968570"/>
                <a:gd name="connsiteX8" fmla="*/ 4919875 w 8486672"/>
                <a:gd name="connsiteY8" fmla="*/ 727855 h 3968570"/>
                <a:gd name="connsiteX9" fmla="*/ 6906329 w 8486672"/>
                <a:gd name="connsiteY9" fmla="*/ 1295415 h 3968570"/>
                <a:gd name="connsiteX10" fmla="*/ 7836495 w 8486672"/>
                <a:gd name="connsiteY10" fmla="*/ 822450 h 3968570"/>
                <a:gd name="connsiteX11" fmla="*/ 8041447 w 8486672"/>
                <a:gd name="connsiteY11" fmla="*/ 459842 h 3968570"/>
                <a:gd name="connsiteX12" fmla="*/ 8325225 w 8486672"/>
                <a:gd name="connsiteY12" fmla="*/ 1405772 h 3968570"/>
                <a:gd name="connsiteX13" fmla="*/ 8482879 w 8486672"/>
                <a:gd name="connsiteY13" fmla="*/ 1941800 h 3968570"/>
                <a:gd name="connsiteX14" fmla="*/ 8151742 w 8486672"/>
                <a:gd name="connsiteY14" fmla="*/ 1894786 h 3968570"/>
                <a:gd name="connsiteX15" fmla="*/ 7615777 w 8486672"/>
                <a:gd name="connsiteY15" fmla="*/ 3691772 h 3968570"/>
                <a:gd name="connsiteX16" fmla="*/ 7410826 w 8486672"/>
                <a:gd name="connsiteY16" fmla="*/ 3959786 h 3968570"/>
                <a:gd name="connsiteX17" fmla="*/ 7268935 w 8486672"/>
                <a:gd name="connsiteY17" fmla="*/ 3581414 h 3968570"/>
                <a:gd name="connsiteX18" fmla="*/ 7473887 w 8486672"/>
                <a:gd name="connsiteY18" fmla="*/ 2793138 h 3968570"/>
                <a:gd name="connsiteX19" fmla="*/ 7726134 w 8486672"/>
                <a:gd name="connsiteY19" fmla="*/ 1815676 h 3968570"/>
                <a:gd name="connsiteX20" fmla="*/ 7647307 w 8486672"/>
                <a:gd name="connsiteY20" fmla="*/ 1626489 h 3968570"/>
                <a:gd name="connsiteX21" fmla="*/ 7316232 w 8486672"/>
                <a:gd name="connsiteY21" fmla="*/ 1421539 h 3968570"/>
                <a:gd name="connsiteX22" fmla="*/ 5566260 w 8486672"/>
                <a:gd name="connsiteY22" fmla="*/ 1563428 h 3968570"/>
                <a:gd name="connsiteX23" fmla="*/ 2838828 w 8486672"/>
                <a:gd name="connsiteY23" fmla="*/ 1941800 h 3968570"/>
                <a:gd name="connsiteX24" fmla="*/ 1814069 w 8486672"/>
                <a:gd name="connsiteY24" fmla="*/ 2698545 h 3968570"/>
                <a:gd name="connsiteX25" fmla="*/ 1025795 w 8486672"/>
                <a:gd name="connsiteY25" fmla="*/ 2257112 h 3968570"/>
                <a:gd name="connsiteX26" fmla="*/ 812243 w 8486672"/>
                <a:gd name="connsiteY26" fmla="*/ 2607902 h 3968570"/>
                <a:gd name="connsiteX27" fmla="*/ 253284 w 8486672"/>
                <a:gd name="connsiteY27" fmla="*/ 2540891 h 3968570"/>
                <a:gd name="connsiteX28" fmla="*/ 15435 w 8486672"/>
                <a:gd name="connsiteY28" fmla="*/ 1926317 h 3968570"/>
                <a:gd name="connsiteX0" fmla="*/ 15435 w 8486672"/>
                <a:gd name="connsiteY0" fmla="*/ 1926317 h 3968570"/>
                <a:gd name="connsiteX1" fmla="*/ 607292 w 8486672"/>
                <a:gd name="connsiteY1" fmla="*/ 1039780 h 3968570"/>
                <a:gd name="connsiteX2" fmla="*/ 1293806 w 8486672"/>
                <a:gd name="connsiteY2" fmla="*/ 459842 h 3968570"/>
                <a:gd name="connsiteX3" fmla="*/ 2365859 w 8486672"/>
                <a:gd name="connsiteY3" fmla="*/ 2641 h 3968570"/>
                <a:gd name="connsiteX4" fmla="*/ 2507748 w 8486672"/>
                <a:gd name="connsiteY4" fmla="*/ 712089 h 3968570"/>
                <a:gd name="connsiteX5" fmla="*/ 2964948 w 8486672"/>
                <a:gd name="connsiteY5" fmla="*/ 869744 h 3968570"/>
                <a:gd name="connsiteX6" fmla="*/ 3642865 w 8486672"/>
                <a:gd name="connsiteY6" fmla="*/ 775151 h 3968570"/>
                <a:gd name="connsiteX7" fmla="*/ 4068535 w 8486672"/>
                <a:gd name="connsiteY7" fmla="*/ 822448 h 3968570"/>
                <a:gd name="connsiteX8" fmla="*/ 4762220 w 8486672"/>
                <a:gd name="connsiteY8" fmla="*/ 428311 h 3968570"/>
                <a:gd name="connsiteX9" fmla="*/ 6906329 w 8486672"/>
                <a:gd name="connsiteY9" fmla="*/ 1295415 h 3968570"/>
                <a:gd name="connsiteX10" fmla="*/ 7836495 w 8486672"/>
                <a:gd name="connsiteY10" fmla="*/ 822450 h 3968570"/>
                <a:gd name="connsiteX11" fmla="*/ 8041447 w 8486672"/>
                <a:gd name="connsiteY11" fmla="*/ 459842 h 3968570"/>
                <a:gd name="connsiteX12" fmla="*/ 8325225 w 8486672"/>
                <a:gd name="connsiteY12" fmla="*/ 1405772 h 3968570"/>
                <a:gd name="connsiteX13" fmla="*/ 8482879 w 8486672"/>
                <a:gd name="connsiteY13" fmla="*/ 1941800 h 3968570"/>
                <a:gd name="connsiteX14" fmla="*/ 8151742 w 8486672"/>
                <a:gd name="connsiteY14" fmla="*/ 1894786 h 3968570"/>
                <a:gd name="connsiteX15" fmla="*/ 7615777 w 8486672"/>
                <a:gd name="connsiteY15" fmla="*/ 3691772 h 3968570"/>
                <a:gd name="connsiteX16" fmla="*/ 7410826 w 8486672"/>
                <a:gd name="connsiteY16" fmla="*/ 3959786 h 3968570"/>
                <a:gd name="connsiteX17" fmla="*/ 7268935 w 8486672"/>
                <a:gd name="connsiteY17" fmla="*/ 3581414 h 3968570"/>
                <a:gd name="connsiteX18" fmla="*/ 7473887 w 8486672"/>
                <a:gd name="connsiteY18" fmla="*/ 2793138 h 3968570"/>
                <a:gd name="connsiteX19" fmla="*/ 7726134 w 8486672"/>
                <a:gd name="connsiteY19" fmla="*/ 1815676 h 3968570"/>
                <a:gd name="connsiteX20" fmla="*/ 7647307 w 8486672"/>
                <a:gd name="connsiteY20" fmla="*/ 1626489 h 3968570"/>
                <a:gd name="connsiteX21" fmla="*/ 7316232 w 8486672"/>
                <a:gd name="connsiteY21" fmla="*/ 1421539 h 3968570"/>
                <a:gd name="connsiteX22" fmla="*/ 5566260 w 8486672"/>
                <a:gd name="connsiteY22" fmla="*/ 1563428 h 3968570"/>
                <a:gd name="connsiteX23" fmla="*/ 2838828 w 8486672"/>
                <a:gd name="connsiteY23" fmla="*/ 1941800 h 3968570"/>
                <a:gd name="connsiteX24" fmla="*/ 1814069 w 8486672"/>
                <a:gd name="connsiteY24" fmla="*/ 2698545 h 3968570"/>
                <a:gd name="connsiteX25" fmla="*/ 1025795 w 8486672"/>
                <a:gd name="connsiteY25" fmla="*/ 2257112 h 3968570"/>
                <a:gd name="connsiteX26" fmla="*/ 812243 w 8486672"/>
                <a:gd name="connsiteY26" fmla="*/ 2607902 h 3968570"/>
                <a:gd name="connsiteX27" fmla="*/ 253284 w 8486672"/>
                <a:gd name="connsiteY27" fmla="*/ 2540891 h 3968570"/>
                <a:gd name="connsiteX28" fmla="*/ 15435 w 8486672"/>
                <a:gd name="connsiteY28" fmla="*/ 1926317 h 3968570"/>
                <a:gd name="connsiteX0" fmla="*/ 15435 w 8486672"/>
                <a:gd name="connsiteY0" fmla="*/ 1926317 h 3968570"/>
                <a:gd name="connsiteX1" fmla="*/ 607292 w 8486672"/>
                <a:gd name="connsiteY1" fmla="*/ 1039780 h 3968570"/>
                <a:gd name="connsiteX2" fmla="*/ 1293806 w 8486672"/>
                <a:gd name="connsiteY2" fmla="*/ 459842 h 3968570"/>
                <a:gd name="connsiteX3" fmla="*/ 2365859 w 8486672"/>
                <a:gd name="connsiteY3" fmla="*/ 2641 h 3968570"/>
                <a:gd name="connsiteX4" fmla="*/ 2507748 w 8486672"/>
                <a:gd name="connsiteY4" fmla="*/ 712089 h 3968570"/>
                <a:gd name="connsiteX5" fmla="*/ 2964948 w 8486672"/>
                <a:gd name="connsiteY5" fmla="*/ 869744 h 3968570"/>
                <a:gd name="connsiteX6" fmla="*/ 3642865 w 8486672"/>
                <a:gd name="connsiteY6" fmla="*/ 775151 h 3968570"/>
                <a:gd name="connsiteX7" fmla="*/ 4068535 w 8486672"/>
                <a:gd name="connsiteY7" fmla="*/ 822448 h 3968570"/>
                <a:gd name="connsiteX8" fmla="*/ 4762220 w 8486672"/>
                <a:gd name="connsiteY8" fmla="*/ 428311 h 3968570"/>
                <a:gd name="connsiteX9" fmla="*/ 6906329 w 8486672"/>
                <a:gd name="connsiteY9" fmla="*/ 1295415 h 3968570"/>
                <a:gd name="connsiteX10" fmla="*/ 7836495 w 8486672"/>
                <a:gd name="connsiteY10" fmla="*/ 822450 h 3968570"/>
                <a:gd name="connsiteX11" fmla="*/ 8041447 w 8486672"/>
                <a:gd name="connsiteY11" fmla="*/ 459842 h 3968570"/>
                <a:gd name="connsiteX12" fmla="*/ 8325225 w 8486672"/>
                <a:gd name="connsiteY12" fmla="*/ 1405772 h 3968570"/>
                <a:gd name="connsiteX13" fmla="*/ 8482879 w 8486672"/>
                <a:gd name="connsiteY13" fmla="*/ 1941800 h 3968570"/>
                <a:gd name="connsiteX14" fmla="*/ 8151742 w 8486672"/>
                <a:gd name="connsiteY14" fmla="*/ 1894786 h 3968570"/>
                <a:gd name="connsiteX15" fmla="*/ 7615777 w 8486672"/>
                <a:gd name="connsiteY15" fmla="*/ 3691772 h 3968570"/>
                <a:gd name="connsiteX16" fmla="*/ 7410826 w 8486672"/>
                <a:gd name="connsiteY16" fmla="*/ 3959786 h 3968570"/>
                <a:gd name="connsiteX17" fmla="*/ 7268935 w 8486672"/>
                <a:gd name="connsiteY17" fmla="*/ 3581414 h 3968570"/>
                <a:gd name="connsiteX18" fmla="*/ 7473887 w 8486672"/>
                <a:gd name="connsiteY18" fmla="*/ 2793138 h 3968570"/>
                <a:gd name="connsiteX19" fmla="*/ 7726134 w 8486672"/>
                <a:gd name="connsiteY19" fmla="*/ 1815676 h 3968570"/>
                <a:gd name="connsiteX20" fmla="*/ 7647307 w 8486672"/>
                <a:gd name="connsiteY20" fmla="*/ 1626489 h 3968570"/>
                <a:gd name="connsiteX21" fmla="*/ 7316232 w 8486672"/>
                <a:gd name="connsiteY21" fmla="*/ 1421539 h 3968570"/>
                <a:gd name="connsiteX22" fmla="*/ 5566260 w 8486672"/>
                <a:gd name="connsiteY22" fmla="*/ 1563428 h 3968570"/>
                <a:gd name="connsiteX23" fmla="*/ 1892897 w 8486672"/>
                <a:gd name="connsiteY23" fmla="*/ 1768380 h 3968570"/>
                <a:gd name="connsiteX24" fmla="*/ 1814069 w 8486672"/>
                <a:gd name="connsiteY24" fmla="*/ 2698545 h 3968570"/>
                <a:gd name="connsiteX25" fmla="*/ 1025795 w 8486672"/>
                <a:gd name="connsiteY25" fmla="*/ 2257112 h 3968570"/>
                <a:gd name="connsiteX26" fmla="*/ 812243 w 8486672"/>
                <a:gd name="connsiteY26" fmla="*/ 2607902 h 3968570"/>
                <a:gd name="connsiteX27" fmla="*/ 253284 w 8486672"/>
                <a:gd name="connsiteY27" fmla="*/ 2540891 h 3968570"/>
                <a:gd name="connsiteX28" fmla="*/ 15435 w 8486672"/>
                <a:gd name="connsiteY28" fmla="*/ 1926317 h 3968570"/>
                <a:gd name="connsiteX0" fmla="*/ 15435 w 8486672"/>
                <a:gd name="connsiteY0" fmla="*/ 1926317 h 3968570"/>
                <a:gd name="connsiteX1" fmla="*/ 607292 w 8486672"/>
                <a:gd name="connsiteY1" fmla="*/ 1039780 h 3968570"/>
                <a:gd name="connsiteX2" fmla="*/ 1293806 w 8486672"/>
                <a:gd name="connsiteY2" fmla="*/ 459842 h 3968570"/>
                <a:gd name="connsiteX3" fmla="*/ 2365859 w 8486672"/>
                <a:gd name="connsiteY3" fmla="*/ 2641 h 3968570"/>
                <a:gd name="connsiteX4" fmla="*/ 2507748 w 8486672"/>
                <a:gd name="connsiteY4" fmla="*/ 712089 h 3968570"/>
                <a:gd name="connsiteX5" fmla="*/ 2964948 w 8486672"/>
                <a:gd name="connsiteY5" fmla="*/ 869744 h 3968570"/>
                <a:gd name="connsiteX6" fmla="*/ 3642865 w 8486672"/>
                <a:gd name="connsiteY6" fmla="*/ 775151 h 3968570"/>
                <a:gd name="connsiteX7" fmla="*/ 4068535 w 8486672"/>
                <a:gd name="connsiteY7" fmla="*/ 822448 h 3968570"/>
                <a:gd name="connsiteX8" fmla="*/ 4762220 w 8486672"/>
                <a:gd name="connsiteY8" fmla="*/ 428311 h 3968570"/>
                <a:gd name="connsiteX9" fmla="*/ 6906329 w 8486672"/>
                <a:gd name="connsiteY9" fmla="*/ 1295415 h 3968570"/>
                <a:gd name="connsiteX10" fmla="*/ 7836495 w 8486672"/>
                <a:gd name="connsiteY10" fmla="*/ 822450 h 3968570"/>
                <a:gd name="connsiteX11" fmla="*/ 8041447 w 8486672"/>
                <a:gd name="connsiteY11" fmla="*/ 459842 h 3968570"/>
                <a:gd name="connsiteX12" fmla="*/ 8325225 w 8486672"/>
                <a:gd name="connsiteY12" fmla="*/ 1405772 h 3968570"/>
                <a:gd name="connsiteX13" fmla="*/ 8482879 w 8486672"/>
                <a:gd name="connsiteY13" fmla="*/ 1941800 h 3968570"/>
                <a:gd name="connsiteX14" fmla="*/ 8151742 w 8486672"/>
                <a:gd name="connsiteY14" fmla="*/ 1894786 h 3968570"/>
                <a:gd name="connsiteX15" fmla="*/ 7615777 w 8486672"/>
                <a:gd name="connsiteY15" fmla="*/ 3691772 h 3968570"/>
                <a:gd name="connsiteX16" fmla="*/ 7410826 w 8486672"/>
                <a:gd name="connsiteY16" fmla="*/ 3959786 h 3968570"/>
                <a:gd name="connsiteX17" fmla="*/ 7268935 w 8486672"/>
                <a:gd name="connsiteY17" fmla="*/ 3581414 h 3968570"/>
                <a:gd name="connsiteX18" fmla="*/ 7473887 w 8486672"/>
                <a:gd name="connsiteY18" fmla="*/ 2793138 h 3968570"/>
                <a:gd name="connsiteX19" fmla="*/ 7726134 w 8486672"/>
                <a:gd name="connsiteY19" fmla="*/ 1815676 h 3968570"/>
                <a:gd name="connsiteX20" fmla="*/ 7647307 w 8486672"/>
                <a:gd name="connsiteY20" fmla="*/ 1626489 h 3968570"/>
                <a:gd name="connsiteX21" fmla="*/ 7316232 w 8486672"/>
                <a:gd name="connsiteY21" fmla="*/ 1421539 h 3968570"/>
                <a:gd name="connsiteX22" fmla="*/ 5566260 w 8486672"/>
                <a:gd name="connsiteY22" fmla="*/ 1563428 h 3968570"/>
                <a:gd name="connsiteX23" fmla="*/ 1892897 w 8486672"/>
                <a:gd name="connsiteY23" fmla="*/ 1768380 h 3968570"/>
                <a:gd name="connsiteX24" fmla="*/ 1814069 w 8486672"/>
                <a:gd name="connsiteY24" fmla="*/ 2698545 h 3968570"/>
                <a:gd name="connsiteX25" fmla="*/ 1025795 w 8486672"/>
                <a:gd name="connsiteY25" fmla="*/ 2257112 h 3968570"/>
                <a:gd name="connsiteX26" fmla="*/ 812243 w 8486672"/>
                <a:gd name="connsiteY26" fmla="*/ 2607902 h 3968570"/>
                <a:gd name="connsiteX27" fmla="*/ 253284 w 8486672"/>
                <a:gd name="connsiteY27" fmla="*/ 2540891 h 3968570"/>
                <a:gd name="connsiteX28" fmla="*/ 15435 w 8486672"/>
                <a:gd name="connsiteY28" fmla="*/ 1926317 h 3968570"/>
                <a:gd name="connsiteX0" fmla="*/ 15435 w 8486672"/>
                <a:gd name="connsiteY0" fmla="*/ 1926317 h 3968570"/>
                <a:gd name="connsiteX1" fmla="*/ 607292 w 8486672"/>
                <a:gd name="connsiteY1" fmla="*/ 1039780 h 3968570"/>
                <a:gd name="connsiteX2" fmla="*/ 1293806 w 8486672"/>
                <a:gd name="connsiteY2" fmla="*/ 459842 h 3968570"/>
                <a:gd name="connsiteX3" fmla="*/ 2365859 w 8486672"/>
                <a:gd name="connsiteY3" fmla="*/ 2641 h 3968570"/>
                <a:gd name="connsiteX4" fmla="*/ 2507748 w 8486672"/>
                <a:gd name="connsiteY4" fmla="*/ 712089 h 3968570"/>
                <a:gd name="connsiteX5" fmla="*/ 2964948 w 8486672"/>
                <a:gd name="connsiteY5" fmla="*/ 869744 h 3968570"/>
                <a:gd name="connsiteX6" fmla="*/ 3642865 w 8486672"/>
                <a:gd name="connsiteY6" fmla="*/ 775151 h 3968570"/>
                <a:gd name="connsiteX7" fmla="*/ 4068535 w 8486672"/>
                <a:gd name="connsiteY7" fmla="*/ 822448 h 3968570"/>
                <a:gd name="connsiteX8" fmla="*/ 4762220 w 8486672"/>
                <a:gd name="connsiteY8" fmla="*/ 428311 h 3968570"/>
                <a:gd name="connsiteX9" fmla="*/ 6906329 w 8486672"/>
                <a:gd name="connsiteY9" fmla="*/ 1295415 h 3968570"/>
                <a:gd name="connsiteX10" fmla="*/ 7836495 w 8486672"/>
                <a:gd name="connsiteY10" fmla="*/ 822450 h 3968570"/>
                <a:gd name="connsiteX11" fmla="*/ 8041447 w 8486672"/>
                <a:gd name="connsiteY11" fmla="*/ 459842 h 3968570"/>
                <a:gd name="connsiteX12" fmla="*/ 8325225 w 8486672"/>
                <a:gd name="connsiteY12" fmla="*/ 1405772 h 3968570"/>
                <a:gd name="connsiteX13" fmla="*/ 8482879 w 8486672"/>
                <a:gd name="connsiteY13" fmla="*/ 1941800 h 3968570"/>
                <a:gd name="connsiteX14" fmla="*/ 8151742 w 8486672"/>
                <a:gd name="connsiteY14" fmla="*/ 1894786 h 3968570"/>
                <a:gd name="connsiteX15" fmla="*/ 7615777 w 8486672"/>
                <a:gd name="connsiteY15" fmla="*/ 3691772 h 3968570"/>
                <a:gd name="connsiteX16" fmla="*/ 7410826 w 8486672"/>
                <a:gd name="connsiteY16" fmla="*/ 3959786 h 3968570"/>
                <a:gd name="connsiteX17" fmla="*/ 7268935 w 8486672"/>
                <a:gd name="connsiteY17" fmla="*/ 3581414 h 3968570"/>
                <a:gd name="connsiteX18" fmla="*/ 7473887 w 8486672"/>
                <a:gd name="connsiteY18" fmla="*/ 2793138 h 3968570"/>
                <a:gd name="connsiteX19" fmla="*/ 7726134 w 8486672"/>
                <a:gd name="connsiteY19" fmla="*/ 1815676 h 3968570"/>
                <a:gd name="connsiteX20" fmla="*/ 7647307 w 8486672"/>
                <a:gd name="connsiteY20" fmla="*/ 1626489 h 3968570"/>
                <a:gd name="connsiteX21" fmla="*/ 7316232 w 8486672"/>
                <a:gd name="connsiteY21" fmla="*/ 1421539 h 3968570"/>
                <a:gd name="connsiteX22" fmla="*/ 5566260 w 8486672"/>
                <a:gd name="connsiteY22" fmla="*/ 1563428 h 3968570"/>
                <a:gd name="connsiteX23" fmla="*/ 2176672 w 8486672"/>
                <a:gd name="connsiteY23" fmla="*/ 1390006 h 3968570"/>
                <a:gd name="connsiteX24" fmla="*/ 1892897 w 8486672"/>
                <a:gd name="connsiteY24" fmla="*/ 1768380 h 3968570"/>
                <a:gd name="connsiteX25" fmla="*/ 1814069 w 8486672"/>
                <a:gd name="connsiteY25" fmla="*/ 2698545 h 3968570"/>
                <a:gd name="connsiteX26" fmla="*/ 1025795 w 8486672"/>
                <a:gd name="connsiteY26" fmla="*/ 2257112 h 3968570"/>
                <a:gd name="connsiteX27" fmla="*/ 812243 w 8486672"/>
                <a:gd name="connsiteY27" fmla="*/ 2607902 h 3968570"/>
                <a:gd name="connsiteX28" fmla="*/ 253284 w 8486672"/>
                <a:gd name="connsiteY28" fmla="*/ 2540891 h 3968570"/>
                <a:gd name="connsiteX29" fmla="*/ 15435 w 8486672"/>
                <a:gd name="connsiteY29" fmla="*/ 1926317 h 3968570"/>
                <a:gd name="connsiteX0" fmla="*/ 15435 w 8486672"/>
                <a:gd name="connsiteY0" fmla="*/ 1926317 h 3968570"/>
                <a:gd name="connsiteX1" fmla="*/ 607292 w 8486672"/>
                <a:gd name="connsiteY1" fmla="*/ 1039780 h 3968570"/>
                <a:gd name="connsiteX2" fmla="*/ 1293806 w 8486672"/>
                <a:gd name="connsiteY2" fmla="*/ 459842 h 3968570"/>
                <a:gd name="connsiteX3" fmla="*/ 2365859 w 8486672"/>
                <a:gd name="connsiteY3" fmla="*/ 2641 h 3968570"/>
                <a:gd name="connsiteX4" fmla="*/ 2507748 w 8486672"/>
                <a:gd name="connsiteY4" fmla="*/ 712089 h 3968570"/>
                <a:gd name="connsiteX5" fmla="*/ 2964948 w 8486672"/>
                <a:gd name="connsiteY5" fmla="*/ 869744 h 3968570"/>
                <a:gd name="connsiteX6" fmla="*/ 3642865 w 8486672"/>
                <a:gd name="connsiteY6" fmla="*/ 775151 h 3968570"/>
                <a:gd name="connsiteX7" fmla="*/ 4068535 w 8486672"/>
                <a:gd name="connsiteY7" fmla="*/ 822448 h 3968570"/>
                <a:gd name="connsiteX8" fmla="*/ 4762220 w 8486672"/>
                <a:gd name="connsiteY8" fmla="*/ 428311 h 3968570"/>
                <a:gd name="connsiteX9" fmla="*/ 6906329 w 8486672"/>
                <a:gd name="connsiteY9" fmla="*/ 1295415 h 3968570"/>
                <a:gd name="connsiteX10" fmla="*/ 7836495 w 8486672"/>
                <a:gd name="connsiteY10" fmla="*/ 822450 h 3968570"/>
                <a:gd name="connsiteX11" fmla="*/ 8041447 w 8486672"/>
                <a:gd name="connsiteY11" fmla="*/ 459842 h 3968570"/>
                <a:gd name="connsiteX12" fmla="*/ 8325225 w 8486672"/>
                <a:gd name="connsiteY12" fmla="*/ 1405772 h 3968570"/>
                <a:gd name="connsiteX13" fmla="*/ 8482879 w 8486672"/>
                <a:gd name="connsiteY13" fmla="*/ 1941800 h 3968570"/>
                <a:gd name="connsiteX14" fmla="*/ 8151742 w 8486672"/>
                <a:gd name="connsiteY14" fmla="*/ 1894786 h 3968570"/>
                <a:gd name="connsiteX15" fmla="*/ 7615777 w 8486672"/>
                <a:gd name="connsiteY15" fmla="*/ 3691772 h 3968570"/>
                <a:gd name="connsiteX16" fmla="*/ 7410826 w 8486672"/>
                <a:gd name="connsiteY16" fmla="*/ 3959786 h 3968570"/>
                <a:gd name="connsiteX17" fmla="*/ 7268935 w 8486672"/>
                <a:gd name="connsiteY17" fmla="*/ 3581414 h 3968570"/>
                <a:gd name="connsiteX18" fmla="*/ 7473887 w 8486672"/>
                <a:gd name="connsiteY18" fmla="*/ 2793138 h 3968570"/>
                <a:gd name="connsiteX19" fmla="*/ 7726134 w 8486672"/>
                <a:gd name="connsiteY19" fmla="*/ 1815676 h 3968570"/>
                <a:gd name="connsiteX20" fmla="*/ 7647307 w 8486672"/>
                <a:gd name="connsiteY20" fmla="*/ 1626489 h 3968570"/>
                <a:gd name="connsiteX21" fmla="*/ 7316232 w 8486672"/>
                <a:gd name="connsiteY21" fmla="*/ 1421539 h 3968570"/>
                <a:gd name="connsiteX22" fmla="*/ 5566260 w 8486672"/>
                <a:gd name="connsiteY22" fmla="*/ 1563428 h 3968570"/>
                <a:gd name="connsiteX23" fmla="*/ 2176672 w 8486672"/>
                <a:gd name="connsiteY23" fmla="*/ 1390006 h 3968570"/>
                <a:gd name="connsiteX24" fmla="*/ 1892897 w 8486672"/>
                <a:gd name="connsiteY24" fmla="*/ 1768380 h 3968570"/>
                <a:gd name="connsiteX25" fmla="*/ 1814069 w 8486672"/>
                <a:gd name="connsiteY25" fmla="*/ 2698545 h 3968570"/>
                <a:gd name="connsiteX26" fmla="*/ 1025795 w 8486672"/>
                <a:gd name="connsiteY26" fmla="*/ 2257112 h 3968570"/>
                <a:gd name="connsiteX27" fmla="*/ 812243 w 8486672"/>
                <a:gd name="connsiteY27" fmla="*/ 2607902 h 3968570"/>
                <a:gd name="connsiteX28" fmla="*/ 253284 w 8486672"/>
                <a:gd name="connsiteY28" fmla="*/ 2540891 h 3968570"/>
                <a:gd name="connsiteX29" fmla="*/ 15435 w 8486672"/>
                <a:gd name="connsiteY29" fmla="*/ 1926317 h 3968570"/>
                <a:gd name="connsiteX0" fmla="*/ 15435 w 8486672"/>
                <a:gd name="connsiteY0" fmla="*/ 1926317 h 3968570"/>
                <a:gd name="connsiteX1" fmla="*/ 607292 w 8486672"/>
                <a:gd name="connsiteY1" fmla="*/ 1039780 h 3968570"/>
                <a:gd name="connsiteX2" fmla="*/ 1293806 w 8486672"/>
                <a:gd name="connsiteY2" fmla="*/ 459842 h 3968570"/>
                <a:gd name="connsiteX3" fmla="*/ 2365859 w 8486672"/>
                <a:gd name="connsiteY3" fmla="*/ 2641 h 3968570"/>
                <a:gd name="connsiteX4" fmla="*/ 2507748 w 8486672"/>
                <a:gd name="connsiteY4" fmla="*/ 712089 h 3968570"/>
                <a:gd name="connsiteX5" fmla="*/ 2964948 w 8486672"/>
                <a:gd name="connsiteY5" fmla="*/ 869744 h 3968570"/>
                <a:gd name="connsiteX6" fmla="*/ 3642865 w 8486672"/>
                <a:gd name="connsiteY6" fmla="*/ 775151 h 3968570"/>
                <a:gd name="connsiteX7" fmla="*/ 4068535 w 8486672"/>
                <a:gd name="connsiteY7" fmla="*/ 822448 h 3968570"/>
                <a:gd name="connsiteX8" fmla="*/ 4762220 w 8486672"/>
                <a:gd name="connsiteY8" fmla="*/ 428311 h 3968570"/>
                <a:gd name="connsiteX9" fmla="*/ 6906329 w 8486672"/>
                <a:gd name="connsiteY9" fmla="*/ 1295415 h 3968570"/>
                <a:gd name="connsiteX10" fmla="*/ 7836495 w 8486672"/>
                <a:gd name="connsiteY10" fmla="*/ 822450 h 3968570"/>
                <a:gd name="connsiteX11" fmla="*/ 8041447 w 8486672"/>
                <a:gd name="connsiteY11" fmla="*/ 459842 h 3968570"/>
                <a:gd name="connsiteX12" fmla="*/ 8325225 w 8486672"/>
                <a:gd name="connsiteY12" fmla="*/ 1405772 h 3968570"/>
                <a:gd name="connsiteX13" fmla="*/ 8482879 w 8486672"/>
                <a:gd name="connsiteY13" fmla="*/ 1941800 h 3968570"/>
                <a:gd name="connsiteX14" fmla="*/ 8151742 w 8486672"/>
                <a:gd name="connsiteY14" fmla="*/ 1894786 h 3968570"/>
                <a:gd name="connsiteX15" fmla="*/ 7615777 w 8486672"/>
                <a:gd name="connsiteY15" fmla="*/ 3691772 h 3968570"/>
                <a:gd name="connsiteX16" fmla="*/ 7410826 w 8486672"/>
                <a:gd name="connsiteY16" fmla="*/ 3959786 h 3968570"/>
                <a:gd name="connsiteX17" fmla="*/ 7268935 w 8486672"/>
                <a:gd name="connsiteY17" fmla="*/ 3581414 h 3968570"/>
                <a:gd name="connsiteX18" fmla="*/ 7473887 w 8486672"/>
                <a:gd name="connsiteY18" fmla="*/ 2793138 h 3968570"/>
                <a:gd name="connsiteX19" fmla="*/ 7726134 w 8486672"/>
                <a:gd name="connsiteY19" fmla="*/ 1815676 h 3968570"/>
                <a:gd name="connsiteX20" fmla="*/ 7647307 w 8486672"/>
                <a:gd name="connsiteY20" fmla="*/ 1626489 h 3968570"/>
                <a:gd name="connsiteX21" fmla="*/ 7316232 w 8486672"/>
                <a:gd name="connsiteY21" fmla="*/ 1421539 h 3968570"/>
                <a:gd name="connsiteX22" fmla="*/ 5566260 w 8486672"/>
                <a:gd name="connsiteY22" fmla="*/ 1563428 h 3968570"/>
                <a:gd name="connsiteX23" fmla="*/ 2570810 w 8486672"/>
                <a:gd name="connsiteY23" fmla="*/ 1121992 h 3968570"/>
                <a:gd name="connsiteX24" fmla="*/ 2176672 w 8486672"/>
                <a:gd name="connsiteY24" fmla="*/ 1390006 h 3968570"/>
                <a:gd name="connsiteX25" fmla="*/ 1892897 w 8486672"/>
                <a:gd name="connsiteY25" fmla="*/ 1768380 h 3968570"/>
                <a:gd name="connsiteX26" fmla="*/ 1814069 w 8486672"/>
                <a:gd name="connsiteY26" fmla="*/ 2698545 h 3968570"/>
                <a:gd name="connsiteX27" fmla="*/ 1025795 w 8486672"/>
                <a:gd name="connsiteY27" fmla="*/ 2257112 h 3968570"/>
                <a:gd name="connsiteX28" fmla="*/ 812243 w 8486672"/>
                <a:gd name="connsiteY28" fmla="*/ 2607902 h 3968570"/>
                <a:gd name="connsiteX29" fmla="*/ 253284 w 8486672"/>
                <a:gd name="connsiteY29" fmla="*/ 2540891 h 3968570"/>
                <a:gd name="connsiteX30" fmla="*/ 15435 w 8486672"/>
                <a:gd name="connsiteY30" fmla="*/ 1926317 h 3968570"/>
                <a:gd name="connsiteX0" fmla="*/ 15435 w 8486672"/>
                <a:gd name="connsiteY0" fmla="*/ 1962845 h 4005098"/>
                <a:gd name="connsiteX1" fmla="*/ 607292 w 8486672"/>
                <a:gd name="connsiteY1" fmla="*/ 1076308 h 4005098"/>
                <a:gd name="connsiteX2" fmla="*/ 1293806 w 8486672"/>
                <a:gd name="connsiteY2" fmla="*/ 496370 h 4005098"/>
                <a:gd name="connsiteX3" fmla="*/ 1814065 w 8486672"/>
                <a:gd name="connsiteY3" fmla="*/ 102231 h 4005098"/>
                <a:gd name="connsiteX4" fmla="*/ 2365859 w 8486672"/>
                <a:gd name="connsiteY4" fmla="*/ 39169 h 4005098"/>
                <a:gd name="connsiteX5" fmla="*/ 2507748 w 8486672"/>
                <a:gd name="connsiteY5" fmla="*/ 748617 h 4005098"/>
                <a:gd name="connsiteX6" fmla="*/ 2964948 w 8486672"/>
                <a:gd name="connsiteY6" fmla="*/ 906272 h 4005098"/>
                <a:gd name="connsiteX7" fmla="*/ 3642865 w 8486672"/>
                <a:gd name="connsiteY7" fmla="*/ 811679 h 4005098"/>
                <a:gd name="connsiteX8" fmla="*/ 4068535 w 8486672"/>
                <a:gd name="connsiteY8" fmla="*/ 858976 h 4005098"/>
                <a:gd name="connsiteX9" fmla="*/ 4762220 w 8486672"/>
                <a:gd name="connsiteY9" fmla="*/ 464839 h 4005098"/>
                <a:gd name="connsiteX10" fmla="*/ 6906329 w 8486672"/>
                <a:gd name="connsiteY10" fmla="*/ 1331943 h 4005098"/>
                <a:gd name="connsiteX11" fmla="*/ 7836495 w 8486672"/>
                <a:gd name="connsiteY11" fmla="*/ 858978 h 4005098"/>
                <a:gd name="connsiteX12" fmla="*/ 8041447 w 8486672"/>
                <a:gd name="connsiteY12" fmla="*/ 496370 h 4005098"/>
                <a:gd name="connsiteX13" fmla="*/ 8325225 w 8486672"/>
                <a:gd name="connsiteY13" fmla="*/ 1442300 h 4005098"/>
                <a:gd name="connsiteX14" fmla="*/ 8482879 w 8486672"/>
                <a:gd name="connsiteY14" fmla="*/ 1978328 h 4005098"/>
                <a:gd name="connsiteX15" fmla="*/ 8151742 w 8486672"/>
                <a:gd name="connsiteY15" fmla="*/ 1931314 h 4005098"/>
                <a:gd name="connsiteX16" fmla="*/ 7615777 w 8486672"/>
                <a:gd name="connsiteY16" fmla="*/ 3728300 h 4005098"/>
                <a:gd name="connsiteX17" fmla="*/ 7410826 w 8486672"/>
                <a:gd name="connsiteY17" fmla="*/ 3996314 h 4005098"/>
                <a:gd name="connsiteX18" fmla="*/ 7268935 w 8486672"/>
                <a:gd name="connsiteY18" fmla="*/ 3617942 h 4005098"/>
                <a:gd name="connsiteX19" fmla="*/ 7473887 w 8486672"/>
                <a:gd name="connsiteY19" fmla="*/ 2829666 h 4005098"/>
                <a:gd name="connsiteX20" fmla="*/ 7726134 w 8486672"/>
                <a:gd name="connsiteY20" fmla="*/ 1852204 h 4005098"/>
                <a:gd name="connsiteX21" fmla="*/ 7647307 w 8486672"/>
                <a:gd name="connsiteY21" fmla="*/ 1663017 h 4005098"/>
                <a:gd name="connsiteX22" fmla="*/ 7316232 w 8486672"/>
                <a:gd name="connsiteY22" fmla="*/ 1458067 h 4005098"/>
                <a:gd name="connsiteX23" fmla="*/ 5566260 w 8486672"/>
                <a:gd name="connsiteY23" fmla="*/ 1599956 h 4005098"/>
                <a:gd name="connsiteX24" fmla="*/ 2570810 w 8486672"/>
                <a:gd name="connsiteY24" fmla="*/ 1158520 h 4005098"/>
                <a:gd name="connsiteX25" fmla="*/ 2176672 w 8486672"/>
                <a:gd name="connsiteY25" fmla="*/ 1426534 h 4005098"/>
                <a:gd name="connsiteX26" fmla="*/ 1892897 w 8486672"/>
                <a:gd name="connsiteY26" fmla="*/ 1804908 h 4005098"/>
                <a:gd name="connsiteX27" fmla="*/ 1814069 w 8486672"/>
                <a:gd name="connsiteY27" fmla="*/ 2735073 h 4005098"/>
                <a:gd name="connsiteX28" fmla="*/ 1025795 w 8486672"/>
                <a:gd name="connsiteY28" fmla="*/ 2293640 h 4005098"/>
                <a:gd name="connsiteX29" fmla="*/ 812243 w 8486672"/>
                <a:gd name="connsiteY29" fmla="*/ 2644430 h 4005098"/>
                <a:gd name="connsiteX30" fmla="*/ 253284 w 8486672"/>
                <a:gd name="connsiteY30" fmla="*/ 2577419 h 4005098"/>
                <a:gd name="connsiteX31" fmla="*/ 15435 w 8486672"/>
                <a:gd name="connsiteY31" fmla="*/ 1962845 h 4005098"/>
                <a:gd name="connsiteX0" fmla="*/ 15435 w 8486672"/>
                <a:gd name="connsiteY0" fmla="*/ 1962845 h 4005098"/>
                <a:gd name="connsiteX1" fmla="*/ 607292 w 8486672"/>
                <a:gd name="connsiteY1" fmla="*/ 1076308 h 4005098"/>
                <a:gd name="connsiteX2" fmla="*/ 852369 w 8486672"/>
                <a:gd name="connsiteY2" fmla="*/ 512134 h 4005098"/>
                <a:gd name="connsiteX3" fmla="*/ 1293806 w 8486672"/>
                <a:gd name="connsiteY3" fmla="*/ 496370 h 4005098"/>
                <a:gd name="connsiteX4" fmla="*/ 1814065 w 8486672"/>
                <a:gd name="connsiteY4" fmla="*/ 102231 h 4005098"/>
                <a:gd name="connsiteX5" fmla="*/ 2365859 w 8486672"/>
                <a:gd name="connsiteY5" fmla="*/ 39169 h 4005098"/>
                <a:gd name="connsiteX6" fmla="*/ 2507748 w 8486672"/>
                <a:gd name="connsiteY6" fmla="*/ 748617 h 4005098"/>
                <a:gd name="connsiteX7" fmla="*/ 2964948 w 8486672"/>
                <a:gd name="connsiteY7" fmla="*/ 906272 h 4005098"/>
                <a:gd name="connsiteX8" fmla="*/ 3642865 w 8486672"/>
                <a:gd name="connsiteY8" fmla="*/ 811679 h 4005098"/>
                <a:gd name="connsiteX9" fmla="*/ 4068535 w 8486672"/>
                <a:gd name="connsiteY9" fmla="*/ 858976 h 4005098"/>
                <a:gd name="connsiteX10" fmla="*/ 4762220 w 8486672"/>
                <a:gd name="connsiteY10" fmla="*/ 464839 h 4005098"/>
                <a:gd name="connsiteX11" fmla="*/ 6906329 w 8486672"/>
                <a:gd name="connsiteY11" fmla="*/ 1331943 h 4005098"/>
                <a:gd name="connsiteX12" fmla="*/ 7836495 w 8486672"/>
                <a:gd name="connsiteY12" fmla="*/ 858978 h 4005098"/>
                <a:gd name="connsiteX13" fmla="*/ 8041447 w 8486672"/>
                <a:gd name="connsiteY13" fmla="*/ 496370 h 4005098"/>
                <a:gd name="connsiteX14" fmla="*/ 8325225 w 8486672"/>
                <a:gd name="connsiteY14" fmla="*/ 1442300 h 4005098"/>
                <a:gd name="connsiteX15" fmla="*/ 8482879 w 8486672"/>
                <a:gd name="connsiteY15" fmla="*/ 1978328 h 4005098"/>
                <a:gd name="connsiteX16" fmla="*/ 8151742 w 8486672"/>
                <a:gd name="connsiteY16" fmla="*/ 1931314 h 4005098"/>
                <a:gd name="connsiteX17" fmla="*/ 7615777 w 8486672"/>
                <a:gd name="connsiteY17" fmla="*/ 3728300 h 4005098"/>
                <a:gd name="connsiteX18" fmla="*/ 7410826 w 8486672"/>
                <a:gd name="connsiteY18" fmla="*/ 3996314 h 4005098"/>
                <a:gd name="connsiteX19" fmla="*/ 7268935 w 8486672"/>
                <a:gd name="connsiteY19" fmla="*/ 3617942 h 4005098"/>
                <a:gd name="connsiteX20" fmla="*/ 7473887 w 8486672"/>
                <a:gd name="connsiteY20" fmla="*/ 2829666 h 4005098"/>
                <a:gd name="connsiteX21" fmla="*/ 7726134 w 8486672"/>
                <a:gd name="connsiteY21" fmla="*/ 1852204 h 4005098"/>
                <a:gd name="connsiteX22" fmla="*/ 7647307 w 8486672"/>
                <a:gd name="connsiteY22" fmla="*/ 1663017 h 4005098"/>
                <a:gd name="connsiteX23" fmla="*/ 7316232 w 8486672"/>
                <a:gd name="connsiteY23" fmla="*/ 1458067 h 4005098"/>
                <a:gd name="connsiteX24" fmla="*/ 5566260 w 8486672"/>
                <a:gd name="connsiteY24" fmla="*/ 1599956 h 4005098"/>
                <a:gd name="connsiteX25" fmla="*/ 2570810 w 8486672"/>
                <a:gd name="connsiteY25" fmla="*/ 1158520 h 4005098"/>
                <a:gd name="connsiteX26" fmla="*/ 2176672 w 8486672"/>
                <a:gd name="connsiteY26" fmla="*/ 1426534 h 4005098"/>
                <a:gd name="connsiteX27" fmla="*/ 1892897 w 8486672"/>
                <a:gd name="connsiteY27" fmla="*/ 1804908 h 4005098"/>
                <a:gd name="connsiteX28" fmla="*/ 1814069 w 8486672"/>
                <a:gd name="connsiteY28" fmla="*/ 2735073 h 4005098"/>
                <a:gd name="connsiteX29" fmla="*/ 1025795 w 8486672"/>
                <a:gd name="connsiteY29" fmla="*/ 2293640 h 4005098"/>
                <a:gd name="connsiteX30" fmla="*/ 812243 w 8486672"/>
                <a:gd name="connsiteY30" fmla="*/ 2644430 h 4005098"/>
                <a:gd name="connsiteX31" fmla="*/ 253284 w 8486672"/>
                <a:gd name="connsiteY31" fmla="*/ 2577419 h 4005098"/>
                <a:gd name="connsiteX32" fmla="*/ 15435 w 8486672"/>
                <a:gd name="connsiteY32" fmla="*/ 1962845 h 4005098"/>
                <a:gd name="connsiteX0" fmla="*/ 15435 w 8486672"/>
                <a:gd name="connsiteY0" fmla="*/ 1962845 h 4005098"/>
                <a:gd name="connsiteX1" fmla="*/ 607292 w 8486672"/>
                <a:gd name="connsiteY1" fmla="*/ 1076308 h 4005098"/>
                <a:gd name="connsiteX2" fmla="*/ 852369 w 8486672"/>
                <a:gd name="connsiteY2" fmla="*/ 512134 h 4005098"/>
                <a:gd name="connsiteX3" fmla="*/ 1167682 w 8486672"/>
                <a:gd name="connsiteY3" fmla="*/ 401776 h 4005098"/>
                <a:gd name="connsiteX4" fmla="*/ 1814065 w 8486672"/>
                <a:gd name="connsiteY4" fmla="*/ 102231 h 4005098"/>
                <a:gd name="connsiteX5" fmla="*/ 2365859 w 8486672"/>
                <a:gd name="connsiteY5" fmla="*/ 39169 h 4005098"/>
                <a:gd name="connsiteX6" fmla="*/ 2507748 w 8486672"/>
                <a:gd name="connsiteY6" fmla="*/ 748617 h 4005098"/>
                <a:gd name="connsiteX7" fmla="*/ 2964948 w 8486672"/>
                <a:gd name="connsiteY7" fmla="*/ 906272 h 4005098"/>
                <a:gd name="connsiteX8" fmla="*/ 3642865 w 8486672"/>
                <a:gd name="connsiteY8" fmla="*/ 811679 h 4005098"/>
                <a:gd name="connsiteX9" fmla="*/ 4068535 w 8486672"/>
                <a:gd name="connsiteY9" fmla="*/ 858976 h 4005098"/>
                <a:gd name="connsiteX10" fmla="*/ 4762220 w 8486672"/>
                <a:gd name="connsiteY10" fmla="*/ 464839 h 4005098"/>
                <a:gd name="connsiteX11" fmla="*/ 6906329 w 8486672"/>
                <a:gd name="connsiteY11" fmla="*/ 1331943 h 4005098"/>
                <a:gd name="connsiteX12" fmla="*/ 7836495 w 8486672"/>
                <a:gd name="connsiteY12" fmla="*/ 858978 h 4005098"/>
                <a:gd name="connsiteX13" fmla="*/ 8041447 w 8486672"/>
                <a:gd name="connsiteY13" fmla="*/ 496370 h 4005098"/>
                <a:gd name="connsiteX14" fmla="*/ 8325225 w 8486672"/>
                <a:gd name="connsiteY14" fmla="*/ 1442300 h 4005098"/>
                <a:gd name="connsiteX15" fmla="*/ 8482879 w 8486672"/>
                <a:gd name="connsiteY15" fmla="*/ 1978328 h 4005098"/>
                <a:gd name="connsiteX16" fmla="*/ 8151742 w 8486672"/>
                <a:gd name="connsiteY16" fmla="*/ 1931314 h 4005098"/>
                <a:gd name="connsiteX17" fmla="*/ 7615777 w 8486672"/>
                <a:gd name="connsiteY17" fmla="*/ 3728300 h 4005098"/>
                <a:gd name="connsiteX18" fmla="*/ 7410826 w 8486672"/>
                <a:gd name="connsiteY18" fmla="*/ 3996314 h 4005098"/>
                <a:gd name="connsiteX19" fmla="*/ 7268935 w 8486672"/>
                <a:gd name="connsiteY19" fmla="*/ 3617942 h 4005098"/>
                <a:gd name="connsiteX20" fmla="*/ 7473887 w 8486672"/>
                <a:gd name="connsiteY20" fmla="*/ 2829666 h 4005098"/>
                <a:gd name="connsiteX21" fmla="*/ 7726134 w 8486672"/>
                <a:gd name="connsiteY21" fmla="*/ 1852204 h 4005098"/>
                <a:gd name="connsiteX22" fmla="*/ 7647307 w 8486672"/>
                <a:gd name="connsiteY22" fmla="*/ 1663017 h 4005098"/>
                <a:gd name="connsiteX23" fmla="*/ 7316232 w 8486672"/>
                <a:gd name="connsiteY23" fmla="*/ 1458067 h 4005098"/>
                <a:gd name="connsiteX24" fmla="*/ 5566260 w 8486672"/>
                <a:gd name="connsiteY24" fmla="*/ 1599956 h 4005098"/>
                <a:gd name="connsiteX25" fmla="*/ 2570810 w 8486672"/>
                <a:gd name="connsiteY25" fmla="*/ 1158520 h 4005098"/>
                <a:gd name="connsiteX26" fmla="*/ 2176672 w 8486672"/>
                <a:gd name="connsiteY26" fmla="*/ 1426534 h 4005098"/>
                <a:gd name="connsiteX27" fmla="*/ 1892897 w 8486672"/>
                <a:gd name="connsiteY27" fmla="*/ 1804908 h 4005098"/>
                <a:gd name="connsiteX28" fmla="*/ 1814069 w 8486672"/>
                <a:gd name="connsiteY28" fmla="*/ 2735073 h 4005098"/>
                <a:gd name="connsiteX29" fmla="*/ 1025795 w 8486672"/>
                <a:gd name="connsiteY29" fmla="*/ 2293640 h 4005098"/>
                <a:gd name="connsiteX30" fmla="*/ 812243 w 8486672"/>
                <a:gd name="connsiteY30" fmla="*/ 2644430 h 4005098"/>
                <a:gd name="connsiteX31" fmla="*/ 253284 w 8486672"/>
                <a:gd name="connsiteY31" fmla="*/ 2577419 h 4005098"/>
                <a:gd name="connsiteX32" fmla="*/ 15435 w 8486672"/>
                <a:gd name="connsiteY32" fmla="*/ 1962845 h 4005098"/>
                <a:gd name="connsiteX0" fmla="*/ 7039 w 8478276"/>
                <a:gd name="connsiteY0" fmla="*/ 1962845 h 4005098"/>
                <a:gd name="connsiteX1" fmla="*/ 449835 w 8478276"/>
                <a:gd name="connsiteY1" fmla="*/ 1789141 h 4005098"/>
                <a:gd name="connsiteX2" fmla="*/ 598896 w 8478276"/>
                <a:gd name="connsiteY2" fmla="*/ 1076308 h 4005098"/>
                <a:gd name="connsiteX3" fmla="*/ 843973 w 8478276"/>
                <a:gd name="connsiteY3" fmla="*/ 512134 h 4005098"/>
                <a:gd name="connsiteX4" fmla="*/ 1159286 w 8478276"/>
                <a:gd name="connsiteY4" fmla="*/ 401776 h 4005098"/>
                <a:gd name="connsiteX5" fmla="*/ 1805669 w 8478276"/>
                <a:gd name="connsiteY5" fmla="*/ 102231 h 4005098"/>
                <a:gd name="connsiteX6" fmla="*/ 2357463 w 8478276"/>
                <a:gd name="connsiteY6" fmla="*/ 39169 h 4005098"/>
                <a:gd name="connsiteX7" fmla="*/ 2499352 w 8478276"/>
                <a:gd name="connsiteY7" fmla="*/ 748617 h 4005098"/>
                <a:gd name="connsiteX8" fmla="*/ 2956552 w 8478276"/>
                <a:gd name="connsiteY8" fmla="*/ 906272 h 4005098"/>
                <a:gd name="connsiteX9" fmla="*/ 3634469 w 8478276"/>
                <a:gd name="connsiteY9" fmla="*/ 811679 h 4005098"/>
                <a:gd name="connsiteX10" fmla="*/ 4060139 w 8478276"/>
                <a:gd name="connsiteY10" fmla="*/ 858976 h 4005098"/>
                <a:gd name="connsiteX11" fmla="*/ 4753824 w 8478276"/>
                <a:gd name="connsiteY11" fmla="*/ 464839 h 4005098"/>
                <a:gd name="connsiteX12" fmla="*/ 6897933 w 8478276"/>
                <a:gd name="connsiteY12" fmla="*/ 1331943 h 4005098"/>
                <a:gd name="connsiteX13" fmla="*/ 7828099 w 8478276"/>
                <a:gd name="connsiteY13" fmla="*/ 858978 h 4005098"/>
                <a:gd name="connsiteX14" fmla="*/ 8033051 w 8478276"/>
                <a:gd name="connsiteY14" fmla="*/ 496370 h 4005098"/>
                <a:gd name="connsiteX15" fmla="*/ 8316829 w 8478276"/>
                <a:gd name="connsiteY15" fmla="*/ 1442300 h 4005098"/>
                <a:gd name="connsiteX16" fmla="*/ 8474483 w 8478276"/>
                <a:gd name="connsiteY16" fmla="*/ 1978328 h 4005098"/>
                <a:gd name="connsiteX17" fmla="*/ 8143346 w 8478276"/>
                <a:gd name="connsiteY17" fmla="*/ 1931314 h 4005098"/>
                <a:gd name="connsiteX18" fmla="*/ 7607381 w 8478276"/>
                <a:gd name="connsiteY18" fmla="*/ 3728300 h 4005098"/>
                <a:gd name="connsiteX19" fmla="*/ 7402430 w 8478276"/>
                <a:gd name="connsiteY19" fmla="*/ 3996314 h 4005098"/>
                <a:gd name="connsiteX20" fmla="*/ 7260539 w 8478276"/>
                <a:gd name="connsiteY20" fmla="*/ 3617942 h 4005098"/>
                <a:gd name="connsiteX21" fmla="*/ 7465491 w 8478276"/>
                <a:gd name="connsiteY21" fmla="*/ 2829666 h 4005098"/>
                <a:gd name="connsiteX22" fmla="*/ 7717738 w 8478276"/>
                <a:gd name="connsiteY22" fmla="*/ 1852204 h 4005098"/>
                <a:gd name="connsiteX23" fmla="*/ 7638911 w 8478276"/>
                <a:gd name="connsiteY23" fmla="*/ 1663017 h 4005098"/>
                <a:gd name="connsiteX24" fmla="*/ 7307836 w 8478276"/>
                <a:gd name="connsiteY24" fmla="*/ 1458067 h 4005098"/>
                <a:gd name="connsiteX25" fmla="*/ 5557864 w 8478276"/>
                <a:gd name="connsiteY25" fmla="*/ 1599956 h 4005098"/>
                <a:gd name="connsiteX26" fmla="*/ 2562414 w 8478276"/>
                <a:gd name="connsiteY26" fmla="*/ 1158520 h 4005098"/>
                <a:gd name="connsiteX27" fmla="*/ 2168276 w 8478276"/>
                <a:gd name="connsiteY27" fmla="*/ 1426534 h 4005098"/>
                <a:gd name="connsiteX28" fmla="*/ 1884501 w 8478276"/>
                <a:gd name="connsiteY28" fmla="*/ 1804908 h 4005098"/>
                <a:gd name="connsiteX29" fmla="*/ 1805673 w 8478276"/>
                <a:gd name="connsiteY29" fmla="*/ 2735073 h 4005098"/>
                <a:gd name="connsiteX30" fmla="*/ 1017399 w 8478276"/>
                <a:gd name="connsiteY30" fmla="*/ 2293640 h 4005098"/>
                <a:gd name="connsiteX31" fmla="*/ 803847 w 8478276"/>
                <a:gd name="connsiteY31" fmla="*/ 2644430 h 4005098"/>
                <a:gd name="connsiteX32" fmla="*/ 244888 w 8478276"/>
                <a:gd name="connsiteY32" fmla="*/ 2577419 h 4005098"/>
                <a:gd name="connsiteX33" fmla="*/ 7039 w 8478276"/>
                <a:gd name="connsiteY33" fmla="*/ 1962845 h 4005098"/>
                <a:gd name="connsiteX0" fmla="*/ 7039 w 8478276"/>
                <a:gd name="connsiteY0" fmla="*/ 1962845 h 4005098"/>
                <a:gd name="connsiteX1" fmla="*/ 449835 w 8478276"/>
                <a:gd name="connsiteY1" fmla="*/ 1789141 h 4005098"/>
                <a:gd name="connsiteX2" fmla="*/ 409709 w 8478276"/>
                <a:gd name="connsiteY2" fmla="*/ 1092074 h 4005098"/>
                <a:gd name="connsiteX3" fmla="*/ 843973 w 8478276"/>
                <a:gd name="connsiteY3" fmla="*/ 512134 h 4005098"/>
                <a:gd name="connsiteX4" fmla="*/ 1159286 w 8478276"/>
                <a:gd name="connsiteY4" fmla="*/ 401776 h 4005098"/>
                <a:gd name="connsiteX5" fmla="*/ 1805669 w 8478276"/>
                <a:gd name="connsiteY5" fmla="*/ 102231 h 4005098"/>
                <a:gd name="connsiteX6" fmla="*/ 2357463 w 8478276"/>
                <a:gd name="connsiteY6" fmla="*/ 39169 h 4005098"/>
                <a:gd name="connsiteX7" fmla="*/ 2499352 w 8478276"/>
                <a:gd name="connsiteY7" fmla="*/ 748617 h 4005098"/>
                <a:gd name="connsiteX8" fmla="*/ 2956552 w 8478276"/>
                <a:gd name="connsiteY8" fmla="*/ 906272 h 4005098"/>
                <a:gd name="connsiteX9" fmla="*/ 3634469 w 8478276"/>
                <a:gd name="connsiteY9" fmla="*/ 811679 h 4005098"/>
                <a:gd name="connsiteX10" fmla="*/ 4060139 w 8478276"/>
                <a:gd name="connsiteY10" fmla="*/ 858976 h 4005098"/>
                <a:gd name="connsiteX11" fmla="*/ 4753824 w 8478276"/>
                <a:gd name="connsiteY11" fmla="*/ 464839 h 4005098"/>
                <a:gd name="connsiteX12" fmla="*/ 6897933 w 8478276"/>
                <a:gd name="connsiteY12" fmla="*/ 1331943 h 4005098"/>
                <a:gd name="connsiteX13" fmla="*/ 7828099 w 8478276"/>
                <a:gd name="connsiteY13" fmla="*/ 858978 h 4005098"/>
                <a:gd name="connsiteX14" fmla="*/ 8033051 w 8478276"/>
                <a:gd name="connsiteY14" fmla="*/ 496370 h 4005098"/>
                <a:gd name="connsiteX15" fmla="*/ 8316829 w 8478276"/>
                <a:gd name="connsiteY15" fmla="*/ 1442300 h 4005098"/>
                <a:gd name="connsiteX16" fmla="*/ 8474483 w 8478276"/>
                <a:gd name="connsiteY16" fmla="*/ 1978328 h 4005098"/>
                <a:gd name="connsiteX17" fmla="*/ 8143346 w 8478276"/>
                <a:gd name="connsiteY17" fmla="*/ 1931314 h 4005098"/>
                <a:gd name="connsiteX18" fmla="*/ 7607381 w 8478276"/>
                <a:gd name="connsiteY18" fmla="*/ 3728300 h 4005098"/>
                <a:gd name="connsiteX19" fmla="*/ 7402430 w 8478276"/>
                <a:gd name="connsiteY19" fmla="*/ 3996314 h 4005098"/>
                <a:gd name="connsiteX20" fmla="*/ 7260539 w 8478276"/>
                <a:gd name="connsiteY20" fmla="*/ 3617942 h 4005098"/>
                <a:gd name="connsiteX21" fmla="*/ 7465491 w 8478276"/>
                <a:gd name="connsiteY21" fmla="*/ 2829666 h 4005098"/>
                <a:gd name="connsiteX22" fmla="*/ 7717738 w 8478276"/>
                <a:gd name="connsiteY22" fmla="*/ 1852204 h 4005098"/>
                <a:gd name="connsiteX23" fmla="*/ 7638911 w 8478276"/>
                <a:gd name="connsiteY23" fmla="*/ 1663017 h 4005098"/>
                <a:gd name="connsiteX24" fmla="*/ 7307836 w 8478276"/>
                <a:gd name="connsiteY24" fmla="*/ 1458067 h 4005098"/>
                <a:gd name="connsiteX25" fmla="*/ 5557864 w 8478276"/>
                <a:gd name="connsiteY25" fmla="*/ 1599956 h 4005098"/>
                <a:gd name="connsiteX26" fmla="*/ 2562414 w 8478276"/>
                <a:gd name="connsiteY26" fmla="*/ 1158520 h 4005098"/>
                <a:gd name="connsiteX27" fmla="*/ 2168276 w 8478276"/>
                <a:gd name="connsiteY27" fmla="*/ 1426534 h 4005098"/>
                <a:gd name="connsiteX28" fmla="*/ 1884501 w 8478276"/>
                <a:gd name="connsiteY28" fmla="*/ 1804908 h 4005098"/>
                <a:gd name="connsiteX29" fmla="*/ 1805673 w 8478276"/>
                <a:gd name="connsiteY29" fmla="*/ 2735073 h 4005098"/>
                <a:gd name="connsiteX30" fmla="*/ 1017399 w 8478276"/>
                <a:gd name="connsiteY30" fmla="*/ 2293640 h 4005098"/>
                <a:gd name="connsiteX31" fmla="*/ 803847 w 8478276"/>
                <a:gd name="connsiteY31" fmla="*/ 2644430 h 4005098"/>
                <a:gd name="connsiteX32" fmla="*/ 244888 w 8478276"/>
                <a:gd name="connsiteY32" fmla="*/ 2577419 h 4005098"/>
                <a:gd name="connsiteX33" fmla="*/ 7039 w 8478276"/>
                <a:gd name="connsiteY33" fmla="*/ 1962845 h 4005098"/>
                <a:gd name="connsiteX0" fmla="*/ 7039 w 8478276"/>
                <a:gd name="connsiteY0" fmla="*/ 1962845 h 4005098"/>
                <a:gd name="connsiteX1" fmla="*/ 449835 w 8478276"/>
                <a:gd name="connsiteY1" fmla="*/ 1789141 h 4005098"/>
                <a:gd name="connsiteX2" fmla="*/ 409709 w 8478276"/>
                <a:gd name="connsiteY2" fmla="*/ 1092074 h 4005098"/>
                <a:gd name="connsiteX3" fmla="*/ 843973 w 8478276"/>
                <a:gd name="connsiteY3" fmla="*/ 512134 h 4005098"/>
                <a:gd name="connsiteX4" fmla="*/ 1159286 w 8478276"/>
                <a:gd name="connsiteY4" fmla="*/ 401776 h 4005098"/>
                <a:gd name="connsiteX5" fmla="*/ 1805669 w 8478276"/>
                <a:gd name="connsiteY5" fmla="*/ 102231 h 4005098"/>
                <a:gd name="connsiteX6" fmla="*/ 2357463 w 8478276"/>
                <a:gd name="connsiteY6" fmla="*/ 39169 h 4005098"/>
                <a:gd name="connsiteX7" fmla="*/ 2499352 w 8478276"/>
                <a:gd name="connsiteY7" fmla="*/ 748617 h 4005098"/>
                <a:gd name="connsiteX8" fmla="*/ 2956552 w 8478276"/>
                <a:gd name="connsiteY8" fmla="*/ 906272 h 4005098"/>
                <a:gd name="connsiteX9" fmla="*/ 3634469 w 8478276"/>
                <a:gd name="connsiteY9" fmla="*/ 811679 h 4005098"/>
                <a:gd name="connsiteX10" fmla="*/ 4060139 w 8478276"/>
                <a:gd name="connsiteY10" fmla="*/ 858976 h 4005098"/>
                <a:gd name="connsiteX11" fmla="*/ 4753824 w 8478276"/>
                <a:gd name="connsiteY11" fmla="*/ 464839 h 4005098"/>
                <a:gd name="connsiteX12" fmla="*/ 6897933 w 8478276"/>
                <a:gd name="connsiteY12" fmla="*/ 1331943 h 4005098"/>
                <a:gd name="connsiteX13" fmla="*/ 7828099 w 8478276"/>
                <a:gd name="connsiteY13" fmla="*/ 858978 h 4005098"/>
                <a:gd name="connsiteX14" fmla="*/ 8033051 w 8478276"/>
                <a:gd name="connsiteY14" fmla="*/ 496370 h 4005098"/>
                <a:gd name="connsiteX15" fmla="*/ 8316829 w 8478276"/>
                <a:gd name="connsiteY15" fmla="*/ 1442300 h 4005098"/>
                <a:gd name="connsiteX16" fmla="*/ 8474483 w 8478276"/>
                <a:gd name="connsiteY16" fmla="*/ 1978328 h 4005098"/>
                <a:gd name="connsiteX17" fmla="*/ 8143346 w 8478276"/>
                <a:gd name="connsiteY17" fmla="*/ 1931314 h 4005098"/>
                <a:gd name="connsiteX18" fmla="*/ 7607381 w 8478276"/>
                <a:gd name="connsiteY18" fmla="*/ 3728300 h 4005098"/>
                <a:gd name="connsiteX19" fmla="*/ 7402430 w 8478276"/>
                <a:gd name="connsiteY19" fmla="*/ 3996314 h 4005098"/>
                <a:gd name="connsiteX20" fmla="*/ 7260539 w 8478276"/>
                <a:gd name="connsiteY20" fmla="*/ 3617942 h 4005098"/>
                <a:gd name="connsiteX21" fmla="*/ 7465491 w 8478276"/>
                <a:gd name="connsiteY21" fmla="*/ 2829666 h 4005098"/>
                <a:gd name="connsiteX22" fmla="*/ 7717738 w 8478276"/>
                <a:gd name="connsiteY22" fmla="*/ 1852204 h 4005098"/>
                <a:gd name="connsiteX23" fmla="*/ 7638911 w 8478276"/>
                <a:gd name="connsiteY23" fmla="*/ 1663017 h 4005098"/>
                <a:gd name="connsiteX24" fmla="*/ 7307836 w 8478276"/>
                <a:gd name="connsiteY24" fmla="*/ 1458067 h 4005098"/>
                <a:gd name="connsiteX25" fmla="*/ 5557864 w 8478276"/>
                <a:gd name="connsiteY25" fmla="*/ 1599956 h 4005098"/>
                <a:gd name="connsiteX26" fmla="*/ 2562414 w 8478276"/>
                <a:gd name="connsiteY26" fmla="*/ 1158520 h 4005098"/>
                <a:gd name="connsiteX27" fmla="*/ 2168276 w 8478276"/>
                <a:gd name="connsiteY27" fmla="*/ 1426534 h 4005098"/>
                <a:gd name="connsiteX28" fmla="*/ 1884501 w 8478276"/>
                <a:gd name="connsiteY28" fmla="*/ 1804908 h 4005098"/>
                <a:gd name="connsiteX29" fmla="*/ 1805673 w 8478276"/>
                <a:gd name="connsiteY29" fmla="*/ 2735073 h 4005098"/>
                <a:gd name="connsiteX30" fmla="*/ 1017399 w 8478276"/>
                <a:gd name="connsiteY30" fmla="*/ 2293640 h 4005098"/>
                <a:gd name="connsiteX31" fmla="*/ 803847 w 8478276"/>
                <a:gd name="connsiteY31" fmla="*/ 2644430 h 4005098"/>
                <a:gd name="connsiteX32" fmla="*/ 292180 w 8478276"/>
                <a:gd name="connsiteY32" fmla="*/ 3050382 h 4005098"/>
                <a:gd name="connsiteX33" fmla="*/ 244888 w 8478276"/>
                <a:gd name="connsiteY33" fmla="*/ 2577419 h 4005098"/>
                <a:gd name="connsiteX34" fmla="*/ 7039 w 8478276"/>
                <a:gd name="connsiteY34" fmla="*/ 1962845 h 4005098"/>
                <a:gd name="connsiteX0" fmla="*/ 7039 w 8478276"/>
                <a:gd name="connsiteY0" fmla="*/ 1962845 h 4005098"/>
                <a:gd name="connsiteX1" fmla="*/ 449835 w 8478276"/>
                <a:gd name="connsiteY1" fmla="*/ 1789141 h 4005098"/>
                <a:gd name="connsiteX2" fmla="*/ 409709 w 8478276"/>
                <a:gd name="connsiteY2" fmla="*/ 1092074 h 4005098"/>
                <a:gd name="connsiteX3" fmla="*/ 780911 w 8478276"/>
                <a:gd name="connsiteY3" fmla="*/ 985100 h 4005098"/>
                <a:gd name="connsiteX4" fmla="*/ 843973 w 8478276"/>
                <a:gd name="connsiteY4" fmla="*/ 512134 h 4005098"/>
                <a:gd name="connsiteX5" fmla="*/ 1159286 w 8478276"/>
                <a:gd name="connsiteY5" fmla="*/ 401776 h 4005098"/>
                <a:gd name="connsiteX6" fmla="*/ 1805669 w 8478276"/>
                <a:gd name="connsiteY6" fmla="*/ 102231 h 4005098"/>
                <a:gd name="connsiteX7" fmla="*/ 2357463 w 8478276"/>
                <a:gd name="connsiteY7" fmla="*/ 39169 h 4005098"/>
                <a:gd name="connsiteX8" fmla="*/ 2499352 w 8478276"/>
                <a:gd name="connsiteY8" fmla="*/ 748617 h 4005098"/>
                <a:gd name="connsiteX9" fmla="*/ 2956552 w 8478276"/>
                <a:gd name="connsiteY9" fmla="*/ 906272 h 4005098"/>
                <a:gd name="connsiteX10" fmla="*/ 3634469 w 8478276"/>
                <a:gd name="connsiteY10" fmla="*/ 811679 h 4005098"/>
                <a:gd name="connsiteX11" fmla="*/ 4060139 w 8478276"/>
                <a:gd name="connsiteY11" fmla="*/ 858976 h 4005098"/>
                <a:gd name="connsiteX12" fmla="*/ 4753824 w 8478276"/>
                <a:gd name="connsiteY12" fmla="*/ 464839 h 4005098"/>
                <a:gd name="connsiteX13" fmla="*/ 6897933 w 8478276"/>
                <a:gd name="connsiteY13" fmla="*/ 1331943 h 4005098"/>
                <a:gd name="connsiteX14" fmla="*/ 7828099 w 8478276"/>
                <a:gd name="connsiteY14" fmla="*/ 858978 h 4005098"/>
                <a:gd name="connsiteX15" fmla="*/ 8033051 w 8478276"/>
                <a:gd name="connsiteY15" fmla="*/ 496370 h 4005098"/>
                <a:gd name="connsiteX16" fmla="*/ 8316829 w 8478276"/>
                <a:gd name="connsiteY16" fmla="*/ 1442300 h 4005098"/>
                <a:gd name="connsiteX17" fmla="*/ 8474483 w 8478276"/>
                <a:gd name="connsiteY17" fmla="*/ 1978328 h 4005098"/>
                <a:gd name="connsiteX18" fmla="*/ 8143346 w 8478276"/>
                <a:gd name="connsiteY18" fmla="*/ 1931314 h 4005098"/>
                <a:gd name="connsiteX19" fmla="*/ 7607381 w 8478276"/>
                <a:gd name="connsiteY19" fmla="*/ 3728300 h 4005098"/>
                <a:gd name="connsiteX20" fmla="*/ 7402430 w 8478276"/>
                <a:gd name="connsiteY20" fmla="*/ 3996314 h 4005098"/>
                <a:gd name="connsiteX21" fmla="*/ 7260539 w 8478276"/>
                <a:gd name="connsiteY21" fmla="*/ 3617942 h 4005098"/>
                <a:gd name="connsiteX22" fmla="*/ 7465491 w 8478276"/>
                <a:gd name="connsiteY22" fmla="*/ 2829666 h 4005098"/>
                <a:gd name="connsiteX23" fmla="*/ 7717738 w 8478276"/>
                <a:gd name="connsiteY23" fmla="*/ 1852204 h 4005098"/>
                <a:gd name="connsiteX24" fmla="*/ 7638911 w 8478276"/>
                <a:gd name="connsiteY24" fmla="*/ 1663017 h 4005098"/>
                <a:gd name="connsiteX25" fmla="*/ 7307836 w 8478276"/>
                <a:gd name="connsiteY25" fmla="*/ 1458067 h 4005098"/>
                <a:gd name="connsiteX26" fmla="*/ 5557864 w 8478276"/>
                <a:gd name="connsiteY26" fmla="*/ 1599956 h 4005098"/>
                <a:gd name="connsiteX27" fmla="*/ 2562414 w 8478276"/>
                <a:gd name="connsiteY27" fmla="*/ 1158520 h 4005098"/>
                <a:gd name="connsiteX28" fmla="*/ 2168276 w 8478276"/>
                <a:gd name="connsiteY28" fmla="*/ 1426534 h 4005098"/>
                <a:gd name="connsiteX29" fmla="*/ 1884501 w 8478276"/>
                <a:gd name="connsiteY29" fmla="*/ 1804908 h 4005098"/>
                <a:gd name="connsiteX30" fmla="*/ 1805673 w 8478276"/>
                <a:gd name="connsiteY30" fmla="*/ 2735073 h 4005098"/>
                <a:gd name="connsiteX31" fmla="*/ 1017399 w 8478276"/>
                <a:gd name="connsiteY31" fmla="*/ 2293640 h 4005098"/>
                <a:gd name="connsiteX32" fmla="*/ 803847 w 8478276"/>
                <a:gd name="connsiteY32" fmla="*/ 2644430 h 4005098"/>
                <a:gd name="connsiteX33" fmla="*/ 292180 w 8478276"/>
                <a:gd name="connsiteY33" fmla="*/ 3050382 h 4005098"/>
                <a:gd name="connsiteX34" fmla="*/ 244888 w 8478276"/>
                <a:gd name="connsiteY34" fmla="*/ 2577419 h 4005098"/>
                <a:gd name="connsiteX35" fmla="*/ 7039 w 8478276"/>
                <a:gd name="connsiteY35" fmla="*/ 1962845 h 4005098"/>
                <a:gd name="connsiteX0" fmla="*/ 7039 w 8478276"/>
                <a:gd name="connsiteY0" fmla="*/ 1962845 h 4005098"/>
                <a:gd name="connsiteX1" fmla="*/ 449835 w 8478276"/>
                <a:gd name="connsiteY1" fmla="*/ 1789141 h 4005098"/>
                <a:gd name="connsiteX2" fmla="*/ 409709 w 8478276"/>
                <a:gd name="connsiteY2" fmla="*/ 1092074 h 4005098"/>
                <a:gd name="connsiteX3" fmla="*/ 591725 w 8478276"/>
                <a:gd name="connsiteY3" fmla="*/ 1079693 h 4005098"/>
                <a:gd name="connsiteX4" fmla="*/ 780911 w 8478276"/>
                <a:gd name="connsiteY4" fmla="*/ 985100 h 4005098"/>
                <a:gd name="connsiteX5" fmla="*/ 843973 w 8478276"/>
                <a:gd name="connsiteY5" fmla="*/ 512134 h 4005098"/>
                <a:gd name="connsiteX6" fmla="*/ 1159286 w 8478276"/>
                <a:gd name="connsiteY6" fmla="*/ 401776 h 4005098"/>
                <a:gd name="connsiteX7" fmla="*/ 1805669 w 8478276"/>
                <a:gd name="connsiteY7" fmla="*/ 102231 h 4005098"/>
                <a:gd name="connsiteX8" fmla="*/ 2357463 w 8478276"/>
                <a:gd name="connsiteY8" fmla="*/ 39169 h 4005098"/>
                <a:gd name="connsiteX9" fmla="*/ 2499352 w 8478276"/>
                <a:gd name="connsiteY9" fmla="*/ 748617 h 4005098"/>
                <a:gd name="connsiteX10" fmla="*/ 2956552 w 8478276"/>
                <a:gd name="connsiteY10" fmla="*/ 906272 h 4005098"/>
                <a:gd name="connsiteX11" fmla="*/ 3634469 w 8478276"/>
                <a:gd name="connsiteY11" fmla="*/ 811679 h 4005098"/>
                <a:gd name="connsiteX12" fmla="*/ 4060139 w 8478276"/>
                <a:gd name="connsiteY12" fmla="*/ 858976 h 4005098"/>
                <a:gd name="connsiteX13" fmla="*/ 4753824 w 8478276"/>
                <a:gd name="connsiteY13" fmla="*/ 464839 h 4005098"/>
                <a:gd name="connsiteX14" fmla="*/ 6897933 w 8478276"/>
                <a:gd name="connsiteY14" fmla="*/ 1331943 h 4005098"/>
                <a:gd name="connsiteX15" fmla="*/ 7828099 w 8478276"/>
                <a:gd name="connsiteY15" fmla="*/ 858978 h 4005098"/>
                <a:gd name="connsiteX16" fmla="*/ 8033051 w 8478276"/>
                <a:gd name="connsiteY16" fmla="*/ 496370 h 4005098"/>
                <a:gd name="connsiteX17" fmla="*/ 8316829 w 8478276"/>
                <a:gd name="connsiteY17" fmla="*/ 1442300 h 4005098"/>
                <a:gd name="connsiteX18" fmla="*/ 8474483 w 8478276"/>
                <a:gd name="connsiteY18" fmla="*/ 1978328 h 4005098"/>
                <a:gd name="connsiteX19" fmla="*/ 8143346 w 8478276"/>
                <a:gd name="connsiteY19" fmla="*/ 1931314 h 4005098"/>
                <a:gd name="connsiteX20" fmla="*/ 7607381 w 8478276"/>
                <a:gd name="connsiteY20" fmla="*/ 3728300 h 4005098"/>
                <a:gd name="connsiteX21" fmla="*/ 7402430 w 8478276"/>
                <a:gd name="connsiteY21" fmla="*/ 3996314 h 4005098"/>
                <a:gd name="connsiteX22" fmla="*/ 7260539 w 8478276"/>
                <a:gd name="connsiteY22" fmla="*/ 3617942 h 4005098"/>
                <a:gd name="connsiteX23" fmla="*/ 7465491 w 8478276"/>
                <a:gd name="connsiteY23" fmla="*/ 2829666 h 4005098"/>
                <a:gd name="connsiteX24" fmla="*/ 7717738 w 8478276"/>
                <a:gd name="connsiteY24" fmla="*/ 1852204 h 4005098"/>
                <a:gd name="connsiteX25" fmla="*/ 7638911 w 8478276"/>
                <a:gd name="connsiteY25" fmla="*/ 1663017 h 4005098"/>
                <a:gd name="connsiteX26" fmla="*/ 7307836 w 8478276"/>
                <a:gd name="connsiteY26" fmla="*/ 1458067 h 4005098"/>
                <a:gd name="connsiteX27" fmla="*/ 5557864 w 8478276"/>
                <a:gd name="connsiteY27" fmla="*/ 1599956 h 4005098"/>
                <a:gd name="connsiteX28" fmla="*/ 2562414 w 8478276"/>
                <a:gd name="connsiteY28" fmla="*/ 1158520 h 4005098"/>
                <a:gd name="connsiteX29" fmla="*/ 2168276 w 8478276"/>
                <a:gd name="connsiteY29" fmla="*/ 1426534 h 4005098"/>
                <a:gd name="connsiteX30" fmla="*/ 1884501 w 8478276"/>
                <a:gd name="connsiteY30" fmla="*/ 1804908 h 4005098"/>
                <a:gd name="connsiteX31" fmla="*/ 1805673 w 8478276"/>
                <a:gd name="connsiteY31" fmla="*/ 2735073 h 4005098"/>
                <a:gd name="connsiteX32" fmla="*/ 1017399 w 8478276"/>
                <a:gd name="connsiteY32" fmla="*/ 2293640 h 4005098"/>
                <a:gd name="connsiteX33" fmla="*/ 803847 w 8478276"/>
                <a:gd name="connsiteY33" fmla="*/ 2644430 h 4005098"/>
                <a:gd name="connsiteX34" fmla="*/ 292180 w 8478276"/>
                <a:gd name="connsiteY34" fmla="*/ 3050382 h 4005098"/>
                <a:gd name="connsiteX35" fmla="*/ 244888 w 8478276"/>
                <a:gd name="connsiteY35" fmla="*/ 2577419 h 4005098"/>
                <a:gd name="connsiteX36" fmla="*/ 7039 w 8478276"/>
                <a:gd name="connsiteY36" fmla="*/ 1962845 h 4005098"/>
                <a:gd name="connsiteX0" fmla="*/ 7039 w 8478276"/>
                <a:gd name="connsiteY0" fmla="*/ 1962845 h 4005098"/>
                <a:gd name="connsiteX1" fmla="*/ 449835 w 8478276"/>
                <a:gd name="connsiteY1" fmla="*/ 1789141 h 4005098"/>
                <a:gd name="connsiteX2" fmla="*/ 535833 w 8478276"/>
                <a:gd name="connsiteY2" fmla="*/ 1218198 h 4005098"/>
                <a:gd name="connsiteX3" fmla="*/ 591725 w 8478276"/>
                <a:gd name="connsiteY3" fmla="*/ 1079693 h 4005098"/>
                <a:gd name="connsiteX4" fmla="*/ 780911 w 8478276"/>
                <a:gd name="connsiteY4" fmla="*/ 985100 h 4005098"/>
                <a:gd name="connsiteX5" fmla="*/ 843973 w 8478276"/>
                <a:gd name="connsiteY5" fmla="*/ 512134 h 4005098"/>
                <a:gd name="connsiteX6" fmla="*/ 1159286 w 8478276"/>
                <a:gd name="connsiteY6" fmla="*/ 401776 h 4005098"/>
                <a:gd name="connsiteX7" fmla="*/ 1805669 w 8478276"/>
                <a:gd name="connsiteY7" fmla="*/ 102231 h 4005098"/>
                <a:gd name="connsiteX8" fmla="*/ 2357463 w 8478276"/>
                <a:gd name="connsiteY8" fmla="*/ 39169 h 4005098"/>
                <a:gd name="connsiteX9" fmla="*/ 2499352 w 8478276"/>
                <a:gd name="connsiteY9" fmla="*/ 748617 h 4005098"/>
                <a:gd name="connsiteX10" fmla="*/ 2956552 w 8478276"/>
                <a:gd name="connsiteY10" fmla="*/ 906272 h 4005098"/>
                <a:gd name="connsiteX11" fmla="*/ 3634469 w 8478276"/>
                <a:gd name="connsiteY11" fmla="*/ 811679 h 4005098"/>
                <a:gd name="connsiteX12" fmla="*/ 4060139 w 8478276"/>
                <a:gd name="connsiteY12" fmla="*/ 858976 h 4005098"/>
                <a:gd name="connsiteX13" fmla="*/ 4753824 w 8478276"/>
                <a:gd name="connsiteY13" fmla="*/ 464839 h 4005098"/>
                <a:gd name="connsiteX14" fmla="*/ 6897933 w 8478276"/>
                <a:gd name="connsiteY14" fmla="*/ 1331943 h 4005098"/>
                <a:gd name="connsiteX15" fmla="*/ 7828099 w 8478276"/>
                <a:gd name="connsiteY15" fmla="*/ 858978 h 4005098"/>
                <a:gd name="connsiteX16" fmla="*/ 8033051 w 8478276"/>
                <a:gd name="connsiteY16" fmla="*/ 496370 h 4005098"/>
                <a:gd name="connsiteX17" fmla="*/ 8316829 w 8478276"/>
                <a:gd name="connsiteY17" fmla="*/ 1442300 h 4005098"/>
                <a:gd name="connsiteX18" fmla="*/ 8474483 w 8478276"/>
                <a:gd name="connsiteY18" fmla="*/ 1978328 h 4005098"/>
                <a:gd name="connsiteX19" fmla="*/ 8143346 w 8478276"/>
                <a:gd name="connsiteY19" fmla="*/ 1931314 h 4005098"/>
                <a:gd name="connsiteX20" fmla="*/ 7607381 w 8478276"/>
                <a:gd name="connsiteY20" fmla="*/ 3728300 h 4005098"/>
                <a:gd name="connsiteX21" fmla="*/ 7402430 w 8478276"/>
                <a:gd name="connsiteY21" fmla="*/ 3996314 h 4005098"/>
                <a:gd name="connsiteX22" fmla="*/ 7260539 w 8478276"/>
                <a:gd name="connsiteY22" fmla="*/ 3617942 h 4005098"/>
                <a:gd name="connsiteX23" fmla="*/ 7465491 w 8478276"/>
                <a:gd name="connsiteY23" fmla="*/ 2829666 h 4005098"/>
                <a:gd name="connsiteX24" fmla="*/ 7717738 w 8478276"/>
                <a:gd name="connsiteY24" fmla="*/ 1852204 h 4005098"/>
                <a:gd name="connsiteX25" fmla="*/ 7638911 w 8478276"/>
                <a:gd name="connsiteY25" fmla="*/ 1663017 h 4005098"/>
                <a:gd name="connsiteX26" fmla="*/ 7307836 w 8478276"/>
                <a:gd name="connsiteY26" fmla="*/ 1458067 h 4005098"/>
                <a:gd name="connsiteX27" fmla="*/ 5557864 w 8478276"/>
                <a:gd name="connsiteY27" fmla="*/ 1599956 h 4005098"/>
                <a:gd name="connsiteX28" fmla="*/ 2562414 w 8478276"/>
                <a:gd name="connsiteY28" fmla="*/ 1158520 h 4005098"/>
                <a:gd name="connsiteX29" fmla="*/ 2168276 w 8478276"/>
                <a:gd name="connsiteY29" fmla="*/ 1426534 h 4005098"/>
                <a:gd name="connsiteX30" fmla="*/ 1884501 w 8478276"/>
                <a:gd name="connsiteY30" fmla="*/ 1804908 h 4005098"/>
                <a:gd name="connsiteX31" fmla="*/ 1805673 w 8478276"/>
                <a:gd name="connsiteY31" fmla="*/ 2735073 h 4005098"/>
                <a:gd name="connsiteX32" fmla="*/ 1017399 w 8478276"/>
                <a:gd name="connsiteY32" fmla="*/ 2293640 h 4005098"/>
                <a:gd name="connsiteX33" fmla="*/ 803847 w 8478276"/>
                <a:gd name="connsiteY33" fmla="*/ 2644430 h 4005098"/>
                <a:gd name="connsiteX34" fmla="*/ 292180 w 8478276"/>
                <a:gd name="connsiteY34" fmla="*/ 3050382 h 4005098"/>
                <a:gd name="connsiteX35" fmla="*/ 244888 w 8478276"/>
                <a:gd name="connsiteY35" fmla="*/ 2577419 h 4005098"/>
                <a:gd name="connsiteX36" fmla="*/ 7039 w 8478276"/>
                <a:gd name="connsiteY36" fmla="*/ 1962845 h 4005098"/>
                <a:gd name="connsiteX0" fmla="*/ 7039 w 8478276"/>
                <a:gd name="connsiteY0" fmla="*/ 1962845 h 4005098"/>
                <a:gd name="connsiteX1" fmla="*/ 449835 w 8478276"/>
                <a:gd name="connsiteY1" fmla="*/ 1789141 h 4005098"/>
                <a:gd name="connsiteX2" fmla="*/ 449835 w 8478276"/>
                <a:gd name="connsiteY2" fmla="*/ 1521127 h 4005098"/>
                <a:gd name="connsiteX3" fmla="*/ 535833 w 8478276"/>
                <a:gd name="connsiteY3" fmla="*/ 1218198 h 4005098"/>
                <a:gd name="connsiteX4" fmla="*/ 591725 w 8478276"/>
                <a:gd name="connsiteY4" fmla="*/ 1079693 h 4005098"/>
                <a:gd name="connsiteX5" fmla="*/ 780911 w 8478276"/>
                <a:gd name="connsiteY5" fmla="*/ 985100 h 4005098"/>
                <a:gd name="connsiteX6" fmla="*/ 843973 w 8478276"/>
                <a:gd name="connsiteY6" fmla="*/ 512134 h 4005098"/>
                <a:gd name="connsiteX7" fmla="*/ 1159286 w 8478276"/>
                <a:gd name="connsiteY7" fmla="*/ 401776 h 4005098"/>
                <a:gd name="connsiteX8" fmla="*/ 1805669 w 8478276"/>
                <a:gd name="connsiteY8" fmla="*/ 102231 h 4005098"/>
                <a:gd name="connsiteX9" fmla="*/ 2357463 w 8478276"/>
                <a:gd name="connsiteY9" fmla="*/ 39169 h 4005098"/>
                <a:gd name="connsiteX10" fmla="*/ 2499352 w 8478276"/>
                <a:gd name="connsiteY10" fmla="*/ 748617 h 4005098"/>
                <a:gd name="connsiteX11" fmla="*/ 2956552 w 8478276"/>
                <a:gd name="connsiteY11" fmla="*/ 906272 h 4005098"/>
                <a:gd name="connsiteX12" fmla="*/ 3634469 w 8478276"/>
                <a:gd name="connsiteY12" fmla="*/ 811679 h 4005098"/>
                <a:gd name="connsiteX13" fmla="*/ 4060139 w 8478276"/>
                <a:gd name="connsiteY13" fmla="*/ 858976 h 4005098"/>
                <a:gd name="connsiteX14" fmla="*/ 4753824 w 8478276"/>
                <a:gd name="connsiteY14" fmla="*/ 464839 h 4005098"/>
                <a:gd name="connsiteX15" fmla="*/ 6897933 w 8478276"/>
                <a:gd name="connsiteY15" fmla="*/ 1331943 h 4005098"/>
                <a:gd name="connsiteX16" fmla="*/ 7828099 w 8478276"/>
                <a:gd name="connsiteY16" fmla="*/ 858978 h 4005098"/>
                <a:gd name="connsiteX17" fmla="*/ 8033051 w 8478276"/>
                <a:gd name="connsiteY17" fmla="*/ 496370 h 4005098"/>
                <a:gd name="connsiteX18" fmla="*/ 8316829 w 8478276"/>
                <a:gd name="connsiteY18" fmla="*/ 1442300 h 4005098"/>
                <a:gd name="connsiteX19" fmla="*/ 8474483 w 8478276"/>
                <a:gd name="connsiteY19" fmla="*/ 1978328 h 4005098"/>
                <a:gd name="connsiteX20" fmla="*/ 8143346 w 8478276"/>
                <a:gd name="connsiteY20" fmla="*/ 1931314 h 4005098"/>
                <a:gd name="connsiteX21" fmla="*/ 7607381 w 8478276"/>
                <a:gd name="connsiteY21" fmla="*/ 3728300 h 4005098"/>
                <a:gd name="connsiteX22" fmla="*/ 7402430 w 8478276"/>
                <a:gd name="connsiteY22" fmla="*/ 3996314 h 4005098"/>
                <a:gd name="connsiteX23" fmla="*/ 7260539 w 8478276"/>
                <a:gd name="connsiteY23" fmla="*/ 3617942 h 4005098"/>
                <a:gd name="connsiteX24" fmla="*/ 7465491 w 8478276"/>
                <a:gd name="connsiteY24" fmla="*/ 2829666 h 4005098"/>
                <a:gd name="connsiteX25" fmla="*/ 7717738 w 8478276"/>
                <a:gd name="connsiteY25" fmla="*/ 1852204 h 4005098"/>
                <a:gd name="connsiteX26" fmla="*/ 7638911 w 8478276"/>
                <a:gd name="connsiteY26" fmla="*/ 1663017 h 4005098"/>
                <a:gd name="connsiteX27" fmla="*/ 7307836 w 8478276"/>
                <a:gd name="connsiteY27" fmla="*/ 1458067 h 4005098"/>
                <a:gd name="connsiteX28" fmla="*/ 5557864 w 8478276"/>
                <a:gd name="connsiteY28" fmla="*/ 1599956 h 4005098"/>
                <a:gd name="connsiteX29" fmla="*/ 2562414 w 8478276"/>
                <a:gd name="connsiteY29" fmla="*/ 1158520 h 4005098"/>
                <a:gd name="connsiteX30" fmla="*/ 2168276 w 8478276"/>
                <a:gd name="connsiteY30" fmla="*/ 1426534 h 4005098"/>
                <a:gd name="connsiteX31" fmla="*/ 1884501 w 8478276"/>
                <a:gd name="connsiteY31" fmla="*/ 1804908 h 4005098"/>
                <a:gd name="connsiteX32" fmla="*/ 1805673 w 8478276"/>
                <a:gd name="connsiteY32" fmla="*/ 2735073 h 4005098"/>
                <a:gd name="connsiteX33" fmla="*/ 1017399 w 8478276"/>
                <a:gd name="connsiteY33" fmla="*/ 2293640 h 4005098"/>
                <a:gd name="connsiteX34" fmla="*/ 803847 w 8478276"/>
                <a:gd name="connsiteY34" fmla="*/ 2644430 h 4005098"/>
                <a:gd name="connsiteX35" fmla="*/ 292180 w 8478276"/>
                <a:gd name="connsiteY35" fmla="*/ 3050382 h 4005098"/>
                <a:gd name="connsiteX36" fmla="*/ 244888 w 8478276"/>
                <a:gd name="connsiteY36" fmla="*/ 2577419 h 4005098"/>
                <a:gd name="connsiteX37" fmla="*/ 7039 w 8478276"/>
                <a:gd name="connsiteY37" fmla="*/ 1962845 h 4005098"/>
                <a:gd name="connsiteX0" fmla="*/ 7039 w 8478276"/>
                <a:gd name="connsiteY0" fmla="*/ 1962845 h 4005098"/>
                <a:gd name="connsiteX1" fmla="*/ 449835 w 8478276"/>
                <a:gd name="connsiteY1" fmla="*/ 1789141 h 4005098"/>
                <a:gd name="connsiteX2" fmla="*/ 449835 w 8478276"/>
                <a:gd name="connsiteY2" fmla="*/ 1521127 h 4005098"/>
                <a:gd name="connsiteX3" fmla="*/ 535833 w 8478276"/>
                <a:gd name="connsiteY3" fmla="*/ 1218198 h 4005098"/>
                <a:gd name="connsiteX4" fmla="*/ 591725 w 8478276"/>
                <a:gd name="connsiteY4" fmla="*/ 1079693 h 4005098"/>
                <a:gd name="connsiteX5" fmla="*/ 780911 w 8478276"/>
                <a:gd name="connsiteY5" fmla="*/ 985100 h 4005098"/>
                <a:gd name="connsiteX6" fmla="*/ 891270 w 8478276"/>
                <a:gd name="connsiteY6" fmla="*/ 590962 h 4005098"/>
                <a:gd name="connsiteX7" fmla="*/ 1159286 w 8478276"/>
                <a:gd name="connsiteY7" fmla="*/ 401776 h 4005098"/>
                <a:gd name="connsiteX8" fmla="*/ 1805669 w 8478276"/>
                <a:gd name="connsiteY8" fmla="*/ 102231 h 4005098"/>
                <a:gd name="connsiteX9" fmla="*/ 2357463 w 8478276"/>
                <a:gd name="connsiteY9" fmla="*/ 39169 h 4005098"/>
                <a:gd name="connsiteX10" fmla="*/ 2499352 w 8478276"/>
                <a:gd name="connsiteY10" fmla="*/ 748617 h 4005098"/>
                <a:gd name="connsiteX11" fmla="*/ 2956552 w 8478276"/>
                <a:gd name="connsiteY11" fmla="*/ 906272 h 4005098"/>
                <a:gd name="connsiteX12" fmla="*/ 3634469 w 8478276"/>
                <a:gd name="connsiteY12" fmla="*/ 811679 h 4005098"/>
                <a:gd name="connsiteX13" fmla="*/ 4060139 w 8478276"/>
                <a:gd name="connsiteY13" fmla="*/ 858976 h 4005098"/>
                <a:gd name="connsiteX14" fmla="*/ 4753824 w 8478276"/>
                <a:gd name="connsiteY14" fmla="*/ 464839 h 4005098"/>
                <a:gd name="connsiteX15" fmla="*/ 6897933 w 8478276"/>
                <a:gd name="connsiteY15" fmla="*/ 1331943 h 4005098"/>
                <a:gd name="connsiteX16" fmla="*/ 7828099 w 8478276"/>
                <a:gd name="connsiteY16" fmla="*/ 858978 h 4005098"/>
                <a:gd name="connsiteX17" fmla="*/ 8033051 w 8478276"/>
                <a:gd name="connsiteY17" fmla="*/ 496370 h 4005098"/>
                <a:gd name="connsiteX18" fmla="*/ 8316829 w 8478276"/>
                <a:gd name="connsiteY18" fmla="*/ 1442300 h 4005098"/>
                <a:gd name="connsiteX19" fmla="*/ 8474483 w 8478276"/>
                <a:gd name="connsiteY19" fmla="*/ 1978328 h 4005098"/>
                <a:gd name="connsiteX20" fmla="*/ 8143346 w 8478276"/>
                <a:gd name="connsiteY20" fmla="*/ 1931314 h 4005098"/>
                <a:gd name="connsiteX21" fmla="*/ 7607381 w 8478276"/>
                <a:gd name="connsiteY21" fmla="*/ 3728300 h 4005098"/>
                <a:gd name="connsiteX22" fmla="*/ 7402430 w 8478276"/>
                <a:gd name="connsiteY22" fmla="*/ 3996314 h 4005098"/>
                <a:gd name="connsiteX23" fmla="*/ 7260539 w 8478276"/>
                <a:gd name="connsiteY23" fmla="*/ 3617942 h 4005098"/>
                <a:gd name="connsiteX24" fmla="*/ 7465491 w 8478276"/>
                <a:gd name="connsiteY24" fmla="*/ 2829666 h 4005098"/>
                <a:gd name="connsiteX25" fmla="*/ 7717738 w 8478276"/>
                <a:gd name="connsiteY25" fmla="*/ 1852204 h 4005098"/>
                <a:gd name="connsiteX26" fmla="*/ 7638911 w 8478276"/>
                <a:gd name="connsiteY26" fmla="*/ 1663017 h 4005098"/>
                <a:gd name="connsiteX27" fmla="*/ 7307836 w 8478276"/>
                <a:gd name="connsiteY27" fmla="*/ 1458067 h 4005098"/>
                <a:gd name="connsiteX28" fmla="*/ 5557864 w 8478276"/>
                <a:gd name="connsiteY28" fmla="*/ 1599956 h 4005098"/>
                <a:gd name="connsiteX29" fmla="*/ 2562414 w 8478276"/>
                <a:gd name="connsiteY29" fmla="*/ 1158520 h 4005098"/>
                <a:gd name="connsiteX30" fmla="*/ 2168276 w 8478276"/>
                <a:gd name="connsiteY30" fmla="*/ 1426534 h 4005098"/>
                <a:gd name="connsiteX31" fmla="*/ 1884501 w 8478276"/>
                <a:gd name="connsiteY31" fmla="*/ 1804908 h 4005098"/>
                <a:gd name="connsiteX32" fmla="*/ 1805673 w 8478276"/>
                <a:gd name="connsiteY32" fmla="*/ 2735073 h 4005098"/>
                <a:gd name="connsiteX33" fmla="*/ 1017399 w 8478276"/>
                <a:gd name="connsiteY33" fmla="*/ 2293640 h 4005098"/>
                <a:gd name="connsiteX34" fmla="*/ 803847 w 8478276"/>
                <a:gd name="connsiteY34" fmla="*/ 2644430 h 4005098"/>
                <a:gd name="connsiteX35" fmla="*/ 292180 w 8478276"/>
                <a:gd name="connsiteY35" fmla="*/ 3050382 h 4005098"/>
                <a:gd name="connsiteX36" fmla="*/ 244888 w 8478276"/>
                <a:gd name="connsiteY36" fmla="*/ 2577419 h 4005098"/>
                <a:gd name="connsiteX37" fmla="*/ 7039 w 8478276"/>
                <a:gd name="connsiteY37" fmla="*/ 1962845 h 4005098"/>
                <a:gd name="connsiteX0" fmla="*/ 7039 w 8478276"/>
                <a:gd name="connsiteY0" fmla="*/ 1961763 h 4004016"/>
                <a:gd name="connsiteX1" fmla="*/ 449835 w 8478276"/>
                <a:gd name="connsiteY1" fmla="*/ 1788059 h 4004016"/>
                <a:gd name="connsiteX2" fmla="*/ 449835 w 8478276"/>
                <a:gd name="connsiteY2" fmla="*/ 1520045 h 4004016"/>
                <a:gd name="connsiteX3" fmla="*/ 535833 w 8478276"/>
                <a:gd name="connsiteY3" fmla="*/ 1217116 h 4004016"/>
                <a:gd name="connsiteX4" fmla="*/ 591725 w 8478276"/>
                <a:gd name="connsiteY4" fmla="*/ 1078611 h 4004016"/>
                <a:gd name="connsiteX5" fmla="*/ 780911 w 8478276"/>
                <a:gd name="connsiteY5" fmla="*/ 984018 h 4004016"/>
                <a:gd name="connsiteX6" fmla="*/ 891270 w 8478276"/>
                <a:gd name="connsiteY6" fmla="*/ 589880 h 4004016"/>
                <a:gd name="connsiteX7" fmla="*/ 1175052 w 8478276"/>
                <a:gd name="connsiteY7" fmla="*/ 463756 h 4004016"/>
                <a:gd name="connsiteX8" fmla="*/ 1805669 w 8478276"/>
                <a:gd name="connsiteY8" fmla="*/ 101149 h 4004016"/>
                <a:gd name="connsiteX9" fmla="*/ 2357463 w 8478276"/>
                <a:gd name="connsiteY9" fmla="*/ 38087 h 4004016"/>
                <a:gd name="connsiteX10" fmla="*/ 2499352 w 8478276"/>
                <a:gd name="connsiteY10" fmla="*/ 747535 h 4004016"/>
                <a:gd name="connsiteX11" fmla="*/ 2956552 w 8478276"/>
                <a:gd name="connsiteY11" fmla="*/ 905190 h 4004016"/>
                <a:gd name="connsiteX12" fmla="*/ 3634469 w 8478276"/>
                <a:gd name="connsiteY12" fmla="*/ 810597 h 4004016"/>
                <a:gd name="connsiteX13" fmla="*/ 4060139 w 8478276"/>
                <a:gd name="connsiteY13" fmla="*/ 857894 h 4004016"/>
                <a:gd name="connsiteX14" fmla="*/ 4753824 w 8478276"/>
                <a:gd name="connsiteY14" fmla="*/ 463757 h 4004016"/>
                <a:gd name="connsiteX15" fmla="*/ 6897933 w 8478276"/>
                <a:gd name="connsiteY15" fmla="*/ 1330861 h 4004016"/>
                <a:gd name="connsiteX16" fmla="*/ 7828099 w 8478276"/>
                <a:gd name="connsiteY16" fmla="*/ 857896 h 4004016"/>
                <a:gd name="connsiteX17" fmla="*/ 8033051 w 8478276"/>
                <a:gd name="connsiteY17" fmla="*/ 495288 h 4004016"/>
                <a:gd name="connsiteX18" fmla="*/ 8316829 w 8478276"/>
                <a:gd name="connsiteY18" fmla="*/ 1441218 h 4004016"/>
                <a:gd name="connsiteX19" fmla="*/ 8474483 w 8478276"/>
                <a:gd name="connsiteY19" fmla="*/ 1977246 h 4004016"/>
                <a:gd name="connsiteX20" fmla="*/ 8143346 w 8478276"/>
                <a:gd name="connsiteY20" fmla="*/ 1930232 h 4004016"/>
                <a:gd name="connsiteX21" fmla="*/ 7607381 w 8478276"/>
                <a:gd name="connsiteY21" fmla="*/ 3727218 h 4004016"/>
                <a:gd name="connsiteX22" fmla="*/ 7402430 w 8478276"/>
                <a:gd name="connsiteY22" fmla="*/ 3995232 h 4004016"/>
                <a:gd name="connsiteX23" fmla="*/ 7260539 w 8478276"/>
                <a:gd name="connsiteY23" fmla="*/ 3616860 h 4004016"/>
                <a:gd name="connsiteX24" fmla="*/ 7465491 w 8478276"/>
                <a:gd name="connsiteY24" fmla="*/ 2828584 h 4004016"/>
                <a:gd name="connsiteX25" fmla="*/ 7717738 w 8478276"/>
                <a:gd name="connsiteY25" fmla="*/ 1851122 h 4004016"/>
                <a:gd name="connsiteX26" fmla="*/ 7638911 w 8478276"/>
                <a:gd name="connsiteY26" fmla="*/ 1661935 h 4004016"/>
                <a:gd name="connsiteX27" fmla="*/ 7307836 w 8478276"/>
                <a:gd name="connsiteY27" fmla="*/ 1456985 h 4004016"/>
                <a:gd name="connsiteX28" fmla="*/ 5557864 w 8478276"/>
                <a:gd name="connsiteY28" fmla="*/ 1598874 h 4004016"/>
                <a:gd name="connsiteX29" fmla="*/ 2562414 w 8478276"/>
                <a:gd name="connsiteY29" fmla="*/ 1157438 h 4004016"/>
                <a:gd name="connsiteX30" fmla="*/ 2168276 w 8478276"/>
                <a:gd name="connsiteY30" fmla="*/ 1425452 h 4004016"/>
                <a:gd name="connsiteX31" fmla="*/ 1884501 w 8478276"/>
                <a:gd name="connsiteY31" fmla="*/ 1803826 h 4004016"/>
                <a:gd name="connsiteX32" fmla="*/ 1805673 w 8478276"/>
                <a:gd name="connsiteY32" fmla="*/ 2733991 h 4004016"/>
                <a:gd name="connsiteX33" fmla="*/ 1017399 w 8478276"/>
                <a:gd name="connsiteY33" fmla="*/ 2292558 h 4004016"/>
                <a:gd name="connsiteX34" fmla="*/ 803847 w 8478276"/>
                <a:gd name="connsiteY34" fmla="*/ 2643348 h 4004016"/>
                <a:gd name="connsiteX35" fmla="*/ 292180 w 8478276"/>
                <a:gd name="connsiteY35" fmla="*/ 3049300 h 4004016"/>
                <a:gd name="connsiteX36" fmla="*/ 244888 w 8478276"/>
                <a:gd name="connsiteY36" fmla="*/ 2576337 h 4004016"/>
                <a:gd name="connsiteX37" fmla="*/ 7039 w 8478276"/>
                <a:gd name="connsiteY37" fmla="*/ 1961763 h 4004016"/>
                <a:gd name="connsiteX0" fmla="*/ 7039 w 8478276"/>
                <a:gd name="connsiteY0" fmla="*/ 1961763 h 4004016"/>
                <a:gd name="connsiteX1" fmla="*/ 449835 w 8478276"/>
                <a:gd name="connsiteY1" fmla="*/ 1788059 h 4004016"/>
                <a:gd name="connsiteX2" fmla="*/ 449835 w 8478276"/>
                <a:gd name="connsiteY2" fmla="*/ 1520045 h 4004016"/>
                <a:gd name="connsiteX3" fmla="*/ 535833 w 8478276"/>
                <a:gd name="connsiteY3" fmla="*/ 1217116 h 4004016"/>
                <a:gd name="connsiteX4" fmla="*/ 591725 w 8478276"/>
                <a:gd name="connsiteY4" fmla="*/ 1078611 h 4004016"/>
                <a:gd name="connsiteX5" fmla="*/ 780911 w 8478276"/>
                <a:gd name="connsiteY5" fmla="*/ 984018 h 4004016"/>
                <a:gd name="connsiteX6" fmla="*/ 891270 w 8478276"/>
                <a:gd name="connsiteY6" fmla="*/ 589880 h 4004016"/>
                <a:gd name="connsiteX7" fmla="*/ 1175052 w 8478276"/>
                <a:gd name="connsiteY7" fmla="*/ 463756 h 4004016"/>
                <a:gd name="connsiteX8" fmla="*/ 1805669 w 8478276"/>
                <a:gd name="connsiteY8" fmla="*/ 101149 h 4004016"/>
                <a:gd name="connsiteX9" fmla="*/ 2357463 w 8478276"/>
                <a:gd name="connsiteY9" fmla="*/ 38087 h 4004016"/>
                <a:gd name="connsiteX10" fmla="*/ 2499352 w 8478276"/>
                <a:gd name="connsiteY10" fmla="*/ 747535 h 4004016"/>
                <a:gd name="connsiteX11" fmla="*/ 2956552 w 8478276"/>
                <a:gd name="connsiteY11" fmla="*/ 905190 h 4004016"/>
                <a:gd name="connsiteX12" fmla="*/ 3634469 w 8478276"/>
                <a:gd name="connsiteY12" fmla="*/ 810597 h 4004016"/>
                <a:gd name="connsiteX13" fmla="*/ 4060139 w 8478276"/>
                <a:gd name="connsiteY13" fmla="*/ 857894 h 4004016"/>
                <a:gd name="connsiteX14" fmla="*/ 4753824 w 8478276"/>
                <a:gd name="connsiteY14" fmla="*/ 463757 h 4004016"/>
                <a:gd name="connsiteX15" fmla="*/ 6897933 w 8478276"/>
                <a:gd name="connsiteY15" fmla="*/ 1330861 h 4004016"/>
                <a:gd name="connsiteX16" fmla="*/ 7828099 w 8478276"/>
                <a:gd name="connsiteY16" fmla="*/ 857896 h 4004016"/>
                <a:gd name="connsiteX17" fmla="*/ 8033051 w 8478276"/>
                <a:gd name="connsiteY17" fmla="*/ 495288 h 4004016"/>
                <a:gd name="connsiteX18" fmla="*/ 8316829 w 8478276"/>
                <a:gd name="connsiteY18" fmla="*/ 1441218 h 4004016"/>
                <a:gd name="connsiteX19" fmla="*/ 8474483 w 8478276"/>
                <a:gd name="connsiteY19" fmla="*/ 1977246 h 4004016"/>
                <a:gd name="connsiteX20" fmla="*/ 8143346 w 8478276"/>
                <a:gd name="connsiteY20" fmla="*/ 1930232 h 4004016"/>
                <a:gd name="connsiteX21" fmla="*/ 7607381 w 8478276"/>
                <a:gd name="connsiteY21" fmla="*/ 3727218 h 4004016"/>
                <a:gd name="connsiteX22" fmla="*/ 7402430 w 8478276"/>
                <a:gd name="connsiteY22" fmla="*/ 3995232 h 4004016"/>
                <a:gd name="connsiteX23" fmla="*/ 7260539 w 8478276"/>
                <a:gd name="connsiteY23" fmla="*/ 3616860 h 4004016"/>
                <a:gd name="connsiteX24" fmla="*/ 7465491 w 8478276"/>
                <a:gd name="connsiteY24" fmla="*/ 2828584 h 4004016"/>
                <a:gd name="connsiteX25" fmla="*/ 7717738 w 8478276"/>
                <a:gd name="connsiteY25" fmla="*/ 1851122 h 4004016"/>
                <a:gd name="connsiteX26" fmla="*/ 7638911 w 8478276"/>
                <a:gd name="connsiteY26" fmla="*/ 1661935 h 4004016"/>
                <a:gd name="connsiteX27" fmla="*/ 7307836 w 8478276"/>
                <a:gd name="connsiteY27" fmla="*/ 1456985 h 4004016"/>
                <a:gd name="connsiteX28" fmla="*/ 5557864 w 8478276"/>
                <a:gd name="connsiteY28" fmla="*/ 1598874 h 4004016"/>
                <a:gd name="connsiteX29" fmla="*/ 2562414 w 8478276"/>
                <a:gd name="connsiteY29" fmla="*/ 1157438 h 4004016"/>
                <a:gd name="connsiteX30" fmla="*/ 2168276 w 8478276"/>
                <a:gd name="connsiteY30" fmla="*/ 1425452 h 4004016"/>
                <a:gd name="connsiteX31" fmla="*/ 1884501 w 8478276"/>
                <a:gd name="connsiteY31" fmla="*/ 1803826 h 4004016"/>
                <a:gd name="connsiteX32" fmla="*/ 1805673 w 8478276"/>
                <a:gd name="connsiteY32" fmla="*/ 2733991 h 4004016"/>
                <a:gd name="connsiteX33" fmla="*/ 1017399 w 8478276"/>
                <a:gd name="connsiteY33" fmla="*/ 2292558 h 4004016"/>
                <a:gd name="connsiteX34" fmla="*/ 803847 w 8478276"/>
                <a:gd name="connsiteY34" fmla="*/ 2643348 h 4004016"/>
                <a:gd name="connsiteX35" fmla="*/ 292180 w 8478276"/>
                <a:gd name="connsiteY35" fmla="*/ 3049300 h 4004016"/>
                <a:gd name="connsiteX36" fmla="*/ 244888 w 8478276"/>
                <a:gd name="connsiteY36" fmla="*/ 2576337 h 4004016"/>
                <a:gd name="connsiteX37" fmla="*/ 7039 w 8478276"/>
                <a:gd name="connsiteY37" fmla="*/ 1961763 h 4004016"/>
                <a:gd name="connsiteX0" fmla="*/ 7039 w 8478276"/>
                <a:gd name="connsiteY0" fmla="*/ 1959231 h 4001484"/>
                <a:gd name="connsiteX1" fmla="*/ 449835 w 8478276"/>
                <a:gd name="connsiteY1" fmla="*/ 1785527 h 4001484"/>
                <a:gd name="connsiteX2" fmla="*/ 449835 w 8478276"/>
                <a:gd name="connsiteY2" fmla="*/ 1517513 h 4001484"/>
                <a:gd name="connsiteX3" fmla="*/ 535833 w 8478276"/>
                <a:gd name="connsiteY3" fmla="*/ 1214584 h 4001484"/>
                <a:gd name="connsiteX4" fmla="*/ 591725 w 8478276"/>
                <a:gd name="connsiteY4" fmla="*/ 1076079 h 4001484"/>
                <a:gd name="connsiteX5" fmla="*/ 780911 w 8478276"/>
                <a:gd name="connsiteY5" fmla="*/ 981486 h 4001484"/>
                <a:gd name="connsiteX6" fmla="*/ 891270 w 8478276"/>
                <a:gd name="connsiteY6" fmla="*/ 587348 h 4001484"/>
                <a:gd name="connsiteX7" fmla="*/ 1175052 w 8478276"/>
                <a:gd name="connsiteY7" fmla="*/ 461224 h 4001484"/>
                <a:gd name="connsiteX8" fmla="*/ 1648014 w 8478276"/>
                <a:gd name="connsiteY8" fmla="*/ 382396 h 4001484"/>
                <a:gd name="connsiteX9" fmla="*/ 1805669 w 8478276"/>
                <a:gd name="connsiteY9" fmla="*/ 98617 h 4001484"/>
                <a:gd name="connsiteX10" fmla="*/ 2357463 w 8478276"/>
                <a:gd name="connsiteY10" fmla="*/ 35555 h 4001484"/>
                <a:gd name="connsiteX11" fmla="*/ 2499352 w 8478276"/>
                <a:gd name="connsiteY11" fmla="*/ 745003 h 4001484"/>
                <a:gd name="connsiteX12" fmla="*/ 2956552 w 8478276"/>
                <a:gd name="connsiteY12" fmla="*/ 902658 h 4001484"/>
                <a:gd name="connsiteX13" fmla="*/ 3634469 w 8478276"/>
                <a:gd name="connsiteY13" fmla="*/ 808065 h 4001484"/>
                <a:gd name="connsiteX14" fmla="*/ 4060139 w 8478276"/>
                <a:gd name="connsiteY14" fmla="*/ 855362 h 4001484"/>
                <a:gd name="connsiteX15" fmla="*/ 4753824 w 8478276"/>
                <a:gd name="connsiteY15" fmla="*/ 461225 h 4001484"/>
                <a:gd name="connsiteX16" fmla="*/ 6897933 w 8478276"/>
                <a:gd name="connsiteY16" fmla="*/ 1328329 h 4001484"/>
                <a:gd name="connsiteX17" fmla="*/ 7828099 w 8478276"/>
                <a:gd name="connsiteY17" fmla="*/ 855364 h 4001484"/>
                <a:gd name="connsiteX18" fmla="*/ 8033051 w 8478276"/>
                <a:gd name="connsiteY18" fmla="*/ 492756 h 4001484"/>
                <a:gd name="connsiteX19" fmla="*/ 8316829 w 8478276"/>
                <a:gd name="connsiteY19" fmla="*/ 1438686 h 4001484"/>
                <a:gd name="connsiteX20" fmla="*/ 8474483 w 8478276"/>
                <a:gd name="connsiteY20" fmla="*/ 1974714 h 4001484"/>
                <a:gd name="connsiteX21" fmla="*/ 8143346 w 8478276"/>
                <a:gd name="connsiteY21" fmla="*/ 1927700 h 4001484"/>
                <a:gd name="connsiteX22" fmla="*/ 7607381 w 8478276"/>
                <a:gd name="connsiteY22" fmla="*/ 3724686 h 4001484"/>
                <a:gd name="connsiteX23" fmla="*/ 7402430 w 8478276"/>
                <a:gd name="connsiteY23" fmla="*/ 3992700 h 4001484"/>
                <a:gd name="connsiteX24" fmla="*/ 7260539 w 8478276"/>
                <a:gd name="connsiteY24" fmla="*/ 3614328 h 4001484"/>
                <a:gd name="connsiteX25" fmla="*/ 7465491 w 8478276"/>
                <a:gd name="connsiteY25" fmla="*/ 2826052 h 4001484"/>
                <a:gd name="connsiteX26" fmla="*/ 7717738 w 8478276"/>
                <a:gd name="connsiteY26" fmla="*/ 1848590 h 4001484"/>
                <a:gd name="connsiteX27" fmla="*/ 7638911 w 8478276"/>
                <a:gd name="connsiteY27" fmla="*/ 1659403 h 4001484"/>
                <a:gd name="connsiteX28" fmla="*/ 7307836 w 8478276"/>
                <a:gd name="connsiteY28" fmla="*/ 1454453 h 4001484"/>
                <a:gd name="connsiteX29" fmla="*/ 5557864 w 8478276"/>
                <a:gd name="connsiteY29" fmla="*/ 1596342 h 4001484"/>
                <a:gd name="connsiteX30" fmla="*/ 2562414 w 8478276"/>
                <a:gd name="connsiteY30" fmla="*/ 1154906 h 4001484"/>
                <a:gd name="connsiteX31" fmla="*/ 2168276 w 8478276"/>
                <a:gd name="connsiteY31" fmla="*/ 1422920 h 4001484"/>
                <a:gd name="connsiteX32" fmla="*/ 1884501 w 8478276"/>
                <a:gd name="connsiteY32" fmla="*/ 1801294 h 4001484"/>
                <a:gd name="connsiteX33" fmla="*/ 1805673 w 8478276"/>
                <a:gd name="connsiteY33" fmla="*/ 2731459 h 4001484"/>
                <a:gd name="connsiteX34" fmla="*/ 1017399 w 8478276"/>
                <a:gd name="connsiteY34" fmla="*/ 2290026 h 4001484"/>
                <a:gd name="connsiteX35" fmla="*/ 803847 w 8478276"/>
                <a:gd name="connsiteY35" fmla="*/ 2640816 h 4001484"/>
                <a:gd name="connsiteX36" fmla="*/ 292180 w 8478276"/>
                <a:gd name="connsiteY36" fmla="*/ 3046768 h 4001484"/>
                <a:gd name="connsiteX37" fmla="*/ 244888 w 8478276"/>
                <a:gd name="connsiteY37" fmla="*/ 2573805 h 4001484"/>
                <a:gd name="connsiteX38" fmla="*/ 7039 w 8478276"/>
                <a:gd name="connsiteY38" fmla="*/ 1959231 h 4001484"/>
                <a:gd name="connsiteX0" fmla="*/ 7039 w 8478276"/>
                <a:gd name="connsiteY0" fmla="*/ 1959231 h 4001484"/>
                <a:gd name="connsiteX1" fmla="*/ 449835 w 8478276"/>
                <a:gd name="connsiteY1" fmla="*/ 1785527 h 4001484"/>
                <a:gd name="connsiteX2" fmla="*/ 449835 w 8478276"/>
                <a:gd name="connsiteY2" fmla="*/ 1517513 h 4001484"/>
                <a:gd name="connsiteX3" fmla="*/ 535833 w 8478276"/>
                <a:gd name="connsiteY3" fmla="*/ 1214584 h 4001484"/>
                <a:gd name="connsiteX4" fmla="*/ 591725 w 8478276"/>
                <a:gd name="connsiteY4" fmla="*/ 1076079 h 4001484"/>
                <a:gd name="connsiteX5" fmla="*/ 780911 w 8478276"/>
                <a:gd name="connsiteY5" fmla="*/ 981486 h 4001484"/>
                <a:gd name="connsiteX6" fmla="*/ 891270 w 8478276"/>
                <a:gd name="connsiteY6" fmla="*/ 587348 h 4001484"/>
                <a:gd name="connsiteX7" fmla="*/ 1175052 w 8478276"/>
                <a:gd name="connsiteY7" fmla="*/ 461224 h 4001484"/>
                <a:gd name="connsiteX8" fmla="*/ 1648014 w 8478276"/>
                <a:gd name="connsiteY8" fmla="*/ 382396 h 4001484"/>
                <a:gd name="connsiteX9" fmla="*/ 1805669 w 8478276"/>
                <a:gd name="connsiteY9" fmla="*/ 98617 h 4001484"/>
                <a:gd name="connsiteX10" fmla="*/ 2357463 w 8478276"/>
                <a:gd name="connsiteY10" fmla="*/ 35555 h 4001484"/>
                <a:gd name="connsiteX11" fmla="*/ 2499352 w 8478276"/>
                <a:gd name="connsiteY11" fmla="*/ 745003 h 4001484"/>
                <a:gd name="connsiteX12" fmla="*/ 2956552 w 8478276"/>
                <a:gd name="connsiteY12" fmla="*/ 902658 h 4001484"/>
                <a:gd name="connsiteX13" fmla="*/ 3634469 w 8478276"/>
                <a:gd name="connsiteY13" fmla="*/ 808065 h 4001484"/>
                <a:gd name="connsiteX14" fmla="*/ 4060139 w 8478276"/>
                <a:gd name="connsiteY14" fmla="*/ 855362 h 4001484"/>
                <a:gd name="connsiteX15" fmla="*/ 4753824 w 8478276"/>
                <a:gd name="connsiteY15" fmla="*/ 461225 h 4001484"/>
                <a:gd name="connsiteX16" fmla="*/ 6897933 w 8478276"/>
                <a:gd name="connsiteY16" fmla="*/ 1328329 h 4001484"/>
                <a:gd name="connsiteX17" fmla="*/ 7828099 w 8478276"/>
                <a:gd name="connsiteY17" fmla="*/ 855364 h 4001484"/>
                <a:gd name="connsiteX18" fmla="*/ 8033051 w 8478276"/>
                <a:gd name="connsiteY18" fmla="*/ 492756 h 4001484"/>
                <a:gd name="connsiteX19" fmla="*/ 8316829 w 8478276"/>
                <a:gd name="connsiteY19" fmla="*/ 1438686 h 4001484"/>
                <a:gd name="connsiteX20" fmla="*/ 8474483 w 8478276"/>
                <a:gd name="connsiteY20" fmla="*/ 1974714 h 4001484"/>
                <a:gd name="connsiteX21" fmla="*/ 8143346 w 8478276"/>
                <a:gd name="connsiteY21" fmla="*/ 1927700 h 4001484"/>
                <a:gd name="connsiteX22" fmla="*/ 7607381 w 8478276"/>
                <a:gd name="connsiteY22" fmla="*/ 3724686 h 4001484"/>
                <a:gd name="connsiteX23" fmla="*/ 7402430 w 8478276"/>
                <a:gd name="connsiteY23" fmla="*/ 3992700 h 4001484"/>
                <a:gd name="connsiteX24" fmla="*/ 7260539 w 8478276"/>
                <a:gd name="connsiteY24" fmla="*/ 3614328 h 4001484"/>
                <a:gd name="connsiteX25" fmla="*/ 7465491 w 8478276"/>
                <a:gd name="connsiteY25" fmla="*/ 2826052 h 4001484"/>
                <a:gd name="connsiteX26" fmla="*/ 7717738 w 8478276"/>
                <a:gd name="connsiteY26" fmla="*/ 1848590 h 4001484"/>
                <a:gd name="connsiteX27" fmla="*/ 7638911 w 8478276"/>
                <a:gd name="connsiteY27" fmla="*/ 1659403 h 4001484"/>
                <a:gd name="connsiteX28" fmla="*/ 7307836 w 8478276"/>
                <a:gd name="connsiteY28" fmla="*/ 1454453 h 4001484"/>
                <a:gd name="connsiteX29" fmla="*/ 5557864 w 8478276"/>
                <a:gd name="connsiteY29" fmla="*/ 1596342 h 4001484"/>
                <a:gd name="connsiteX30" fmla="*/ 2562414 w 8478276"/>
                <a:gd name="connsiteY30" fmla="*/ 1154906 h 4001484"/>
                <a:gd name="connsiteX31" fmla="*/ 2168276 w 8478276"/>
                <a:gd name="connsiteY31" fmla="*/ 1422920 h 4001484"/>
                <a:gd name="connsiteX32" fmla="*/ 1884501 w 8478276"/>
                <a:gd name="connsiteY32" fmla="*/ 1801294 h 4001484"/>
                <a:gd name="connsiteX33" fmla="*/ 1805673 w 8478276"/>
                <a:gd name="connsiteY33" fmla="*/ 2731459 h 4001484"/>
                <a:gd name="connsiteX34" fmla="*/ 1427297 w 8478276"/>
                <a:gd name="connsiteY34" fmla="*/ 2305789 h 4001484"/>
                <a:gd name="connsiteX35" fmla="*/ 1017399 w 8478276"/>
                <a:gd name="connsiteY35" fmla="*/ 2290026 h 4001484"/>
                <a:gd name="connsiteX36" fmla="*/ 803847 w 8478276"/>
                <a:gd name="connsiteY36" fmla="*/ 2640816 h 4001484"/>
                <a:gd name="connsiteX37" fmla="*/ 292180 w 8478276"/>
                <a:gd name="connsiteY37" fmla="*/ 3046768 h 4001484"/>
                <a:gd name="connsiteX38" fmla="*/ 244888 w 8478276"/>
                <a:gd name="connsiteY38" fmla="*/ 2573805 h 4001484"/>
                <a:gd name="connsiteX39" fmla="*/ 7039 w 8478276"/>
                <a:gd name="connsiteY39" fmla="*/ 1959231 h 4001484"/>
                <a:gd name="connsiteX0" fmla="*/ 7039 w 8478276"/>
                <a:gd name="connsiteY0" fmla="*/ 1959231 h 4001484"/>
                <a:gd name="connsiteX1" fmla="*/ 449835 w 8478276"/>
                <a:gd name="connsiteY1" fmla="*/ 1785527 h 4001484"/>
                <a:gd name="connsiteX2" fmla="*/ 449835 w 8478276"/>
                <a:gd name="connsiteY2" fmla="*/ 1517513 h 4001484"/>
                <a:gd name="connsiteX3" fmla="*/ 535833 w 8478276"/>
                <a:gd name="connsiteY3" fmla="*/ 1214584 h 4001484"/>
                <a:gd name="connsiteX4" fmla="*/ 591725 w 8478276"/>
                <a:gd name="connsiteY4" fmla="*/ 1076079 h 4001484"/>
                <a:gd name="connsiteX5" fmla="*/ 780911 w 8478276"/>
                <a:gd name="connsiteY5" fmla="*/ 981486 h 4001484"/>
                <a:gd name="connsiteX6" fmla="*/ 891270 w 8478276"/>
                <a:gd name="connsiteY6" fmla="*/ 587348 h 4001484"/>
                <a:gd name="connsiteX7" fmla="*/ 1175052 w 8478276"/>
                <a:gd name="connsiteY7" fmla="*/ 461224 h 4001484"/>
                <a:gd name="connsiteX8" fmla="*/ 1648014 w 8478276"/>
                <a:gd name="connsiteY8" fmla="*/ 382396 h 4001484"/>
                <a:gd name="connsiteX9" fmla="*/ 1805669 w 8478276"/>
                <a:gd name="connsiteY9" fmla="*/ 98617 h 4001484"/>
                <a:gd name="connsiteX10" fmla="*/ 2357463 w 8478276"/>
                <a:gd name="connsiteY10" fmla="*/ 35555 h 4001484"/>
                <a:gd name="connsiteX11" fmla="*/ 2499352 w 8478276"/>
                <a:gd name="connsiteY11" fmla="*/ 745003 h 4001484"/>
                <a:gd name="connsiteX12" fmla="*/ 2956552 w 8478276"/>
                <a:gd name="connsiteY12" fmla="*/ 902658 h 4001484"/>
                <a:gd name="connsiteX13" fmla="*/ 3634469 w 8478276"/>
                <a:gd name="connsiteY13" fmla="*/ 808065 h 4001484"/>
                <a:gd name="connsiteX14" fmla="*/ 4060139 w 8478276"/>
                <a:gd name="connsiteY14" fmla="*/ 855362 h 4001484"/>
                <a:gd name="connsiteX15" fmla="*/ 4753824 w 8478276"/>
                <a:gd name="connsiteY15" fmla="*/ 461225 h 4001484"/>
                <a:gd name="connsiteX16" fmla="*/ 6897933 w 8478276"/>
                <a:gd name="connsiteY16" fmla="*/ 1328329 h 4001484"/>
                <a:gd name="connsiteX17" fmla="*/ 7828099 w 8478276"/>
                <a:gd name="connsiteY17" fmla="*/ 855364 h 4001484"/>
                <a:gd name="connsiteX18" fmla="*/ 8033051 w 8478276"/>
                <a:gd name="connsiteY18" fmla="*/ 492756 h 4001484"/>
                <a:gd name="connsiteX19" fmla="*/ 8316829 w 8478276"/>
                <a:gd name="connsiteY19" fmla="*/ 1438686 h 4001484"/>
                <a:gd name="connsiteX20" fmla="*/ 8474483 w 8478276"/>
                <a:gd name="connsiteY20" fmla="*/ 1974714 h 4001484"/>
                <a:gd name="connsiteX21" fmla="*/ 8143346 w 8478276"/>
                <a:gd name="connsiteY21" fmla="*/ 1927700 h 4001484"/>
                <a:gd name="connsiteX22" fmla="*/ 7607381 w 8478276"/>
                <a:gd name="connsiteY22" fmla="*/ 3724686 h 4001484"/>
                <a:gd name="connsiteX23" fmla="*/ 7402430 w 8478276"/>
                <a:gd name="connsiteY23" fmla="*/ 3992700 h 4001484"/>
                <a:gd name="connsiteX24" fmla="*/ 7260539 w 8478276"/>
                <a:gd name="connsiteY24" fmla="*/ 3614328 h 4001484"/>
                <a:gd name="connsiteX25" fmla="*/ 7465491 w 8478276"/>
                <a:gd name="connsiteY25" fmla="*/ 2826052 h 4001484"/>
                <a:gd name="connsiteX26" fmla="*/ 7717738 w 8478276"/>
                <a:gd name="connsiteY26" fmla="*/ 1848590 h 4001484"/>
                <a:gd name="connsiteX27" fmla="*/ 7638911 w 8478276"/>
                <a:gd name="connsiteY27" fmla="*/ 1659403 h 4001484"/>
                <a:gd name="connsiteX28" fmla="*/ 7307836 w 8478276"/>
                <a:gd name="connsiteY28" fmla="*/ 1454453 h 4001484"/>
                <a:gd name="connsiteX29" fmla="*/ 5557864 w 8478276"/>
                <a:gd name="connsiteY29" fmla="*/ 1596342 h 4001484"/>
                <a:gd name="connsiteX30" fmla="*/ 2562414 w 8478276"/>
                <a:gd name="connsiteY30" fmla="*/ 1154906 h 4001484"/>
                <a:gd name="connsiteX31" fmla="*/ 2168276 w 8478276"/>
                <a:gd name="connsiteY31" fmla="*/ 1422920 h 4001484"/>
                <a:gd name="connsiteX32" fmla="*/ 1884501 w 8478276"/>
                <a:gd name="connsiteY32" fmla="*/ 1801294 h 4001484"/>
                <a:gd name="connsiteX33" fmla="*/ 1805673 w 8478276"/>
                <a:gd name="connsiteY33" fmla="*/ 2731459 h 4001484"/>
                <a:gd name="connsiteX34" fmla="*/ 1506125 w 8478276"/>
                <a:gd name="connsiteY34" fmla="*/ 2526506 h 4001484"/>
                <a:gd name="connsiteX35" fmla="*/ 1427297 w 8478276"/>
                <a:gd name="connsiteY35" fmla="*/ 2305789 h 4001484"/>
                <a:gd name="connsiteX36" fmla="*/ 1017399 w 8478276"/>
                <a:gd name="connsiteY36" fmla="*/ 2290026 h 4001484"/>
                <a:gd name="connsiteX37" fmla="*/ 803847 w 8478276"/>
                <a:gd name="connsiteY37" fmla="*/ 2640816 h 4001484"/>
                <a:gd name="connsiteX38" fmla="*/ 292180 w 8478276"/>
                <a:gd name="connsiteY38" fmla="*/ 3046768 h 4001484"/>
                <a:gd name="connsiteX39" fmla="*/ 244888 w 8478276"/>
                <a:gd name="connsiteY39" fmla="*/ 2573805 h 4001484"/>
                <a:gd name="connsiteX40" fmla="*/ 7039 w 8478276"/>
                <a:gd name="connsiteY40" fmla="*/ 1959231 h 4001484"/>
                <a:gd name="connsiteX0" fmla="*/ 7039 w 8478276"/>
                <a:gd name="connsiteY0" fmla="*/ 1959231 h 4001484"/>
                <a:gd name="connsiteX1" fmla="*/ 449835 w 8478276"/>
                <a:gd name="connsiteY1" fmla="*/ 1785527 h 4001484"/>
                <a:gd name="connsiteX2" fmla="*/ 449835 w 8478276"/>
                <a:gd name="connsiteY2" fmla="*/ 1517513 h 4001484"/>
                <a:gd name="connsiteX3" fmla="*/ 535833 w 8478276"/>
                <a:gd name="connsiteY3" fmla="*/ 1214584 h 4001484"/>
                <a:gd name="connsiteX4" fmla="*/ 591725 w 8478276"/>
                <a:gd name="connsiteY4" fmla="*/ 1076079 h 4001484"/>
                <a:gd name="connsiteX5" fmla="*/ 780911 w 8478276"/>
                <a:gd name="connsiteY5" fmla="*/ 981486 h 4001484"/>
                <a:gd name="connsiteX6" fmla="*/ 891270 w 8478276"/>
                <a:gd name="connsiteY6" fmla="*/ 587348 h 4001484"/>
                <a:gd name="connsiteX7" fmla="*/ 1175052 w 8478276"/>
                <a:gd name="connsiteY7" fmla="*/ 461224 h 4001484"/>
                <a:gd name="connsiteX8" fmla="*/ 1648014 w 8478276"/>
                <a:gd name="connsiteY8" fmla="*/ 382396 h 4001484"/>
                <a:gd name="connsiteX9" fmla="*/ 1805669 w 8478276"/>
                <a:gd name="connsiteY9" fmla="*/ 98617 h 4001484"/>
                <a:gd name="connsiteX10" fmla="*/ 2357463 w 8478276"/>
                <a:gd name="connsiteY10" fmla="*/ 35555 h 4001484"/>
                <a:gd name="connsiteX11" fmla="*/ 2499352 w 8478276"/>
                <a:gd name="connsiteY11" fmla="*/ 745003 h 4001484"/>
                <a:gd name="connsiteX12" fmla="*/ 2956552 w 8478276"/>
                <a:gd name="connsiteY12" fmla="*/ 902658 h 4001484"/>
                <a:gd name="connsiteX13" fmla="*/ 3634469 w 8478276"/>
                <a:gd name="connsiteY13" fmla="*/ 808065 h 4001484"/>
                <a:gd name="connsiteX14" fmla="*/ 4060139 w 8478276"/>
                <a:gd name="connsiteY14" fmla="*/ 855362 h 4001484"/>
                <a:gd name="connsiteX15" fmla="*/ 4753824 w 8478276"/>
                <a:gd name="connsiteY15" fmla="*/ 461225 h 4001484"/>
                <a:gd name="connsiteX16" fmla="*/ 6897933 w 8478276"/>
                <a:gd name="connsiteY16" fmla="*/ 1328329 h 4001484"/>
                <a:gd name="connsiteX17" fmla="*/ 7828099 w 8478276"/>
                <a:gd name="connsiteY17" fmla="*/ 855364 h 4001484"/>
                <a:gd name="connsiteX18" fmla="*/ 8033051 w 8478276"/>
                <a:gd name="connsiteY18" fmla="*/ 492756 h 4001484"/>
                <a:gd name="connsiteX19" fmla="*/ 8316829 w 8478276"/>
                <a:gd name="connsiteY19" fmla="*/ 1438686 h 4001484"/>
                <a:gd name="connsiteX20" fmla="*/ 8474483 w 8478276"/>
                <a:gd name="connsiteY20" fmla="*/ 1974714 h 4001484"/>
                <a:gd name="connsiteX21" fmla="*/ 8143346 w 8478276"/>
                <a:gd name="connsiteY21" fmla="*/ 1927700 h 4001484"/>
                <a:gd name="connsiteX22" fmla="*/ 7607381 w 8478276"/>
                <a:gd name="connsiteY22" fmla="*/ 3724686 h 4001484"/>
                <a:gd name="connsiteX23" fmla="*/ 7402430 w 8478276"/>
                <a:gd name="connsiteY23" fmla="*/ 3992700 h 4001484"/>
                <a:gd name="connsiteX24" fmla="*/ 7260539 w 8478276"/>
                <a:gd name="connsiteY24" fmla="*/ 3614328 h 4001484"/>
                <a:gd name="connsiteX25" fmla="*/ 7465491 w 8478276"/>
                <a:gd name="connsiteY25" fmla="*/ 2826052 h 4001484"/>
                <a:gd name="connsiteX26" fmla="*/ 7717738 w 8478276"/>
                <a:gd name="connsiteY26" fmla="*/ 1848590 h 4001484"/>
                <a:gd name="connsiteX27" fmla="*/ 7638911 w 8478276"/>
                <a:gd name="connsiteY27" fmla="*/ 1659403 h 4001484"/>
                <a:gd name="connsiteX28" fmla="*/ 7307836 w 8478276"/>
                <a:gd name="connsiteY28" fmla="*/ 1454453 h 4001484"/>
                <a:gd name="connsiteX29" fmla="*/ 5557864 w 8478276"/>
                <a:gd name="connsiteY29" fmla="*/ 1596342 h 4001484"/>
                <a:gd name="connsiteX30" fmla="*/ 2562414 w 8478276"/>
                <a:gd name="connsiteY30" fmla="*/ 1154906 h 4001484"/>
                <a:gd name="connsiteX31" fmla="*/ 2168276 w 8478276"/>
                <a:gd name="connsiteY31" fmla="*/ 1422920 h 4001484"/>
                <a:gd name="connsiteX32" fmla="*/ 1884501 w 8478276"/>
                <a:gd name="connsiteY32" fmla="*/ 1801294 h 4001484"/>
                <a:gd name="connsiteX33" fmla="*/ 1805673 w 8478276"/>
                <a:gd name="connsiteY33" fmla="*/ 2731459 h 4001484"/>
                <a:gd name="connsiteX34" fmla="*/ 1506125 w 8478276"/>
                <a:gd name="connsiteY34" fmla="*/ 2526506 h 4001484"/>
                <a:gd name="connsiteX35" fmla="*/ 1427297 w 8478276"/>
                <a:gd name="connsiteY35" fmla="*/ 2305789 h 4001484"/>
                <a:gd name="connsiteX36" fmla="*/ 1017399 w 8478276"/>
                <a:gd name="connsiteY36" fmla="*/ 2290026 h 4001484"/>
                <a:gd name="connsiteX37" fmla="*/ 803847 w 8478276"/>
                <a:gd name="connsiteY37" fmla="*/ 2640816 h 4001484"/>
                <a:gd name="connsiteX38" fmla="*/ 623256 w 8478276"/>
                <a:gd name="connsiteY38" fmla="*/ 2668396 h 4001484"/>
                <a:gd name="connsiteX39" fmla="*/ 292180 w 8478276"/>
                <a:gd name="connsiteY39" fmla="*/ 3046768 h 4001484"/>
                <a:gd name="connsiteX40" fmla="*/ 244888 w 8478276"/>
                <a:gd name="connsiteY40" fmla="*/ 2573805 h 4001484"/>
                <a:gd name="connsiteX41" fmla="*/ 7039 w 8478276"/>
                <a:gd name="connsiteY41" fmla="*/ 1959231 h 4001484"/>
                <a:gd name="connsiteX0" fmla="*/ 7039 w 8478276"/>
                <a:gd name="connsiteY0" fmla="*/ 1959231 h 4001484"/>
                <a:gd name="connsiteX1" fmla="*/ 449835 w 8478276"/>
                <a:gd name="connsiteY1" fmla="*/ 1785527 h 4001484"/>
                <a:gd name="connsiteX2" fmla="*/ 449835 w 8478276"/>
                <a:gd name="connsiteY2" fmla="*/ 1517513 h 4001484"/>
                <a:gd name="connsiteX3" fmla="*/ 535833 w 8478276"/>
                <a:gd name="connsiteY3" fmla="*/ 1214584 h 4001484"/>
                <a:gd name="connsiteX4" fmla="*/ 591725 w 8478276"/>
                <a:gd name="connsiteY4" fmla="*/ 1076079 h 4001484"/>
                <a:gd name="connsiteX5" fmla="*/ 780911 w 8478276"/>
                <a:gd name="connsiteY5" fmla="*/ 981486 h 4001484"/>
                <a:gd name="connsiteX6" fmla="*/ 891270 w 8478276"/>
                <a:gd name="connsiteY6" fmla="*/ 587348 h 4001484"/>
                <a:gd name="connsiteX7" fmla="*/ 1175052 w 8478276"/>
                <a:gd name="connsiteY7" fmla="*/ 461224 h 4001484"/>
                <a:gd name="connsiteX8" fmla="*/ 1648014 w 8478276"/>
                <a:gd name="connsiteY8" fmla="*/ 382396 h 4001484"/>
                <a:gd name="connsiteX9" fmla="*/ 1805669 w 8478276"/>
                <a:gd name="connsiteY9" fmla="*/ 98617 h 4001484"/>
                <a:gd name="connsiteX10" fmla="*/ 2357463 w 8478276"/>
                <a:gd name="connsiteY10" fmla="*/ 35555 h 4001484"/>
                <a:gd name="connsiteX11" fmla="*/ 2499352 w 8478276"/>
                <a:gd name="connsiteY11" fmla="*/ 745003 h 4001484"/>
                <a:gd name="connsiteX12" fmla="*/ 2956552 w 8478276"/>
                <a:gd name="connsiteY12" fmla="*/ 902658 h 4001484"/>
                <a:gd name="connsiteX13" fmla="*/ 3634469 w 8478276"/>
                <a:gd name="connsiteY13" fmla="*/ 808065 h 4001484"/>
                <a:gd name="connsiteX14" fmla="*/ 4060139 w 8478276"/>
                <a:gd name="connsiteY14" fmla="*/ 855362 h 4001484"/>
                <a:gd name="connsiteX15" fmla="*/ 4753824 w 8478276"/>
                <a:gd name="connsiteY15" fmla="*/ 461225 h 4001484"/>
                <a:gd name="connsiteX16" fmla="*/ 6897933 w 8478276"/>
                <a:gd name="connsiteY16" fmla="*/ 1328329 h 4001484"/>
                <a:gd name="connsiteX17" fmla="*/ 7828099 w 8478276"/>
                <a:gd name="connsiteY17" fmla="*/ 855364 h 4001484"/>
                <a:gd name="connsiteX18" fmla="*/ 8033051 w 8478276"/>
                <a:gd name="connsiteY18" fmla="*/ 492756 h 4001484"/>
                <a:gd name="connsiteX19" fmla="*/ 8316829 w 8478276"/>
                <a:gd name="connsiteY19" fmla="*/ 1438686 h 4001484"/>
                <a:gd name="connsiteX20" fmla="*/ 8474483 w 8478276"/>
                <a:gd name="connsiteY20" fmla="*/ 1974714 h 4001484"/>
                <a:gd name="connsiteX21" fmla="*/ 8143346 w 8478276"/>
                <a:gd name="connsiteY21" fmla="*/ 1927700 h 4001484"/>
                <a:gd name="connsiteX22" fmla="*/ 7607381 w 8478276"/>
                <a:gd name="connsiteY22" fmla="*/ 3724686 h 4001484"/>
                <a:gd name="connsiteX23" fmla="*/ 7402430 w 8478276"/>
                <a:gd name="connsiteY23" fmla="*/ 3992700 h 4001484"/>
                <a:gd name="connsiteX24" fmla="*/ 7260539 w 8478276"/>
                <a:gd name="connsiteY24" fmla="*/ 3614328 h 4001484"/>
                <a:gd name="connsiteX25" fmla="*/ 7465491 w 8478276"/>
                <a:gd name="connsiteY25" fmla="*/ 2826052 h 4001484"/>
                <a:gd name="connsiteX26" fmla="*/ 7717738 w 8478276"/>
                <a:gd name="connsiteY26" fmla="*/ 1848590 h 4001484"/>
                <a:gd name="connsiteX27" fmla="*/ 7638911 w 8478276"/>
                <a:gd name="connsiteY27" fmla="*/ 1659403 h 4001484"/>
                <a:gd name="connsiteX28" fmla="*/ 7307836 w 8478276"/>
                <a:gd name="connsiteY28" fmla="*/ 1454453 h 4001484"/>
                <a:gd name="connsiteX29" fmla="*/ 5557864 w 8478276"/>
                <a:gd name="connsiteY29" fmla="*/ 1596342 h 4001484"/>
                <a:gd name="connsiteX30" fmla="*/ 2562414 w 8478276"/>
                <a:gd name="connsiteY30" fmla="*/ 1154906 h 4001484"/>
                <a:gd name="connsiteX31" fmla="*/ 2168276 w 8478276"/>
                <a:gd name="connsiteY31" fmla="*/ 1422920 h 4001484"/>
                <a:gd name="connsiteX32" fmla="*/ 1884501 w 8478276"/>
                <a:gd name="connsiteY32" fmla="*/ 1801294 h 4001484"/>
                <a:gd name="connsiteX33" fmla="*/ 1805673 w 8478276"/>
                <a:gd name="connsiteY33" fmla="*/ 2731459 h 4001484"/>
                <a:gd name="connsiteX34" fmla="*/ 1506125 w 8478276"/>
                <a:gd name="connsiteY34" fmla="*/ 2526506 h 4001484"/>
                <a:gd name="connsiteX35" fmla="*/ 1427297 w 8478276"/>
                <a:gd name="connsiteY35" fmla="*/ 2305789 h 4001484"/>
                <a:gd name="connsiteX36" fmla="*/ 1017399 w 8478276"/>
                <a:gd name="connsiteY36" fmla="*/ 2290026 h 4001484"/>
                <a:gd name="connsiteX37" fmla="*/ 875504 w 8478276"/>
                <a:gd name="connsiteY37" fmla="*/ 2400382 h 4001484"/>
                <a:gd name="connsiteX38" fmla="*/ 803847 w 8478276"/>
                <a:gd name="connsiteY38" fmla="*/ 2640816 h 4001484"/>
                <a:gd name="connsiteX39" fmla="*/ 623256 w 8478276"/>
                <a:gd name="connsiteY39" fmla="*/ 2668396 h 4001484"/>
                <a:gd name="connsiteX40" fmla="*/ 292180 w 8478276"/>
                <a:gd name="connsiteY40" fmla="*/ 3046768 h 4001484"/>
                <a:gd name="connsiteX41" fmla="*/ 244888 w 8478276"/>
                <a:gd name="connsiteY41" fmla="*/ 2573805 h 4001484"/>
                <a:gd name="connsiteX42" fmla="*/ 7039 w 8478276"/>
                <a:gd name="connsiteY42" fmla="*/ 1959231 h 4001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478276" h="4001484">
                  <a:moveTo>
                    <a:pt x="7039" y="1959231"/>
                  </a:moveTo>
                  <a:cubicBezTo>
                    <a:pt x="41197" y="1827851"/>
                    <a:pt x="376036" y="1859146"/>
                    <a:pt x="449835" y="1785527"/>
                  </a:cubicBezTo>
                  <a:cubicBezTo>
                    <a:pt x="523634" y="1711908"/>
                    <a:pt x="435502" y="1612670"/>
                    <a:pt x="449835" y="1517513"/>
                  </a:cubicBezTo>
                  <a:cubicBezTo>
                    <a:pt x="464168" y="1422356"/>
                    <a:pt x="512185" y="1288156"/>
                    <a:pt x="535833" y="1214584"/>
                  </a:cubicBezTo>
                  <a:cubicBezTo>
                    <a:pt x="559481" y="1141012"/>
                    <a:pt x="529858" y="1093908"/>
                    <a:pt x="591725" y="1076079"/>
                  </a:cubicBezTo>
                  <a:cubicBezTo>
                    <a:pt x="653592" y="1058250"/>
                    <a:pt x="730987" y="1068196"/>
                    <a:pt x="780911" y="981486"/>
                  </a:cubicBezTo>
                  <a:cubicBezTo>
                    <a:pt x="830835" y="894776"/>
                    <a:pt x="825580" y="674058"/>
                    <a:pt x="891270" y="587348"/>
                  </a:cubicBezTo>
                  <a:cubicBezTo>
                    <a:pt x="956960" y="500638"/>
                    <a:pt x="1048928" y="495383"/>
                    <a:pt x="1175052" y="461224"/>
                  </a:cubicBezTo>
                  <a:cubicBezTo>
                    <a:pt x="1301176" y="427065"/>
                    <a:pt x="1542911" y="442830"/>
                    <a:pt x="1648014" y="382396"/>
                  </a:cubicBezTo>
                  <a:cubicBezTo>
                    <a:pt x="1753117" y="321962"/>
                    <a:pt x="1687428" y="156424"/>
                    <a:pt x="1805669" y="98617"/>
                  </a:cubicBezTo>
                  <a:cubicBezTo>
                    <a:pt x="1923910" y="40810"/>
                    <a:pt x="2244477" y="-51155"/>
                    <a:pt x="2357463" y="35555"/>
                  </a:cubicBezTo>
                  <a:cubicBezTo>
                    <a:pt x="2470449" y="122265"/>
                    <a:pt x="2512490" y="547934"/>
                    <a:pt x="2499352" y="745003"/>
                  </a:cubicBezTo>
                  <a:cubicBezTo>
                    <a:pt x="2486214" y="942072"/>
                    <a:pt x="2961807" y="815948"/>
                    <a:pt x="2956552" y="902658"/>
                  </a:cubicBezTo>
                  <a:cubicBezTo>
                    <a:pt x="2951297" y="989368"/>
                    <a:pt x="3721179" y="716100"/>
                    <a:pt x="3634469" y="808065"/>
                  </a:cubicBezTo>
                  <a:cubicBezTo>
                    <a:pt x="3547759" y="900031"/>
                    <a:pt x="4425373" y="610997"/>
                    <a:pt x="4060139" y="855362"/>
                  </a:cubicBezTo>
                  <a:cubicBezTo>
                    <a:pt x="3947153" y="926307"/>
                    <a:pt x="5381817" y="72342"/>
                    <a:pt x="4753824" y="461225"/>
                  </a:cubicBezTo>
                  <a:cubicBezTo>
                    <a:pt x="6151699" y="424439"/>
                    <a:pt x="5500058" y="1365115"/>
                    <a:pt x="6897933" y="1328329"/>
                  </a:cubicBezTo>
                  <a:lnTo>
                    <a:pt x="7828099" y="855364"/>
                  </a:lnTo>
                  <a:cubicBezTo>
                    <a:pt x="8692575" y="831716"/>
                    <a:pt x="7838620" y="466433"/>
                    <a:pt x="8033051" y="492756"/>
                  </a:cubicBezTo>
                  <a:cubicBezTo>
                    <a:pt x="8093485" y="610997"/>
                    <a:pt x="8295819" y="1175881"/>
                    <a:pt x="8316829" y="1438686"/>
                  </a:cubicBezTo>
                  <a:cubicBezTo>
                    <a:pt x="8358870" y="1651520"/>
                    <a:pt x="8503397" y="1893212"/>
                    <a:pt x="8474483" y="1974714"/>
                  </a:cubicBezTo>
                  <a:cubicBezTo>
                    <a:pt x="8445569" y="2056216"/>
                    <a:pt x="8256332" y="1601879"/>
                    <a:pt x="8143346" y="1927700"/>
                  </a:cubicBezTo>
                  <a:cubicBezTo>
                    <a:pt x="8046125" y="2287679"/>
                    <a:pt x="7733494" y="3404168"/>
                    <a:pt x="7607381" y="3724686"/>
                  </a:cubicBezTo>
                  <a:cubicBezTo>
                    <a:pt x="7481268" y="4045204"/>
                    <a:pt x="7439216" y="4005838"/>
                    <a:pt x="7402430" y="3992700"/>
                  </a:cubicBezTo>
                  <a:cubicBezTo>
                    <a:pt x="7365644" y="3979562"/>
                    <a:pt x="7250029" y="3808769"/>
                    <a:pt x="7260539" y="3614328"/>
                  </a:cubicBezTo>
                  <a:cubicBezTo>
                    <a:pt x="7271049" y="3419887"/>
                    <a:pt x="7355133" y="3128224"/>
                    <a:pt x="7465491" y="2826052"/>
                  </a:cubicBezTo>
                  <a:cubicBezTo>
                    <a:pt x="7575849" y="2523880"/>
                    <a:pt x="7644166" y="2066680"/>
                    <a:pt x="7717738" y="1848590"/>
                  </a:cubicBezTo>
                  <a:cubicBezTo>
                    <a:pt x="7791310" y="1630500"/>
                    <a:pt x="7704600" y="1746113"/>
                    <a:pt x="7638911" y="1659403"/>
                  </a:cubicBezTo>
                  <a:cubicBezTo>
                    <a:pt x="7573222" y="1572693"/>
                    <a:pt x="7699346" y="1441315"/>
                    <a:pt x="7307836" y="1454453"/>
                  </a:cubicBezTo>
                  <a:cubicBezTo>
                    <a:pt x="6916326" y="1467591"/>
                    <a:pt x="6361905" y="1619990"/>
                    <a:pt x="5557864" y="1596342"/>
                  </a:cubicBezTo>
                  <a:cubicBezTo>
                    <a:pt x="4753823" y="1572694"/>
                    <a:pt x="3127345" y="1183810"/>
                    <a:pt x="2562414" y="1154906"/>
                  </a:cubicBezTo>
                  <a:cubicBezTo>
                    <a:pt x="1997483" y="1126002"/>
                    <a:pt x="2268124" y="1341465"/>
                    <a:pt x="2168276" y="1422920"/>
                  </a:cubicBezTo>
                  <a:cubicBezTo>
                    <a:pt x="1556049" y="1457079"/>
                    <a:pt x="1947562" y="1614735"/>
                    <a:pt x="1884501" y="1801294"/>
                  </a:cubicBezTo>
                  <a:cubicBezTo>
                    <a:pt x="1227605" y="1919535"/>
                    <a:pt x="2163024" y="2776128"/>
                    <a:pt x="1805673" y="2731459"/>
                  </a:cubicBezTo>
                  <a:cubicBezTo>
                    <a:pt x="1753121" y="2841817"/>
                    <a:pt x="1569188" y="2597451"/>
                    <a:pt x="1506125" y="2526506"/>
                  </a:cubicBezTo>
                  <a:cubicBezTo>
                    <a:pt x="1443062" y="2455561"/>
                    <a:pt x="1519261" y="2334692"/>
                    <a:pt x="1427297" y="2305789"/>
                  </a:cubicBezTo>
                  <a:cubicBezTo>
                    <a:pt x="1335333" y="2276886"/>
                    <a:pt x="1109364" y="2274261"/>
                    <a:pt x="1017399" y="2290026"/>
                  </a:cubicBezTo>
                  <a:cubicBezTo>
                    <a:pt x="925434" y="2305791"/>
                    <a:pt x="911096" y="2341917"/>
                    <a:pt x="875504" y="2400382"/>
                  </a:cubicBezTo>
                  <a:cubicBezTo>
                    <a:pt x="839912" y="2458847"/>
                    <a:pt x="845888" y="2596147"/>
                    <a:pt x="803847" y="2640816"/>
                  </a:cubicBezTo>
                  <a:cubicBezTo>
                    <a:pt x="761806" y="2685485"/>
                    <a:pt x="708534" y="2600737"/>
                    <a:pt x="623256" y="2668396"/>
                  </a:cubicBezTo>
                  <a:cubicBezTo>
                    <a:pt x="537978" y="2736055"/>
                    <a:pt x="363124" y="3080926"/>
                    <a:pt x="292180" y="3046768"/>
                  </a:cubicBezTo>
                  <a:cubicBezTo>
                    <a:pt x="221236" y="3012610"/>
                    <a:pt x="302922" y="2715648"/>
                    <a:pt x="244888" y="2573805"/>
                  </a:cubicBezTo>
                  <a:cubicBezTo>
                    <a:pt x="64790" y="2431304"/>
                    <a:pt x="-27119" y="2090611"/>
                    <a:pt x="7039" y="1959231"/>
                  </a:cubicBezTo>
                  <a:close/>
                </a:path>
              </a:pathLst>
            </a:custGeom>
            <a:solidFill>
              <a:srgbClr val="99FF66">
                <a:alpha val="54000"/>
              </a:srgbClr>
            </a:solidFill>
            <a:ln w="28575" cap="flat" cmpd="sng" algn="ctr">
              <a:solidFill>
                <a:srgbClr val="00B05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ru-RU" dirty="0" smtClean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ru-RU" dirty="0" smtClean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dirty="0"/>
                <a:t> </a:t>
              </a:r>
              <a:r>
                <a:rPr lang="ru-RU" dirty="0" smtClean="0"/>
                <a:t>        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10568185" y="3710114"/>
              <a:ext cx="7434996" cy="800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2000" dirty="0">
                  <a:latin typeface="+mn-lt"/>
                </a:rPr>
                <a:t>Север России, средняя полоса и юг Восточно-Европейской равнины, побережье Дальнего Востока.</a:t>
              </a:r>
            </a:p>
          </p:txBody>
        </p:sp>
      </p:grpSp>
      <p:sp>
        <p:nvSpPr>
          <p:cNvPr id="41" name="Овал 40"/>
          <p:cNvSpPr/>
          <p:nvPr/>
        </p:nvSpPr>
        <p:spPr bwMode="auto">
          <a:xfrm>
            <a:off x="2952515" y="5772051"/>
            <a:ext cx="915435" cy="182622"/>
          </a:xfrm>
          <a:prstGeom prst="ellipse">
            <a:avLst/>
          </a:prstGeom>
          <a:solidFill>
            <a:srgbClr val="99FF66">
              <a:alpha val="54000"/>
            </a:srgbClr>
          </a:solidFill>
          <a:ln w="28575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43" name="Группа 42"/>
          <p:cNvGrpSpPr/>
          <p:nvPr/>
        </p:nvGrpSpPr>
        <p:grpSpPr>
          <a:xfrm>
            <a:off x="303864" y="3666419"/>
            <a:ext cx="4844200" cy="2002476"/>
            <a:chOff x="9830081" y="4198034"/>
            <a:chExt cx="4844200" cy="2002476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9830081" y="4289980"/>
              <a:ext cx="3919272" cy="1910530"/>
              <a:chOff x="320385" y="3712076"/>
              <a:chExt cx="3919272" cy="1910530"/>
            </a:xfrm>
          </p:grpSpPr>
          <p:sp>
            <p:nvSpPr>
              <p:cNvPr id="26" name="Овал 25"/>
              <p:cNvSpPr/>
              <p:nvPr/>
            </p:nvSpPr>
            <p:spPr bwMode="auto">
              <a:xfrm rot="2739734">
                <a:off x="362567" y="3669894"/>
                <a:ext cx="1044436" cy="1128799"/>
              </a:xfrm>
              <a:custGeom>
                <a:avLst/>
                <a:gdLst>
                  <a:gd name="connsiteX0" fmla="*/ 0 w 915435"/>
                  <a:gd name="connsiteY0" fmla="*/ 91311 h 182622"/>
                  <a:gd name="connsiteX1" fmla="*/ 457718 w 915435"/>
                  <a:gd name="connsiteY1" fmla="*/ 0 h 182622"/>
                  <a:gd name="connsiteX2" fmla="*/ 915436 w 915435"/>
                  <a:gd name="connsiteY2" fmla="*/ 91311 h 182622"/>
                  <a:gd name="connsiteX3" fmla="*/ 457718 w 915435"/>
                  <a:gd name="connsiteY3" fmla="*/ 182622 h 182622"/>
                  <a:gd name="connsiteX4" fmla="*/ 0 w 915435"/>
                  <a:gd name="connsiteY4" fmla="*/ 91311 h 182622"/>
                  <a:gd name="connsiteX0" fmla="*/ 150 w 915586"/>
                  <a:gd name="connsiteY0" fmla="*/ 103651 h 931190"/>
                  <a:gd name="connsiteX1" fmla="*/ 457868 w 915586"/>
                  <a:gd name="connsiteY1" fmla="*/ 12340 h 931190"/>
                  <a:gd name="connsiteX2" fmla="*/ 915586 w 915586"/>
                  <a:gd name="connsiteY2" fmla="*/ 103651 h 931190"/>
                  <a:gd name="connsiteX3" fmla="*/ 421784 w 915586"/>
                  <a:gd name="connsiteY3" fmla="*/ 931190 h 931190"/>
                  <a:gd name="connsiteX4" fmla="*/ 150 w 915586"/>
                  <a:gd name="connsiteY4" fmla="*/ 103651 h 931190"/>
                  <a:gd name="connsiteX0" fmla="*/ 95144 w 1010580"/>
                  <a:gd name="connsiteY0" fmla="*/ 91930 h 939250"/>
                  <a:gd name="connsiteX1" fmla="*/ 552862 w 1010580"/>
                  <a:gd name="connsiteY1" fmla="*/ 619 h 939250"/>
                  <a:gd name="connsiteX2" fmla="*/ 1010580 w 1010580"/>
                  <a:gd name="connsiteY2" fmla="*/ 91930 h 939250"/>
                  <a:gd name="connsiteX3" fmla="*/ 516778 w 1010580"/>
                  <a:gd name="connsiteY3" fmla="*/ 919469 h 939250"/>
                  <a:gd name="connsiteX4" fmla="*/ 34808 w 1010580"/>
                  <a:gd name="connsiteY4" fmla="*/ 632559 h 939250"/>
                  <a:gd name="connsiteX5" fmla="*/ 95144 w 1010580"/>
                  <a:gd name="connsiteY5" fmla="*/ 91930 h 939250"/>
                  <a:gd name="connsiteX0" fmla="*/ 95144 w 1087236"/>
                  <a:gd name="connsiteY0" fmla="*/ 92204 h 1162432"/>
                  <a:gd name="connsiteX1" fmla="*/ 552862 w 1087236"/>
                  <a:gd name="connsiteY1" fmla="*/ 893 h 1162432"/>
                  <a:gd name="connsiteX2" fmla="*/ 1010580 w 1087236"/>
                  <a:gd name="connsiteY2" fmla="*/ 92204 h 1162432"/>
                  <a:gd name="connsiteX3" fmla="*/ 1054997 w 1087236"/>
                  <a:gd name="connsiteY3" fmla="*/ 1122731 h 1162432"/>
                  <a:gd name="connsiteX4" fmla="*/ 516778 w 1087236"/>
                  <a:gd name="connsiteY4" fmla="*/ 919743 h 1162432"/>
                  <a:gd name="connsiteX5" fmla="*/ 34808 w 1087236"/>
                  <a:gd name="connsiteY5" fmla="*/ 632833 h 1162432"/>
                  <a:gd name="connsiteX6" fmla="*/ 95144 w 1087236"/>
                  <a:gd name="connsiteY6" fmla="*/ 92204 h 1162432"/>
                  <a:gd name="connsiteX0" fmla="*/ 95144 w 1092127"/>
                  <a:gd name="connsiteY0" fmla="*/ 94012 h 1164240"/>
                  <a:gd name="connsiteX1" fmla="*/ 552862 w 1092127"/>
                  <a:gd name="connsiteY1" fmla="*/ 2701 h 1164240"/>
                  <a:gd name="connsiteX2" fmla="*/ 753576 w 1092127"/>
                  <a:gd name="connsiteY2" fmla="*/ 124644 h 1164240"/>
                  <a:gd name="connsiteX3" fmla="*/ 1010580 w 1092127"/>
                  <a:gd name="connsiteY3" fmla="*/ 94012 h 1164240"/>
                  <a:gd name="connsiteX4" fmla="*/ 1054997 w 1092127"/>
                  <a:gd name="connsiteY4" fmla="*/ 1124539 h 1164240"/>
                  <a:gd name="connsiteX5" fmla="*/ 516778 w 1092127"/>
                  <a:gd name="connsiteY5" fmla="*/ 921551 h 1164240"/>
                  <a:gd name="connsiteX6" fmla="*/ 34808 w 1092127"/>
                  <a:gd name="connsiteY6" fmla="*/ 634641 h 1164240"/>
                  <a:gd name="connsiteX7" fmla="*/ 95144 w 1092127"/>
                  <a:gd name="connsiteY7" fmla="*/ 94012 h 1164240"/>
                  <a:gd name="connsiteX0" fmla="*/ 95144 w 1092127"/>
                  <a:gd name="connsiteY0" fmla="*/ 94012 h 1174776"/>
                  <a:gd name="connsiteX1" fmla="*/ 552862 w 1092127"/>
                  <a:gd name="connsiteY1" fmla="*/ 2701 h 1174776"/>
                  <a:gd name="connsiteX2" fmla="*/ 753576 w 1092127"/>
                  <a:gd name="connsiteY2" fmla="*/ 124644 h 1174776"/>
                  <a:gd name="connsiteX3" fmla="*/ 1010580 w 1092127"/>
                  <a:gd name="connsiteY3" fmla="*/ 94012 h 1174776"/>
                  <a:gd name="connsiteX4" fmla="*/ 1054997 w 1092127"/>
                  <a:gd name="connsiteY4" fmla="*/ 1124539 h 1174776"/>
                  <a:gd name="connsiteX5" fmla="*/ 506534 w 1092127"/>
                  <a:gd name="connsiteY5" fmla="*/ 999711 h 1174776"/>
                  <a:gd name="connsiteX6" fmla="*/ 34808 w 1092127"/>
                  <a:gd name="connsiteY6" fmla="*/ 634641 h 1174776"/>
                  <a:gd name="connsiteX7" fmla="*/ 95144 w 1092127"/>
                  <a:gd name="connsiteY7" fmla="*/ 94012 h 1174776"/>
                  <a:gd name="connsiteX0" fmla="*/ 74156 w 1071139"/>
                  <a:gd name="connsiteY0" fmla="*/ 91692 h 1172456"/>
                  <a:gd name="connsiteX1" fmla="*/ 531874 w 1071139"/>
                  <a:gd name="connsiteY1" fmla="*/ 381 h 1172456"/>
                  <a:gd name="connsiteX2" fmla="*/ 732588 w 1071139"/>
                  <a:gd name="connsiteY2" fmla="*/ 122324 h 1172456"/>
                  <a:gd name="connsiteX3" fmla="*/ 989592 w 1071139"/>
                  <a:gd name="connsiteY3" fmla="*/ 91692 h 1172456"/>
                  <a:gd name="connsiteX4" fmla="*/ 1034009 w 1071139"/>
                  <a:gd name="connsiteY4" fmla="*/ 1122219 h 1172456"/>
                  <a:gd name="connsiteX5" fmla="*/ 485546 w 1071139"/>
                  <a:gd name="connsiteY5" fmla="*/ 997391 h 1172456"/>
                  <a:gd name="connsiteX6" fmla="*/ 13820 w 1071139"/>
                  <a:gd name="connsiteY6" fmla="*/ 632321 h 1172456"/>
                  <a:gd name="connsiteX7" fmla="*/ 121428 w 1071139"/>
                  <a:gd name="connsiteY7" fmla="*/ 296618 h 1172456"/>
                  <a:gd name="connsiteX8" fmla="*/ 74156 w 1071139"/>
                  <a:gd name="connsiteY8" fmla="*/ 91692 h 1172456"/>
                  <a:gd name="connsiteX0" fmla="*/ 74156 w 1071139"/>
                  <a:gd name="connsiteY0" fmla="*/ 91692 h 1172456"/>
                  <a:gd name="connsiteX1" fmla="*/ 531874 w 1071139"/>
                  <a:gd name="connsiteY1" fmla="*/ 381 h 1172456"/>
                  <a:gd name="connsiteX2" fmla="*/ 732588 w 1071139"/>
                  <a:gd name="connsiteY2" fmla="*/ 122324 h 1172456"/>
                  <a:gd name="connsiteX3" fmla="*/ 989592 w 1071139"/>
                  <a:gd name="connsiteY3" fmla="*/ 91692 h 1172456"/>
                  <a:gd name="connsiteX4" fmla="*/ 1034009 w 1071139"/>
                  <a:gd name="connsiteY4" fmla="*/ 1122219 h 1172456"/>
                  <a:gd name="connsiteX5" fmla="*/ 485546 w 1071139"/>
                  <a:gd name="connsiteY5" fmla="*/ 997391 h 1172456"/>
                  <a:gd name="connsiteX6" fmla="*/ 13820 w 1071139"/>
                  <a:gd name="connsiteY6" fmla="*/ 632321 h 1172456"/>
                  <a:gd name="connsiteX7" fmla="*/ 121428 w 1071139"/>
                  <a:gd name="connsiteY7" fmla="*/ 296618 h 1172456"/>
                  <a:gd name="connsiteX8" fmla="*/ 74156 w 1071139"/>
                  <a:gd name="connsiteY8" fmla="*/ 91692 h 1172456"/>
                  <a:gd name="connsiteX0" fmla="*/ 74795 w 1071778"/>
                  <a:gd name="connsiteY0" fmla="*/ 91566 h 1172330"/>
                  <a:gd name="connsiteX1" fmla="*/ 532513 w 1071778"/>
                  <a:gd name="connsiteY1" fmla="*/ 255 h 1172330"/>
                  <a:gd name="connsiteX2" fmla="*/ 733227 w 1071778"/>
                  <a:gd name="connsiteY2" fmla="*/ 122198 h 1172330"/>
                  <a:gd name="connsiteX3" fmla="*/ 990231 w 1071778"/>
                  <a:gd name="connsiteY3" fmla="*/ 91566 h 1172330"/>
                  <a:gd name="connsiteX4" fmla="*/ 1034648 w 1071778"/>
                  <a:gd name="connsiteY4" fmla="*/ 1122093 h 1172330"/>
                  <a:gd name="connsiteX5" fmla="*/ 486185 w 1071778"/>
                  <a:gd name="connsiteY5" fmla="*/ 997265 h 1172330"/>
                  <a:gd name="connsiteX6" fmla="*/ 14459 w 1071778"/>
                  <a:gd name="connsiteY6" fmla="*/ 632195 h 1172330"/>
                  <a:gd name="connsiteX7" fmla="*/ 122067 w 1071778"/>
                  <a:gd name="connsiteY7" fmla="*/ 296492 h 1172330"/>
                  <a:gd name="connsiteX8" fmla="*/ 231735 w 1071778"/>
                  <a:gd name="connsiteY8" fmla="*/ 139143 h 1172330"/>
                  <a:gd name="connsiteX9" fmla="*/ 74795 w 1071778"/>
                  <a:gd name="connsiteY9" fmla="*/ 91566 h 1172330"/>
                  <a:gd name="connsiteX0" fmla="*/ 62685 w 1059668"/>
                  <a:gd name="connsiteY0" fmla="*/ 91566 h 1167951"/>
                  <a:gd name="connsiteX1" fmla="*/ 520403 w 1059668"/>
                  <a:gd name="connsiteY1" fmla="*/ 255 h 1167951"/>
                  <a:gd name="connsiteX2" fmla="*/ 721117 w 1059668"/>
                  <a:gd name="connsiteY2" fmla="*/ 122198 h 1167951"/>
                  <a:gd name="connsiteX3" fmla="*/ 978121 w 1059668"/>
                  <a:gd name="connsiteY3" fmla="*/ 91566 h 1167951"/>
                  <a:gd name="connsiteX4" fmla="*/ 1022538 w 1059668"/>
                  <a:gd name="connsiteY4" fmla="*/ 1122093 h 1167951"/>
                  <a:gd name="connsiteX5" fmla="*/ 474075 w 1059668"/>
                  <a:gd name="connsiteY5" fmla="*/ 997265 h 1167951"/>
                  <a:gd name="connsiteX6" fmla="*/ 226840 w 1059668"/>
                  <a:gd name="connsiteY6" fmla="*/ 763385 h 1167951"/>
                  <a:gd name="connsiteX7" fmla="*/ 2349 w 1059668"/>
                  <a:gd name="connsiteY7" fmla="*/ 632195 h 1167951"/>
                  <a:gd name="connsiteX8" fmla="*/ 109957 w 1059668"/>
                  <a:gd name="connsiteY8" fmla="*/ 296492 h 1167951"/>
                  <a:gd name="connsiteX9" fmla="*/ 219625 w 1059668"/>
                  <a:gd name="connsiteY9" fmla="*/ 139143 h 1167951"/>
                  <a:gd name="connsiteX10" fmla="*/ 62685 w 1059668"/>
                  <a:gd name="connsiteY10" fmla="*/ 91566 h 1167951"/>
                  <a:gd name="connsiteX0" fmla="*/ 62685 w 1042773"/>
                  <a:gd name="connsiteY0" fmla="*/ 91566 h 1128799"/>
                  <a:gd name="connsiteX1" fmla="*/ 520403 w 1042773"/>
                  <a:gd name="connsiteY1" fmla="*/ 255 h 1128799"/>
                  <a:gd name="connsiteX2" fmla="*/ 721117 w 1042773"/>
                  <a:gd name="connsiteY2" fmla="*/ 122198 h 1128799"/>
                  <a:gd name="connsiteX3" fmla="*/ 978121 w 1042773"/>
                  <a:gd name="connsiteY3" fmla="*/ 91566 h 1128799"/>
                  <a:gd name="connsiteX4" fmla="*/ 929497 w 1042773"/>
                  <a:gd name="connsiteY4" fmla="*/ 788709 h 1128799"/>
                  <a:gd name="connsiteX5" fmla="*/ 1022538 w 1042773"/>
                  <a:gd name="connsiteY5" fmla="*/ 1122093 h 1128799"/>
                  <a:gd name="connsiteX6" fmla="*/ 474075 w 1042773"/>
                  <a:gd name="connsiteY6" fmla="*/ 997265 h 1128799"/>
                  <a:gd name="connsiteX7" fmla="*/ 226840 w 1042773"/>
                  <a:gd name="connsiteY7" fmla="*/ 763385 h 1128799"/>
                  <a:gd name="connsiteX8" fmla="*/ 2349 w 1042773"/>
                  <a:gd name="connsiteY8" fmla="*/ 632195 h 1128799"/>
                  <a:gd name="connsiteX9" fmla="*/ 109957 w 1042773"/>
                  <a:gd name="connsiteY9" fmla="*/ 296492 h 1128799"/>
                  <a:gd name="connsiteX10" fmla="*/ 219625 w 1042773"/>
                  <a:gd name="connsiteY10" fmla="*/ 139143 h 1128799"/>
                  <a:gd name="connsiteX11" fmla="*/ 62685 w 1042773"/>
                  <a:gd name="connsiteY11" fmla="*/ 91566 h 1128799"/>
                  <a:gd name="connsiteX0" fmla="*/ 62685 w 1042919"/>
                  <a:gd name="connsiteY0" fmla="*/ 91566 h 1128799"/>
                  <a:gd name="connsiteX1" fmla="*/ 520403 w 1042919"/>
                  <a:gd name="connsiteY1" fmla="*/ 255 h 1128799"/>
                  <a:gd name="connsiteX2" fmla="*/ 721117 w 1042919"/>
                  <a:gd name="connsiteY2" fmla="*/ 122198 h 1128799"/>
                  <a:gd name="connsiteX3" fmla="*/ 978121 w 1042919"/>
                  <a:gd name="connsiteY3" fmla="*/ 91566 h 1128799"/>
                  <a:gd name="connsiteX4" fmla="*/ 856686 w 1042919"/>
                  <a:gd name="connsiteY4" fmla="*/ 276713 h 1128799"/>
                  <a:gd name="connsiteX5" fmla="*/ 929497 w 1042919"/>
                  <a:gd name="connsiteY5" fmla="*/ 788709 h 1128799"/>
                  <a:gd name="connsiteX6" fmla="*/ 1022538 w 1042919"/>
                  <a:gd name="connsiteY6" fmla="*/ 1122093 h 1128799"/>
                  <a:gd name="connsiteX7" fmla="*/ 474075 w 1042919"/>
                  <a:gd name="connsiteY7" fmla="*/ 997265 h 1128799"/>
                  <a:gd name="connsiteX8" fmla="*/ 226840 w 1042919"/>
                  <a:gd name="connsiteY8" fmla="*/ 763385 h 1128799"/>
                  <a:gd name="connsiteX9" fmla="*/ 2349 w 1042919"/>
                  <a:gd name="connsiteY9" fmla="*/ 632195 h 1128799"/>
                  <a:gd name="connsiteX10" fmla="*/ 109957 w 1042919"/>
                  <a:gd name="connsiteY10" fmla="*/ 296492 h 1128799"/>
                  <a:gd name="connsiteX11" fmla="*/ 219625 w 1042919"/>
                  <a:gd name="connsiteY11" fmla="*/ 139143 h 1128799"/>
                  <a:gd name="connsiteX12" fmla="*/ 62685 w 1042919"/>
                  <a:gd name="connsiteY12" fmla="*/ 91566 h 1128799"/>
                  <a:gd name="connsiteX0" fmla="*/ 62685 w 1044436"/>
                  <a:gd name="connsiteY0" fmla="*/ 91566 h 1128799"/>
                  <a:gd name="connsiteX1" fmla="*/ 520403 w 1044436"/>
                  <a:gd name="connsiteY1" fmla="*/ 255 h 1128799"/>
                  <a:gd name="connsiteX2" fmla="*/ 721117 w 1044436"/>
                  <a:gd name="connsiteY2" fmla="*/ 122198 h 1128799"/>
                  <a:gd name="connsiteX3" fmla="*/ 978121 w 1044436"/>
                  <a:gd name="connsiteY3" fmla="*/ 91566 h 1128799"/>
                  <a:gd name="connsiteX4" fmla="*/ 856686 w 1044436"/>
                  <a:gd name="connsiteY4" fmla="*/ 276713 h 1128799"/>
                  <a:gd name="connsiteX5" fmla="*/ 948956 w 1044436"/>
                  <a:gd name="connsiteY5" fmla="*/ 543213 h 1128799"/>
                  <a:gd name="connsiteX6" fmla="*/ 929497 w 1044436"/>
                  <a:gd name="connsiteY6" fmla="*/ 788709 h 1128799"/>
                  <a:gd name="connsiteX7" fmla="*/ 1022538 w 1044436"/>
                  <a:gd name="connsiteY7" fmla="*/ 1122093 h 1128799"/>
                  <a:gd name="connsiteX8" fmla="*/ 474075 w 1044436"/>
                  <a:gd name="connsiteY8" fmla="*/ 997265 h 1128799"/>
                  <a:gd name="connsiteX9" fmla="*/ 226840 w 1044436"/>
                  <a:gd name="connsiteY9" fmla="*/ 763385 h 1128799"/>
                  <a:gd name="connsiteX10" fmla="*/ 2349 w 1044436"/>
                  <a:gd name="connsiteY10" fmla="*/ 632195 h 1128799"/>
                  <a:gd name="connsiteX11" fmla="*/ 109957 w 1044436"/>
                  <a:gd name="connsiteY11" fmla="*/ 296492 h 1128799"/>
                  <a:gd name="connsiteX12" fmla="*/ 219625 w 1044436"/>
                  <a:gd name="connsiteY12" fmla="*/ 139143 h 1128799"/>
                  <a:gd name="connsiteX13" fmla="*/ 62685 w 1044436"/>
                  <a:gd name="connsiteY13" fmla="*/ 91566 h 1128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44436" h="1128799">
                    <a:moveTo>
                      <a:pt x="62685" y="91566"/>
                    </a:moveTo>
                    <a:cubicBezTo>
                      <a:pt x="112815" y="68418"/>
                      <a:pt x="410664" y="-4850"/>
                      <a:pt x="520403" y="255"/>
                    </a:cubicBezTo>
                    <a:cubicBezTo>
                      <a:pt x="630142" y="5360"/>
                      <a:pt x="644831" y="106979"/>
                      <a:pt x="721117" y="122198"/>
                    </a:cubicBezTo>
                    <a:cubicBezTo>
                      <a:pt x="797403" y="137417"/>
                      <a:pt x="955526" y="65814"/>
                      <a:pt x="978121" y="91566"/>
                    </a:cubicBezTo>
                    <a:cubicBezTo>
                      <a:pt x="1000716" y="117318"/>
                      <a:pt x="874445" y="191999"/>
                      <a:pt x="856686" y="276713"/>
                    </a:cubicBezTo>
                    <a:cubicBezTo>
                      <a:pt x="838928" y="361427"/>
                      <a:pt x="936821" y="457881"/>
                      <a:pt x="948956" y="543213"/>
                    </a:cubicBezTo>
                    <a:cubicBezTo>
                      <a:pt x="961091" y="628545"/>
                      <a:pt x="904336" y="701669"/>
                      <a:pt x="929497" y="788709"/>
                    </a:cubicBezTo>
                    <a:cubicBezTo>
                      <a:pt x="954658" y="875749"/>
                      <a:pt x="1098442" y="1087334"/>
                      <a:pt x="1022538" y="1122093"/>
                    </a:cubicBezTo>
                    <a:cubicBezTo>
                      <a:pt x="946634" y="1156852"/>
                      <a:pt x="615873" y="1047653"/>
                      <a:pt x="474075" y="997265"/>
                    </a:cubicBezTo>
                    <a:cubicBezTo>
                      <a:pt x="332277" y="946877"/>
                      <a:pt x="305461" y="824230"/>
                      <a:pt x="226840" y="763385"/>
                    </a:cubicBezTo>
                    <a:cubicBezTo>
                      <a:pt x="148219" y="702540"/>
                      <a:pt x="21830" y="710011"/>
                      <a:pt x="2349" y="632195"/>
                    </a:cubicBezTo>
                    <a:cubicBezTo>
                      <a:pt x="-17132" y="554379"/>
                      <a:pt x="90401" y="372900"/>
                      <a:pt x="109957" y="296492"/>
                    </a:cubicBezTo>
                    <a:cubicBezTo>
                      <a:pt x="129513" y="220084"/>
                      <a:pt x="227504" y="173297"/>
                      <a:pt x="219625" y="139143"/>
                    </a:cubicBezTo>
                    <a:cubicBezTo>
                      <a:pt x="211746" y="104989"/>
                      <a:pt x="12555" y="114714"/>
                      <a:pt x="62685" y="91566"/>
                    </a:cubicBezTo>
                    <a:close/>
                  </a:path>
                </a:pathLst>
              </a:custGeom>
              <a:solidFill>
                <a:srgbClr val="FFFF00">
                  <a:alpha val="78000"/>
                </a:srgbClr>
              </a:solidFill>
              <a:ln w="28575" cap="flat" cmpd="sng" algn="ctr">
                <a:solidFill>
                  <a:srgbClr val="FFFF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7" name="Овал 26"/>
              <p:cNvSpPr/>
              <p:nvPr/>
            </p:nvSpPr>
            <p:spPr bwMode="auto">
              <a:xfrm>
                <a:off x="3472767" y="4855036"/>
                <a:ext cx="766890" cy="767570"/>
              </a:xfrm>
              <a:custGeom>
                <a:avLst/>
                <a:gdLst>
                  <a:gd name="connsiteX0" fmla="*/ 0 w 915435"/>
                  <a:gd name="connsiteY0" fmla="*/ 292139 h 584277"/>
                  <a:gd name="connsiteX1" fmla="*/ 457718 w 915435"/>
                  <a:gd name="connsiteY1" fmla="*/ 0 h 584277"/>
                  <a:gd name="connsiteX2" fmla="*/ 915436 w 915435"/>
                  <a:gd name="connsiteY2" fmla="*/ 292139 h 584277"/>
                  <a:gd name="connsiteX3" fmla="*/ 457718 w 915435"/>
                  <a:gd name="connsiteY3" fmla="*/ 584278 h 584277"/>
                  <a:gd name="connsiteX4" fmla="*/ 0 w 915435"/>
                  <a:gd name="connsiteY4" fmla="*/ 292139 h 584277"/>
                  <a:gd name="connsiteX0" fmla="*/ 0 w 920811"/>
                  <a:gd name="connsiteY0" fmla="*/ 292139 h 761660"/>
                  <a:gd name="connsiteX1" fmla="*/ 457718 w 920811"/>
                  <a:gd name="connsiteY1" fmla="*/ 0 h 761660"/>
                  <a:gd name="connsiteX2" fmla="*/ 915436 w 920811"/>
                  <a:gd name="connsiteY2" fmla="*/ 292139 h 761660"/>
                  <a:gd name="connsiteX3" fmla="*/ 692886 w 920811"/>
                  <a:gd name="connsiteY3" fmla="*/ 751578 h 761660"/>
                  <a:gd name="connsiteX4" fmla="*/ 457718 w 920811"/>
                  <a:gd name="connsiteY4" fmla="*/ 584278 h 761660"/>
                  <a:gd name="connsiteX5" fmla="*/ 0 w 920811"/>
                  <a:gd name="connsiteY5" fmla="*/ 292139 h 761660"/>
                  <a:gd name="connsiteX0" fmla="*/ 0 w 916561"/>
                  <a:gd name="connsiteY0" fmla="*/ 297136 h 766657"/>
                  <a:gd name="connsiteX1" fmla="*/ 457718 w 916561"/>
                  <a:gd name="connsiteY1" fmla="*/ 4997 h 766657"/>
                  <a:gd name="connsiteX2" fmla="*/ 645589 w 916561"/>
                  <a:gd name="connsiteY2" fmla="*/ 125953 h 766657"/>
                  <a:gd name="connsiteX3" fmla="*/ 915436 w 916561"/>
                  <a:gd name="connsiteY3" fmla="*/ 297136 h 766657"/>
                  <a:gd name="connsiteX4" fmla="*/ 692886 w 916561"/>
                  <a:gd name="connsiteY4" fmla="*/ 756575 h 766657"/>
                  <a:gd name="connsiteX5" fmla="*/ 457718 w 916561"/>
                  <a:gd name="connsiteY5" fmla="*/ 589275 h 766657"/>
                  <a:gd name="connsiteX6" fmla="*/ 0 w 916561"/>
                  <a:gd name="connsiteY6" fmla="*/ 297136 h 766657"/>
                  <a:gd name="connsiteX0" fmla="*/ 0 w 707383"/>
                  <a:gd name="connsiteY0" fmla="*/ 297136 h 766657"/>
                  <a:gd name="connsiteX1" fmla="*/ 457718 w 707383"/>
                  <a:gd name="connsiteY1" fmla="*/ 4997 h 766657"/>
                  <a:gd name="connsiteX2" fmla="*/ 645589 w 707383"/>
                  <a:gd name="connsiteY2" fmla="*/ 125953 h 766657"/>
                  <a:gd name="connsiteX3" fmla="*/ 537064 w 707383"/>
                  <a:gd name="connsiteY3" fmla="*/ 375964 h 766657"/>
                  <a:gd name="connsiteX4" fmla="*/ 692886 w 707383"/>
                  <a:gd name="connsiteY4" fmla="*/ 756575 h 766657"/>
                  <a:gd name="connsiteX5" fmla="*/ 457718 w 707383"/>
                  <a:gd name="connsiteY5" fmla="*/ 589275 h 766657"/>
                  <a:gd name="connsiteX6" fmla="*/ 0 w 707383"/>
                  <a:gd name="connsiteY6" fmla="*/ 297136 h 766657"/>
                  <a:gd name="connsiteX0" fmla="*/ 88634 w 796017"/>
                  <a:gd name="connsiteY0" fmla="*/ 298049 h 767570"/>
                  <a:gd name="connsiteX1" fmla="*/ 40540 w 796017"/>
                  <a:gd name="connsiteY1" fmla="*/ 48040 h 767570"/>
                  <a:gd name="connsiteX2" fmla="*/ 546352 w 796017"/>
                  <a:gd name="connsiteY2" fmla="*/ 5910 h 767570"/>
                  <a:gd name="connsiteX3" fmla="*/ 734223 w 796017"/>
                  <a:gd name="connsiteY3" fmla="*/ 126866 h 767570"/>
                  <a:gd name="connsiteX4" fmla="*/ 625698 w 796017"/>
                  <a:gd name="connsiteY4" fmla="*/ 376877 h 767570"/>
                  <a:gd name="connsiteX5" fmla="*/ 781520 w 796017"/>
                  <a:gd name="connsiteY5" fmla="*/ 757488 h 767570"/>
                  <a:gd name="connsiteX6" fmla="*/ 546352 w 796017"/>
                  <a:gd name="connsiteY6" fmla="*/ 590188 h 767570"/>
                  <a:gd name="connsiteX7" fmla="*/ 88634 w 796017"/>
                  <a:gd name="connsiteY7" fmla="*/ 298049 h 767570"/>
                  <a:gd name="connsiteX0" fmla="*/ 172678 w 769703"/>
                  <a:gd name="connsiteY0" fmla="*/ 298049 h 767570"/>
                  <a:gd name="connsiteX1" fmla="*/ 14226 w 769703"/>
                  <a:gd name="connsiteY1" fmla="*/ 48040 h 767570"/>
                  <a:gd name="connsiteX2" fmla="*/ 520038 w 769703"/>
                  <a:gd name="connsiteY2" fmla="*/ 5910 h 767570"/>
                  <a:gd name="connsiteX3" fmla="*/ 707909 w 769703"/>
                  <a:gd name="connsiteY3" fmla="*/ 126866 h 767570"/>
                  <a:gd name="connsiteX4" fmla="*/ 599384 w 769703"/>
                  <a:gd name="connsiteY4" fmla="*/ 376877 h 767570"/>
                  <a:gd name="connsiteX5" fmla="*/ 755206 w 769703"/>
                  <a:gd name="connsiteY5" fmla="*/ 757488 h 767570"/>
                  <a:gd name="connsiteX6" fmla="*/ 520038 w 769703"/>
                  <a:gd name="connsiteY6" fmla="*/ 590188 h 767570"/>
                  <a:gd name="connsiteX7" fmla="*/ 172678 w 769703"/>
                  <a:gd name="connsiteY7" fmla="*/ 298049 h 767570"/>
                  <a:gd name="connsiteX0" fmla="*/ 169865 w 766890"/>
                  <a:gd name="connsiteY0" fmla="*/ 298049 h 767570"/>
                  <a:gd name="connsiteX1" fmla="*/ 11413 w 766890"/>
                  <a:gd name="connsiteY1" fmla="*/ 48040 h 767570"/>
                  <a:gd name="connsiteX2" fmla="*/ 517225 w 766890"/>
                  <a:gd name="connsiteY2" fmla="*/ 5910 h 767570"/>
                  <a:gd name="connsiteX3" fmla="*/ 705096 w 766890"/>
                  <a:gd name="connsiteY3" fmla="*/ 126866 h 767570"/>
                  <a:gd name="connsiteX4" fmla="*/ 596571 w 766890"/>
                  <a:gd name="connsiteY4" fmla="*/ 376877 h 767570"/>
                  <a:gd name="connsiteX5" fmla="*/ 752393 w 766890"/>
                  <a:gd name="connsiteY5" fmla="*/ 757488 h 767570"/>
                  <a:gd name="connsiteX6" fmla="*/ 517225 w 766890"/>
                  <a:gd name="connsiteY6" fmla="*/ 590188 h 767570"/>
                  <a:gd name="connsiteX7" fmla="*/ 169865 w 766890"/>
                  <a:gd name="connsiteY7" fmla="*/ 298049 h 767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66890" h="767570">
                    <a:moveTo>
                      <a:pt x="169865" y="298049"/>
                    </a:moveTo>
                    <a:cubicBezTo>
                      <a:pt x="132860" y="176160"/>
                      <a:pt x="-46480" y="96730"/>
                      <a:pt x="11413" y="48040"/>
                    </a:cubicBezTo>
                    <a:cubicBezTo>
                      <a:pt x="69306" y="-650"/>
                      <a:pt x="401611" y="-7228"/>
                      <a:pt x="517225" y="5910"/>
                    </a:cubicBezTo>
                    <a:cubicBezTo>
                      <a:pt x="632839" y="19048"/>
                      <a:pt x="628810" y="78176"/>
                      <a:pt x="705096" y="126866"/>
                    </a:cubicBezTo>
                    <a:cubicBezTo>
                      <a:pt x="781382" y="175556"/>
                      <a:pt x="614964" y="271773"/>
                      <a:pt x="596571" y="376877"/>
                    </a:cubicBezTo>
                    <a:cubicBezTo>
                      <a:pt x="578178" y="481981"/>
                      <a:pt x="828679" y="708798"/>
                      <a:pt x="752393" y="757488"/>
                    </a:cubicBezTo>
                    <a:cubicBezTo>
                      <a:pt x="676107" y="806178"/>
                      <a:pt x="614313" y="666761"/>
                      <a:pt x="517225" y="590188"/>
                    </a:cubicBezTo>
                    <a:cubicBezTo>
                      <a:pt x="420137" y="513615"/>
                      <a:pt x="206870" y="419938"/>
                      <a:pt x="169865" y="298049"/>
                    </a:cubicBezTo>
                    <a:close/>
                  </a:path>
                </a:pathLst>
              </a:custGeom>
              <a:solidFill>
                <a:srgbClr val="FFFF00">
                  <a:alpha val="77000"/>
                </a:srgbClr>
              </a:solidFill>
              <a:ln w="28575" cap="flat" cmpd="sng" algn="ctr">
                <a:solidFill>
                  <a:srgbClr val="FFFF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42" name="Прямоугольник 41"/>
            <p:cNvSpPr/>
            <p:nvPr/>
          </p:nvSpPr>
          <p:spPr>
            <a:xfrm>
              <a:off x="10071004" y="4198034"/>
              <a:ext cx="4603277" cy="800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2000" dirty="0">
                  <a:latin typeface="+mn-lt"/>
                </a:rPr>
                <a:t>Южнее изотермы суммарной солнечной радиации 100 ккал/см2</a:t>
              </a: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576288" y="3064918"/>
            <a:ext cx="8302188" cy="2548641"/>
            <a:chOff x="9612560" y="3994664"/>
            <a:chExt cx="8302188" cy="2548641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9612560" y="3994664"/>
              <a:ext cx="8302188" cy="2548641"/>
              <a:chOff x="597458" y="2874382"/>
              <a:chExt cx="8302188" cy="2548641"/>
            </a:xfrm>
          </p:grpSpPr>
          <p:sp>
            <p:nvSpPr>
              <p:cNvPr id="28" name="Овал 27"/>
              <p:cNvSpPr/>
              <p:nvPr/>
            </p:nvSpPr>
            <p:spPr bwMode="auto">
              <a:xfrm rot="19462634">
                <a:off x="7703619" y="3105019"/>
                <a:ext cx="523556" cy="182622"/>
              </a:xfrm>
              <a:prstGeom prst="ellipse">
                <a:avLst/>
              </a:prstGeom>
              <a:solidFill>
                <a:srgbClr val="FF0000">
                  <a:alpha val="55000"/>
                </a:srgbClr>
              </a:solidFill>
              <a:ln w="28575" cap="flat" cmpd="sng" algn="ctr">
                <a:solidFill>
                  <a:srgbClr val="C0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0" name="Овал 29"/>
              <p:cNvSpPr/>
              <p:nvPr/>
            </p:nvSpPr>
            <p:spPr bwMode="auto">
              <a:xfrm rot="3790183">
                <a:off x="8345505" y="3168775"/>
                <a:ext cx="848533" cy="259748"/>
              </a:xfrm>
              <a:prstGeom prst="ellipse">
                <a:avLst/>
              </a:prstGeom>
              <a:solidFill>
                <a:srgbClr val="FF0000">
                  <a:alpha val="57000"/>
                </a:srgbClr>
              </a:solidFill>
              <a:ln w="28575" cap="flat" cmpd="sng" algn="ctr">
                <a:solidFill>
                  <a:srgbClr val="C0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1" name="Овал 30"/>
              <p:cNvSpPr/>
              <p:nvPr/>
            </p:nvSpPr>
            <p:spPr bwMode="auto">
              <a:xfrm>
                <a:off x="3537028" y="3223481"/>
                <a:ext cx="930432" cy="1440642"/>
              </a:xfrm>
              <a:custGeom>
                <a:avLst/>
                <a:gdLst>
                  <a:gd name="connsiteX0" fmla="*/ 0 w 880007"/>
                  <a:gd name="connsiteY0" fmla="*/ 707138 h 1414276"/>
                  <a:gd name="connsiteX1" fmla="*/ 440004 w 880007"/>
                  <a:gd name="connsiteY1" fmla="*/ 0 h 1414276"/>
                  <a:gd name="connsiteX2" fmla="*/ 880008 w 880007"/>
                  <a:gd name="connsiteY2" fmla="*/ 707138 h 1414276"/>
                  <a:gd name="connsiteX3" fmla="*/ 440004 w 880007"/>
                  <a:gd name="connsiteY3" fmla="*/ 1414276 h 1414276"/>
                  <a:gd name="connsiteX4" fmla="*/ 0 w 880007"/>
                  <a:gd name="connsiteY4" fmla="*/ 707138 h 1414276"/>
                  <a:gd name="connsiteX0" fmla="*/ 55497 w 935505"/>
                  <a:gd name="connsiteY0" fmla="*/ 766981 h 1474119"/>
                  <a:gd name="connsiteX1" fmla="*/ 54616 w 935505"/>
                  <a:gd name="connsiteY1" fmla="*/ 119028 h 1474119"/>
                  <a:gd name="connsiteX2" fmla="*/ 495501 w 935505"/>
                  <a:gd name="connsiteY2" fmla="*/ 59843 h 1474119"/>
                  <a:gd name="connsiteX3" fmla="*/ 935505 w 935505"/>
                  <a:gd name="connsiteY3" fmla="*/ 766981 h 1474119"/>
                  <a:gd name="connsiteX4" fmla="*/ 495501 w 935505"/>
                  <a:gd name="connsiteY4" fmla="*/ 1474119 h 1474119"/>
                  <a:gd name="connsiteX5" fmla="*/ 55497 w 935505"/>
                  <a:gd name="connsiteY5" fmla="*/ 766981 h 1474119"/>
                  <a:gd name="connsiteX0" fmla="*/ 55497 w 946100"/>
                  <a:gd name="connsiteY0" fmla="*/ 723738 h 1430876"/>
                  <a:gd name="connsiteX1" fmla="*/ 54616 w 946100"/>
                  <a:gd name="connsiteY1" fmla="*/ 75785 h 1430876"/>
                  <a:gd name="connsiteX2" fmla="*/ 495501 w 946100"/>
                  <a:gd name="connsiteY2" fmla="*/ 16600 h 1430876"/>
                  <a:gd name="connsiteX3" fmla="*/ 842892 w 946100"/>
                  <a:gd name="connsiteY3" fmla="*/ 107317 h 1430876"/>
                  <a:gd name="connsiteX4" fmla="*/ 935505 w 946100"/>
                  <a:gd name="connsiteY4" fmla="*/ 723738 h 1430876"/>
                  <a:gd name="connsiteX5" fmla="*/ 495501 w 946100"/>
                  <a:gd name="connsiteY5" fmla="*/ 1430876 h 1430876"/>
                  <a:gd name="connsiteX6" fmla="*/ 55497 w 946100"/>
                  <a:gd name="connsiteY6" fmla="*/ 723738 h 1430876"/>
                  <a:gd name="connsiteX0" fmla="*/ 42920 w 933523"/>
                  <a:gd name="connsiteY0" fmla="*/ 723738 h 1433187"/>
                  <a:gd name="connsiteX1" fmla="*/ 42039 w 933523"/>
                  <a:gd name="connsiteY1" fmla="*/ 75785 h 1433187"/>
                  <a:gd name="connsiteX2" fmla="*/ 482924 w 933523"/>
                  <a:gd name="connsiteY2" fmla="*/ 16600 h 1433187"/>
                  <a:gd name="connsiteX3" fmla="*/ 830315 w 933523"/>
                  <a:gd name="connsiteY3" fmla="*/ 107317 h 1433187"/>
                  <a:gd name="connsiteX4" fmla="*/ 922928 w 933523"/>
                  <a:gd name="connsiteY4" fmla="*/ 723738 h 1433187"/>
                  <a:gd name="connsiteX5" fmla="*/ 482924 w 933523"/>
                  <a:gd name="connsiteY5" fmla="*/ 1430876 h 1433187"/>
                  <a:gd name="connsiteX6" fmla="*/ 262755 w 933523"/>
                  <a:gd name="connsiteY6" fmla="*/ 942888 h 1433187"/>
                  <a:gd name="connsiteX7" fmla="*/ 42920 w 933523"/>
                  <a:gd name="connsiteY7" fmla="*/ 723738 h 1433187"/>
                  <a:gd name="connsiteX0" fmla="*/ 42920 w 930432"/>
                  <a:gd name="connsiteY0" fmla="*/ 723738 h 1440642"/>
                  <a:gd name="connsiteX1" fmla="*/ 42039 w 930432"/>
                  <a:gd name="connsiteY1" fmla="*/ 75785 h 1440642"/>
                  <a:gd name="connsiteX2" fmla="*/ 482924 w 930432"/>
                  <a:gd name="connsiteY2" fmla="*/ 16600 h 1440642"/>
                  <a:gd name="connsiteX3" fmla="*/ 830315 w 930432"/>
                  <a:gd name="connsiteY3" fmla="*/ 107317 h 1440642"/>
                  <a:gd name="connsiteX4" fmla="*/ 922928 w 930432"/>
                  <a:gd name="connsiteY4" fmla="*/ 723738 h 1440642"/>
                  <a:gd name="connsiteX5" fmla="*/ 846079 w 930432"/>
                  <a:gd name="connsiteY5" fmla="*/ 1226668 h 1440642"/>
                  <a:gd name="connsiteX6" fmla="*/ 482924 w 930432"/>
                  <a:gd name="connsiteY6" fmla="*/ 1430876 h 1440642"/>
                  <a:gd name="connsiteX7" fmla="*/ 262755 w 930432"/>
                  <a:gd name="connsiteY7" fmla="*/ 942888 h 1440642"/>
                  <a:gd name="connsiteX8" fmla="*/ 42920 w 930432"/>
                  <a:gd name="connsiteY8" fmla="*/ 723738 h 1440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30432" h="1440642">
                    <a:moveTo>
                      <a:pt x="42920" y="723738"/>
                    </a:moveTo>
                    <a:cubicBezTo>
                      <a:pt x="6134" y="579221"/>
                      <a:pt x="-31295" y="193641"/>
                      <a:pt x="42039" y="75785"/>
                    </a:cubicBezTo>
                    <a:cubicBezTo>
                      <a:pt x="115373" y="-42071"/>
                      <a:pt x="351545" y="11345"/>
                      <a:pt x="482924" y="16600"/>
                    </a:cubicBezTo>
                    <a:cubicBezTo>
                      <a:pt x="614303" y="21855"/>
                      <a:pt x="756981" y="-10539"/>
                      <a:pt x="830315" y="107317"/>
                    </a:cubicBezTo>
                    <a:cubicBezTo>
                      <a:pt x="903649" y="225173"/>
                      <a:pt x="949204" y="545062"/>
                      <a:pt x="922928" y="723738"/>
                    </a:cubicBezTo>
                    <a:cubicBezTo>
                      <a:pt x="896652" y="902414"/>
                      <a:pt x="919413" y="1108812"/>
                      <a:pt x="846079" y="1226668"/>
                    </a:cubicBezTo>
                    <a:cubicBezTo>
                      <a:pt x="772745" y="1344524"/>
                      <a:pt x="580145" y="1478173"/>
                      <a:pt x="482924" y="1430876"/>
                    </a:cubicBezTo>
                    <a:cubicBezTo>
                      <a:pt x="385703" y="1383579"/>
                      <a:pt x="336089" y="1060744"/>
                      <a:pt x="262755" y="942888"/>
                    </a:cubicBezTo>
                    <a:cubicBezTo>
                      <a:pt x="189421" y="825032"/>
                      <a:pt x="79706" y="868255"/>
                      <a:pt x="42920" y="723738"/>
                    </a:cubicBezTo>
                    <a:close/>
                  </a:path>
                </a:pathLst>
              </a:custGeom>
              <a:solidFill>
                <a:srgbClr val="FF0000">
                  <a:alpha val="57000"/>
                </a:srgbClr>
              </a:solidFill>
              <a:ln w="28575" cap="flat" cmpd="sng" algn="ctr">
                <a:solidFill>
                  <a:srgbClr val="C0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2" name="Овал 31"/>
              <p:cNvSpPr/>
              <p:nvPr/>
            </p:nvSpPr>
            <p:spPr bwMode="auto">
              <a:xfrm>
                <a:off x="5310608" y="4731984"/>
                <a:ext cx="891658" cy="691039"/>
              </a:xfrm>
              <a:custGeom>
                <a:avLst/>
                <a:gdLst>
                  <a:gd name="connsiteX0" fmla="*/ 0 w 523556"/>
                  <a:gd name="connsiteY0" fmla="*/ 91311 h 182622"/>
                  <a:gd name="connsiteX1" fmla="*/ 261778 w 523556"/>
                  <a:gd name="connsiteY1" fmla="*/ 0 h 182622"/>
                  <a:gd name="connsiteX2" fmla="*/ 523556 w 523556"/>
                  <a:gd name="connsiteY2" fmla="*/ 91311 h 182622"/>
                  <a:gd name="connsiteX3" fmla="*/ 261778 w 523556"/>
                  <a:gd name="connsiteY3" fmla="*/ 182622 h 182622"/>
                  <a:gd name="connsiteX4" fmla="*/ 0 w 523556"/>
                  <a:gd name="connsiteY4" fmla="*/ 91311 h 182622"/>
                  <a:gd name="connsiteX0" fmla="*/ 0 w 744274"/>
                  <a:gd name="connsiteY0" fmla="*/ 91311 h 182622"/>
                  <a:gd name="connsiteX1" fmla="*/ 261778 w 744274"/>
                  <a:gd name="connsiteY1" fmla="*/ 0 h 182622"/>
                  <a:gd name="connsiteX2" fmla="*/ 744274 w 744274"/>
                  <a:gd name="connsiteY2" fmla="*/ 91311 h 182622"/>
                  <a:gd name="connsiteX3" fmla="*/ 261778 w 744274"/>
                  <a:gd name="connsiteY3" fmla="*/ 182622 h 182622"/>
                  <a:gd name="connsiteX4" fmla="*/ 0 w 744274"/>
                  <a:gd name="connsiteY4" fmla="*/ 91311 h 182622"/>
                  <a:gd name="connsiteX0" fmla="*/ 0 w 761831"/>
                  <a:gd name="connsiteY0" fmla="*/ 91311 h 194344"/>
                  <a:gd name="connsiteX1" fmla="*/ 261778 w 761831"/>
                  <a:gd name="connsiteY1" fmla="*/ 0 h 194344"/>
                  <a:gd name="connsiteX2" fmla="*/ 744274 w 761831"/>
                  <a:gd name="connsiteY2" fmla="*/ 91311 h 194344"/>
                  <a:gd name="connsiteX3" fmla="*/ 630393 w 761831"/>
                  <a:gd name="connsiteY3" fmla="*/ 183164 h 194344"/>
                  <a:gd name="connsiteX4" fmla="*/ 261778 w 761831"/>
                  <a:gd name="connsiteY4" fmla="*/ 182622 h 194344"/>
                  <a:gd name="connsiteX5" fmla="*/ 0 w 761831"/>
                  <a:gd name="connsiteY5" fmla="*/ 91311 h 194344"/>
                  <a:gd name="connsiteX0" fmla="*/ 0 w 797887"/>
                  <a:gd name="connsiteY0" fmla="*/ 586474 h 689507"/>
                  <a:gd name="connsiteX1" fmla="*/ 261778 w 797887"/>
                  <a:gd name="connsiteY1" fmla="*/ 495163 h 689507"/>
                  <a:gd name="connsiteX2" fmla="*/ 772283 w 797887"/>
                  <a:gd name="connsiteY2" fmla="*/ 410 h 689507"/>
                  <a:gd name="connsiteX3" fmla="*/ 744274 w 797887"/>
                  <a:gd name="connsiteY3" fmla="*/ 586474 h 689507"/>
                  <a:gd name="connsiteX4" fmla="*/ 630393 w 797887"/>
                  <a:gd name="connsiteY4" fmla="*/ 678327 h 689507"/>
                  <a:gd name="connsiteX5" fmla="*/ 261778 w 797887"/>
                  <a:gd name="connsiteY5" fmla="*/ 677785 h 689507"/>
                  <a:gd name="connsiteX6" fmla="*/ 0 w 797887"/>
                  <a:gd name="connsiteY6" fmla="*/ 586474 h 689507"/>
                  <a:gd name="connsiteX0" fmla="*/ 0 w 873383"/>
                  <a:gd name="connsiteY0" fmla="*/ 586474 h 689507"/>
                  <a:gd name="connsiteX1" fmla="*/ 261778 w 873383"/>
                  <a:gd name="connsiteY1" fmla="*/ 495163 h 689507"/>
                  <a:gd name="connsiteX2" fmla="*/ 772283 w 873383"/>
                  <a:gd name="connsiteY2" fmla="*/ 410 h 689507"/>
                  <a:gd name="connsiteX3" fmla="*/ 870398 w 873383"/>
                  <a:gd name="connsiteY3" fmla="*/ 602240 h 689507"/>
                  <a:gd name="connsiteX4" fmla="*/ 630393 w 873383"/>
                  <a:gd name="connsiteY4" fmla="*/ 678327 h 689507"/>
                  <a:gd name="connsiteX5" fmla="*/ 261778 w 873383"/>
                  <a:gd name="connsiteY5" fmla="*/ 677785 h 689507"/>
                  <a:gd name="connsiteX6" fmla="*/ 0 w 873383"/>
                  <a:gd name="connsiteY6" fmla="*/ 586474 h 689507"/>
                  <a:gd name="connsiteX0" fmla="*/ 0 w 873000"/>
                  <a:gd name="connsiteY0" fmla="*/ 588006 h 691039"/>
                  <a:gd name="connsiteX1" fmla="*/ 261778 w 873000"/>
                  <a:gd name="connsiteY1" fmla="*/ 496695 h 691039"/>
                  <a:gd name="connsiteX2" fmla="*/ 772283 w 873000"/>
                  <a:gd name="connsiteY2" fmla="*/ 1942 h 691039"/>
                  <a:gd name="connsiteX3" fmla="*/ 661924 w 873000"/>
                  <a:gd name="connsiteY3" fmla="*/ 396081 h 691039"/>
                  <a:gd name="connsiteX4" fmla="*/ 870398 w 873000"/>
                  <a:gd name="connsiteY4" fmla="*/ 603772 h 691039"/>
                  <a:gd name="connsiteX5" fmla="*/ 630393 w 873000"/>
                  <a:gd name="connsiteY5" fmla="*/ 679859 h 691039"/>
                  <a:gd name="connsiteX6" fmla="*/ 261778 w 873000"/>
                  <a:gd name="connsiteY6" fmla="*/ 679317 h 691039"/>
                  <a:gd name="connsiteX7" fmla="*/ 0 w 873000"/>
                  <a:gd name="connsiteY7" fmla="*/ 588006 h 691039"/>
                  <a:gd name="connsiteX0" fmla="*/ 18658 w 891658"/>
                  <a:gd name="connsiteY0" fmla="*/ 588006 h 691039"/>
                  <a:gd name="connsiteX1" fmla="*/ 49961 w 891658"/>
                  <a:gd name="connsiteY1" fmla="*/ 411846 h 691039"/>
                  <a:gd name="connsiteX2" fmla="*/ 280436 w 891658"/>
                  <a:gd name="connsiteY2" fmla="*/ 496695 h 691039"/>
                  <a:gd name="connsiteX3" fmla="*/ 790941 w 891658"/>
                  <a:gd name="connsiteY3" fmla="*/ 1942 h 691039"/>
                  <a:gd name="connsiteX4" fmla="*/ 680582 w 891658"/>
                  <a:gd name="connsiteY4" fmla="*/ 396081 h 691039"/>
                  <a:gd name="connsiteX5" fmla="*/ 889056 w 891658"/>
                  <a:gd name="connsiteY5" fmla="*/ 603772 h 691039"/>
                  <a:gd name="connsiteX6" fmla="*/ 649051 w 891658"/>
                  <a:gd name="connsiteY6" fmla="*/ 679859 h 691039"/>
                  <a:gd name="connsiteX7" fmla="*/ 280436 w 891658"/>
                  <a:gd name="connsiteY7" fmla="*/ 679317 h 691039"/>
                  <a:gd name="connsiteX8" fmla="*/ 18658 w 891658"/>
                  <a:gd name="connsiteY8" fmla="*/ 588006 h 691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91658" h="691039">
                    <a:moveTo>
                      <a:pt x="18658" y="588006"/>
                    </a:moveTo>
                    <a:cubicBezTo>
                      <a:pt x="-19754" y="543428"/>
                      <a:pt x="6331" y="427064"/>
                      <a:pt x="49961" y="411846"/>
                    </a:cubicBezTo>
                    <a:cubicBezTo>
                      <a:pt x="93591" y="396628"/>
                      <a:pt x="156939" y="565012"/>
                      <a:pt x="280436" y="496695"/>
                    </a:cubicBezTo>
                    <a:cubicBezTo>
                      <a:pt x="403933" y="428378"/>
                      <a:pt x="700602" y="31849"/>
                      <a:pt x="790941" y="1942"/>
                    </a:cubicBezTo>
                    <a:cubicBezTo>
                      <a:pt x="881280" y="-27965"/>
                      <a:pt x="664229" y="295776"/>
                      <a:pt x="680582" y="396081"/>
                    </a:cubicBezTo>
                    <a:cubicBezTo>
                      <a:pt x="696935" y="496386"/>
                      <a:pt x="917960" y="543338"/>
                      <a:pt x="889056" y="603772"/>
                    </a:cubicBezTo>
                    <a:cubicBezTo>
                      <a:pt x="860152" y="664206"/>
                      <a:pt x="729467" y="664641"/>
                      <a:pt x="649051" y="679859"/>
                    </a:cubicBezTo>
                    <a:cubicBezTo>
                      <a:pt x="568635" y="695078"/>
                      <a:pt x="385501" y="694626"/>
                      <a:pt x="280436" y="679317"/>
                    </a:cubicBezTo>
                    <a:cubicBezTo>
                      <a:pt x="175371" y="664008"/>
                      <a:pt x="57070" y="632584"/>
                      <a:pt x="18658" y="588006"/>
                    </a:cubicBezTo>
                    <a:close/>
                  </a:path>
                </a:pathLst>
              </a:custGeom>
              <a:solidFill>
                <a:srgbClr val="FF0000">
                  <a:alpha val="57000"/>
                </a:srgbClr>
              </a:solidFill>
              <a:ln w="28575" cap="flat" cmpd="sng" algn="ctr">
                <a:solidFill>
                  <a:srgbClr val="C0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3" name="Овал 32"/>
              <p:cNvSpPr/>
              <p:nvPr/>
            </p:nvSpPr>
            <p:spPr bwMode="auto">
              <a:xfrm rot="3794562">
                <a:off x="331381" y="4227811"/>
                <a:ext cx="783092" cy="250937"/>
              </a:xfrm>
              <a:custGeom>
                <a:avLst/>
                <a:gdLst>
                  <a:gd name="connsiteX0" fmla="*/ 0 w 783040"/>
                  <a:gd name="connsiteY0" fmla="*/ 164198 h 328395"/>
                  <a:gd name="connsiteX1" fmla="*/ 391520 w 783040"/>
                  <a:gd name="connsiteY1" fmla="*/ 0 h 328395"/>
                  <a:gd name="connsiteX2" fmla="*/ 783040 w 783040"/>
                  <a:gd name="connsiteY2" fmla="*/ 164198 h 328395"/>
                  <a:gd name="connsiteX3" fmla="*/ 391520 w 783040"/>
                  <a:gd name="connsiteY3" fmla="*/ 328396 h 328395"/>
                  <a:gd name="connsiteX4" fmla="*/ 0 w 783040"/>
                  <a:gd name="connsiteY4" fmla="*/ 164198 h 328395"/>
                  <a:gd name="connsiteX0" fmla="*/ 52 w 783092"/>
                  <a:gd name="connsiteY0" fmla="*/ 164198 h 250937"/>
                  <a:gd name="connsiteX1" fmla="*/ 391572 w 783092"/>
                  <a:gd name="connsiteY1" fmla="*/ 0 h 250937"/>
                  <a:gd name="connsiteX2" fmla="*/ 783092 w 783092"/>
                  <a:gd name="connsiteY2" fmla="*/ 164198 h 250937"/>
                  <a:gd name="connsiteX3" fmla="*/ 412984 w 783092"/>
                  <a:gd name="connsiteY3" fmla="*/ 250912 h 250937"/>
                  <a:gd name="connsiteX4" fmla="*/ 52 w 783092"/>
                  <a:gd name="connsiteY4" fmla="*/ 164198 h 250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3092" h="250937">
                    <a:moveTo>
                      <a:pt x="52" y="164198"/>
                    </a:moveTo>
                    <a:cubicBezTo>
                      <a:pt x="-3517" y="122379"/>
                      <a:pt x="175341" y="0"/>
                      <a:pt x="391572" y="0"/>
                    </a:cubicBezTo>
                    <a:cubicBezTo>
                      <a:pt x="607803" y="0"/>
                      <a:pt x="783092" y="73514"/>
                      <a:pt x="783092" y="164198"/>
                    </a:cubicBezTo>
                    <a:cubicBezTo>
                      <a:pt x="783092" y="254882"/>
                      <a:pt x="629215" y="250912"/>
                      <a:pt x="412984" y="250912"/>
                    </a:cubicBezTo>
                    <a:cubicBezTo>
                      <a:pt x="196753" y="250912"/>
                      <a:pt x="3621" y="206017"/>
                      <a:pt x="52" y="164198"/>
                    </a:cubicBezTo>
                    <a:close/>
                  </a:path>
                </a:pathLst>
              </a:custGeom>
              <a:solidFill>
                <a:srgbClr val="FF0000">
                  <a:alpha val="57000"/>
                </a:srgbClr>
              </a:solidFill>
              <a:ln w="28575" cap="flat" cmpd="sng" algn="ctr">
                <a:solidFill>
                  <a:srgbClr val="C0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44" name="Прямоугольник 43"/>
            <p:cNvSpPr/>
            <p:nvPr/>
          </p:nvSpPr>
          <p:spPr>
            <a:xfrm>
              <a:off x="13738452" y="4773651"/>
              <a:ext cx="3508023" cy="11541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2000" dirty="0">
                  <a:latin typeface="+mn-lt"/>
                </a:rPr>
                <a:t>Северный Кавказ, Западная Сибирь, Забайкалье, Камчатка.</a:t>
              </a:r>
              <a:endParaRPr lang="ru-RU" sz="2000" dirty="0">
                <a:latin typeface="+mn-lt"/>
                <a:ea typeface="Times New Roman"/>
                <a:cs typeface="Times New Roman"/>
              </a:endParaRPr>
            </a:p>
          </p:txBody>
        </p:sp>
      </p:grpSp>
      <p:sp>
        <p:nvSpPr>
          <p:cNvPr id="46" name="Овал 45"/>
          <p:cNvSpPr/>
          <p:nvPr/>
        </p:nvSpPr>
        <p:spPr bwMode="auto">
          <a:xfrm>
            <a:off x="2992781" y="6163856"/>
            <a:ext cx="880167" cy="202040"/>
          </a:xfrm>
          <a:prstGeom prst="ellipse">
            <a:avLst/>
          </a:prstGeom>
          <a:solidFill>
            <a:srgbClr val="FFFF00">
              <a:alpha val="70000"/>
            </a:srgbClr>
          </a:solidFill>
          <a:ln w="28575" cap="flat" cmpd="sng" algn="ctr">
            <a:solidFill>
              <a:srgbClr val="FFFF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7" name="Овал 46"/>
          <p:cNvSpPr/>
          <p:nvPr/>
        </p:nvSpPr>
        <p:spPr bwMode="auto">
          <a:xfrm>
            <a:off x="2992782" y="6496676"/>
            <a:ext cx="880168" cy="182622"/>
          </a:xfrm>
          <a:prstGeom prst="ellipse">
            <a:avLst/>
          </a:prstGeom>
          <a:solidFill>
            <a:srgbClr val="FF0000">
              <a:alpha val="57000"/>
            </a:srgbClr>
          </a:solidFill>
          <a:ln w="28575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37" name="Группа 36"/>
          <p:cNvGrpSpPr/>
          <p:nvPr/>
        </p:nvGrpSpPr>
        <p:grpSpPr>
          <a:xfrm>
            <a:off x="2398502" y="1756873"/>
            <a:ext cx="6264696" cy="2904674"/>
            <a:chOff x="9468544" y="4144482"/>
            <a:chExt cx="6264696" cy="2904674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9468544" y="4222110"/>
              <a:ext cx="5523530" cy="2827046"/>
              <a:chOff x="2480625" y="1838423"/>
              <a:chExt cx="5523530" cy="2827046"/>
            </a:xfrm>
          </p:grpSpPr>
          <p:sp>
            <p:nvSpPr>
              <p:cNvPr id="25" name="Овал 24"/>
              <p:cNvSpPr/>
              <p:nvPr/>
            </p:nvSpPr>
            <p:spPr bwMode="auto">
              <a:xfrm rot="4381261">
                <a:off x="2305212" y="2013836"/>
                <a:ext cx="840922" cy="490095"/>
              </a:xfrm>
              <a:custGeom>
                <a:avLst/>
                <a:gdLst>
                  <a:gd name="connsiteX0" fmla="*/ 0 w 836119"/>
                  <a:gd name="connsiteY0" fmla="*/ 153079 h 306157"/>
                  <a:gd name="connsiteX1" fmla="*/ 418060 w 836119"/>
                  <a:gd name="connsiteY1" fmla="*/ 0 h 306157"/>
                  <a:gd name="connsiteX2" fmla="*/ 836120 w 836119"/>
                  <a:gd name="connsiteY2" fmla="*/ 153079 h 306157"/>
                  <a:gd name="connsiteX3" fmla="*/ 418060 w 836119"/>
                  <a:gd name="connsiteY3" fmla="*/ 306158 h 306157"/>
                  <a:gd name="connsiteX4" fmla="*/ 0 w 836119"/>
                  <a:gd name="connsiteY4" fmla="*/ 153079 h 306157"/>
                  <a:gd name="connsiteX0" fmla="*/ 0 w 840810"/>
                  <a:gd name="connsiteY0" fmla="*/ 153079 h 437801"/>
                  <a:gd name="connsiteX1" fmla="*/ 418060 w 840810"/>
                  <a:gd name="connsiteY1" fmla="*/ 0 h 437801"/>
                  <a:gd name="connsiteX2" fmla="*/ 836120 w 840810"/>
                  <a:gd name="connsiteY2" fmla="*/ 153079 h 437801"/>
                  <a:gd name="connsiteX3" fmla="*/ 622332 w 840810"/>
                  <a:gd name="connsiteY3" fmla="*/ 433908 h 437801"/>
                  <a:gd name="connsiteX4" fmla="*/ 418060 w 840810"/>
                  <a:gd name="connsiteY4" fmla="*/ 306158 h 437801"/>
                  <a:gd name="connsiteX5" fmla="*/ 0 w 840810"/>
                  <a:gd name="connsiteY5" fmla="*/ 153079 h 437801"/>
                  <a:gd name="connsiteX0" fmla="*/ 112 w 840922"/>
                  <a:gd name="connsiteY0" fmla="*/ 74351 h 359073"/>
                  <a:gd name="connsiteX1" fmla="*/ 460069 w 840922"/>
                  <a:gd name="connsiteY1" fmla="*/ 0 h 359073"/>
                  <a:gd name="connsiteX2" fmla="*/ 836232 w 840922"/>
                  <a:gd name="connsiteY2" fmla="*/ 74351 h 359073"/>
                  <a:gd name="connsiteX3" fmla="*/ 622444 w 840922"/>
                  <a:gd name="connsiteY3" fmla="*/ 355180 h 359073"/>
                  <a:gd name="connsiteX4" fmla="*/ 418172 w 840922"/>
                  <a:gd name="connsiteY4" fmla="*/ 227430 h 359073"/>
                  <a:gd name="connsiteX5" fmla="*/ 112 w 840922"/>
                  <a:gd name="connsiteY5" fmla="*/ 74351 h 359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40922" h="359073">
                    <a:moveTo>
                      <a:pt x="112" y="74351"/>
                    </a:moveTo>
                    <a:cubicBezTo>
                      <a:pt x="7095" y="36446"/>
                      <a:pt x="229181" y="0"/>
                      <a:pt x="460069" y="0"/>
                    </a:cubicBezTo>
                    <a:cubicBezTo>
                      <a:pt x="690957" y="0"/>
                      <a:pt x="800307" y="26185"/>
                      <a:pt x="836232" y="74351"/>
                    </a:cubicBezTo>
                    <a:cubicBezTo>
                      <a:pt x="872157" y="122517"/>
                      <a:pt x="692121" y="329667"/>
                      <a:pt x="622444" y="355180"/>
                    </a:cubicBezTo>
                    <a:cubicBezTo>
                      <a:pt x="552767" y="380693"/>
                      <a:pt x="521894" y="274235"/>
                      <a:pt x="418172" y="227430"/>
                    </a:cubicBezTo>
                    <a:cubicBezTo>
                      <a:pt x="314450" y="180625"/>
                      <a:pt x="-6871" y="112256"/>
                      <a:pt x="112" y="74351"/>
                    </a:cubicBezTo>
                    <a:close/>
                  </a:path>
                </a:pathLst>
              </a:custGeom>
              <a:solidFill>
                <a:srgbClr val="00B0F0">
                  <a:alpha val="36000"/>
                </a:srgbClr>
              </a:solidFill>
              <a:ln w="28575" cap="flat" cmpd="sng" algn="ctr">
                <a:solidFill>
                  <a:srgbClr val="6666FF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9" name="Овал 28"/>
              <p:cNvSpPr/>
              <p:nvPr/>
            </p:nvSpPr>
            <p:spPr bwMode="auto">
              <a:xfrm rot="6420259">
                <a:off x="6858717" y="3520031"/>
                <a:ext cx="2012409" cy="278467"/>
              </a:xfrm>
              <a:custGeom>
                <a:avLst/>
                <a:gdLst>
                  <a:gd name="connsiteX0" fmla="*/ 0 w 1965491"/>
                  <a:gd name="connsiteY0" fmla="*/ 229300 h 458600"/>
                  <a:gd name="connsiteX1" fmla="*/ 982746 w 1965491"/>
                  <a:gd name="connsiteY1" fmla="*/ 0 h 458600"/>
                  <a:gd name="connsiteX2" fmla="*/ 1965492 w 1965491"/>
                  <a:gd name="connsiteY2" fmla="*/ 229300 h 458600"/>
                  <a:gd name="connsiteX3" fmla="*/ 982746 w 1965491"/>
                  <a:gd name="connsiteY3" fmla="*/ 458600 h 458600"/>
                  <a:gd name="connsiteX4" fmla="*/ 0 w 1965491"/>
                  <a:gd name="connsiteY4" fmla="*/ 229300 h 458600"/>
                  <a:gd name="connsiteX0" fmla="*/ 0 w 2047739"/>
                  <a:gd name="connsiteY0" fmla="*/ 229300 h 469543"/>
                  <a:gd name="connsiteX1" fmla="*/ 982746 w 2047739"/>
                  <a:gd name="connsiteY1" fmla="*/ 0 h 469543"/>
                  <a:gd name="connsiteX2" fmla="*/ 1965492 w 2047739"/>
                  <a:gd name="connsiteY2" fmla="*/ 229300 h 469543"/>
                  <a:gd name="connsiteX3" fmla="*/ 1870199 w 2047739"/>
                  <a:gd name="connsiteY3" fmla="*/ 412016 h 469543"/>
                  <a:gd name="connsiteX4" fmla="*/ 982746 w 2047739"/>
                  <a:gd name="connsiteY4" fmla="*/ 458600 h 469543"/>
                  <a:gd name="connsiteX5" fmla="*/ 0 w 2047739"/>
                  <a:gd name="connsiteY5" fmla="*/ 229300 h 469543"/>
                  <a:gd name="connsiteX0" fmla="*/ 0 w 2012358"/>
                  <a:gd name="connsiteY0" fmla="*/ 229300 h 469543"/>
                  <a:gd name="connsiteX1" fmla="*/ 982746 w 2012358"/>
                  <a:gd name="connsiteY1" fmla="*/ 0 h 469543"/>
                  <a:gd name="connsiteX2" fmla="*/ 1965492 w 2012358"/>
                  <a:gd name="connsiteY2" fmla="*/ 229300 h 469543"/>
                  <a:gd name="connsiteX3" fmla="*/ 1870199 w 2012358"/>
                  <a:gd name="connsiteY3" fmla="*/ 412016 h 469543"/>
                  <a:gd name="connsiteX4" fmla="*/ 982746 w 2012358"/>
                  <a:gd name="connsiteY4" fmla="*/ 458600 h 469543"/>
                  <a:gd name="connsiteX5" fmla="*/ 0 w 2012358"/>
                  <a:gd name="connsiteY5" fmla="*/ 229300 h 469543"/>
                  <a:gd name="connsiteX0" fmla="*/ 4 w 2012362"/>
                  <a:gd name="connsiteY0" fmla="*/ 45693 h 285936"/>
                  <a:gd name="connsiteX1" fmla="*/ 973160 w 2012362"/>
                  <a:gd name="connsiteY1" fmla="*/ 674 h 285936"/>
                  <a:gd name="connsiteX2" fmla="*/ 1965496 w 2012362"/>
                  <a:gd name="connsiteY2" fmla="*/ 45693 h 285936"/>
                  <a:gd name="connsiteX3" fmla="*/ 1870203 w 2012362"/>
                  <a:gd name="connsiteY3" fmla="*/ 228409 h 285936"/>
                  <a:gd name="connsiteX4" fmla="*/ 982750 w 2012362"/>
                  <a:gd name="connsiteY4" fmla="*/ 274993 h 285936"/>
                  <a:gd name="connsiteX5" fmla="*/ 4 w 2012362"/>
                  <a:gd name="connsiteY5" fmla="*/ 45693 h 285936"/>
                  <a:gd name="connsiteX0" fmla="*/ 4 w 2012362"/>
                  <a:gd name="connsiteY0" fmla="*/ 101326 h 341569"/>
                  <a:gd name="connsiteX1" fmla="*/ 973160 w 2012362"/>
                  <a:gd name="connsiteY1" fmla="*/ 56307 h 341569"/>
                  <a:gd name="connsiteX2" fmla="*/ 1965496 w 2012362"/>
                  <a:gd name="connsiteY2" fmla="*/ 101326 h 341569"/>
                  <a:gd name="connsiteX3" fmla="*/ 1870203 w 2012362"/>
                  <a:gd name="connsiteY3" fmla="*/ 284042 h 341569"/>
                  <a:gd name="connsiteX4" fmla="*/ 982750 w 2012362"/>
                  <a:gd name="connsiteY4" fmla="*/ 330626 h 341569"/>
                  <a:gd name="connsiteX5" fmla="*/ 4 w 2012362"/>
                  <a:gd name="connsiteY5" fmla="*/ 101326 h 341569"/>
                  <a:gd name="connsiteX0" fmla="*/ 51 w 2012409"/>
                  <a:gd name="connsiteY0" fmla="*/ 38224 h 278467"/>
                  <a:gd name="connsiteX1" fmla="*/ 951031 w 2012409"/>
                  <a:gd name="connsiteY1" fmla="*/ 82418 h 278467"/>
                  <a:gd name="connsiteX2" fmla="*/ 1965543 w 2012409"/>
                  <a:gd name="connsiteY2" fmla="*/ 38224 h 278467"/>
                  <a:gd name="connsiteX3" fmla="*/ 1870250 w 2012409"/>
                  <a:gd name="connsiteY3" fmla="*/ 220940 h 278467"/>
                  <a:gd name="connsiteX4" fmla="*/ 982797 w 2012409"/>
                  <a:gd name="connsiteY4" fmla="*/ 267524 h 278467"/>
                  <a:gd name="connsiteX5" fmla="*/ 51 w 2012409"/>
                  <a:gd name="connsiteY5" fmla="*/ 38224 h 278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12409" h="278467">
                    <a:moveTo>
                      <a:pt x="51" y="38224"/>
                    </a:moveTo>
                    <a:cubicBezTo>
                      <a:pt x="-5243" y="7373"/>
                      <a:pt x="401543" y="-47414"/>
                      <a:pt x="951031" y="82418"/>
                    </a:cubicBezTo>
                    <a:cubicBezTo>
                      <a:pt x="1500519" y="212250"/>
                      <a:pt x="1808144" y="-16552"/>
                      <a:pt x="1965543" y="38224"/>
                    </a:cubicBezTo>
                    <a:cubicBezTo>
                      <a:pt x="2122942" y="93000"/>
                      <a:pt x="1830072" y="162669"/>
                      <a:pt x="1870250" y="220940"/>
                    </a:cubicBezTo>
                    <a:cubicBezTo>
                      <a:pt x="1706459" y="259157"/>
                      <a:pt x="1294497" y="297977"/>
                      <a:pt x="982797" y="267524"/>
                    </a:cubicBezTo>
                    <a:cubicBezTo>
                      <a:pt x="671097" y="237071"/>
                      <a:pt x="5345" y="69075"/>
                      <a:pt x="51" y="38224"/>
                    </a:cubicBezTo>
                    <a:close/>
                  </a:path>
                </a:pathLst>
              </a:custGeom>
              <a:solidFill>
                <a:srgbClr val="00B0F0">
                  <a:alpha val="40000"/>
                </a:srgbClr>
              </a:solidFill>
              <a:ln w="28575" cap="flat" cmpd="sng" algn="ctr">
                <a:solidFill>
                  <a:srgbClr val="6666FF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36" name="Прямоугольник 35"/>
            <p:cNvSpPr/>
            <p:nvPr/>
          </p:nvSpPr>
          <p:spPr>
            <a:xfrm>
              <a:off x="9828584" y="4144482"/>
              <a:ext cx="5904656" cy="4462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2000" dirty="0">
                  <a:latin typeface="+mn-lt"/>
                </a:rPr>
                <a:t>Заливы Баренцева </a:t>
              </a:r>
              <a:r>
                <a:rPr lang="ru-RU" sz="2000" dirty="0" smtClean="0">
                  <a:latin typeface="+mn-lt"/>
                </a:rPr>
                <a:t>моря, Охотского </a:t>
              </a:r>
              <a:r>
                <a:rPr lang="ru-RU" sz="2000" dirty="0">
                  <a:latin typeface="+mn-lt"/>
                </a:rPr>
                <a:t>моря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0561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9419" y="6309320"/>
            <a:ext cx="8523021" cy="548680"/>
            <a:chOff x="9419" y="6309320"/>
            <a:chExt cx="8523021" cy="548680"/>
          </a:xfrm>
        </p:grpSpPr>
        <p:sp>
          <p:nvSpPr>
            <p:cNvPr id="4" name="Умножение 3">
              <a:hlinkClick r:id="" action="ppaction://hlinkshowjump?jump=endshow"/>
            </p:cNvPr>
            <p:cNvSpPr/>
            <p:nvPr/>
          </p:nvSpPr>
          <p:spPr bwMode="auto">
            <a:xfrm>
              <a:off x="9419" y="6309320"/>
              <a:ext cx="662880" cy="548680"/>
            </a:xfrm>
            <a:prstGeom prst="mathMultiply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" name="Нашивка 4">
              <a:hlinkClick r:id="rId3" action="ppaction://hlinksldjump"/>
            </p:cNvPr>
            <p:cNvSpPr/>
            <p:nvPr/>
          </p:nvSpPr>
          <p:spPr bwMode="auto">
            <a:xfrm flipH="1">
              <a:off x="8028384" y="6472238"/>
              <a:ext cx="504056" cy="305793"/>
            </a:xfrm>
            <a:prstGeom prst="chevron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24" name="Овал 23">
            <a:hlinkClick r:id="rId4" action="ppaction://hlinksldjump"/>
          </p:cNvPr>
          <p:cNvSpPr/>
          <p:nvPr/>
        </p:nvSpPr>
        <p:spPr bwMode="auto">
          <a:xfrm>
            <a:off x="6459852" y="56093"/>
            <a:ext cx="576064" cy="57439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+mj-lt"/>
              </a:rPr>
              <a:t>2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31564" y="104908"/>
            <a:ext cx="29123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Задание № 4</a:t>
            </a:r>
            <a:endParaRPr lang="ru-RU" sz="32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1440" y="12576"/>
            <a:ext cx="139012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ГИА</a:t>
            </a:r>
            <a:endParaRPr lang="ru-RU" sz="4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Овал 13">
            <a:hlinkClick r:id="rId5" action="ppaction://hlinksldjump"/>
          </p:cNvPr>
          <p:cNvSpPr/>
          <p:nvPr/>
        </p:nvSpPr>
        <p:spPr bwMode="auto">
          <a:xfrm>
            <a:off x="5836763" y="56093"/>
            <a:ext cx="576064" cy="57439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+mj-lt"/>
              </a:rPr>
              <a:t>1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5" name="Овал 14">
            <a:hlinkClick r:id="rId6" action="ppaction://hlinksldjump"/>
          </p:cNvPr>
          <p:cNvSpPr/>
          <p:nvPr/>
        </p:nvSpPr>
        <p:spPr bwMode="auto">
          <a:xfrm>
            <a:off x="7173609" y="54089"/>
            <a:ext cx="576064" cy="57439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+mj-lt"/>
              </a:rPr>
              <a:t>3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7" name="Овал 16">
            <a:hlinkClick r:id="rId7" action="ppaction://hlinksldjump"/>
          </p:cNvPr>
          <p:cNvSpPr/>
          <p:nvPr/>
        </p:nvSpPr>
        <p:spPr bwMode="auto">
          <a:xfrm>
            <a:off x="8443473" y="45720"/>
            <a:ext cx="576064" cy="57439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+mj-lt"/>
              </a:rPr>
              <a:t>5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0860" y="786969"/>
            <a:ext cx="8551621" cy="830997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Для чего необходимо создание единых</a:t>
            </a:r>
          </a:p>
          <a:p>
            <a:pPr algn="ctr"/>
            <a:r>
              <a:rPr lang="ru-RU" dirty="0" smtClean="0"/>
              <a:t> энергосистем?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40860" y="1763257"/>
            <a:ext cx="855162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Arial" pitchFamily="34" charset="0"/>
              <a:buChar char="•"/>
            </a:pPr>
            <a:r>
              <a:rPr lang="ru-RU" sz="2000" b="1" dirty="0">
                <a:solidFill>
                  <a:prstClr val="black"/>
                </a:solidFill>
                <a:latin typeface="+mn-lt"/>
              </a:rPr>
              <a:t>Электроэнергетика ― единственная отрасль промышленности, продукцию которой нельзя хранить, запасать "впрок</a:t>
            </a:r>
            <a:r>
              <a:rPr lang="ru-RU" sz="2000" b="1" dirty="0" smtClean="0">
                <a:solidFill>
                  <a:prstClr val="black"/>
                </a:solidFill>
                <a:latin typeface="+mn-lt"/>
              </a:rPr>
              <a:t>"</a:t>
            </a:r>
            <a:r>
              <a:rPr lang="ru-RU" sz="2000" dirty="0" smtClean="0">
                <a:solidFill>
                  <a:prstClr val="black"/>
                </a:solidFill>
                <a:latin typeface="+mn-lt"/>
              </a:rPr>
              <a:t>. </a:t>
            </a:r>
          </a:p>
          <a:p>
            <a:pPr lvl="0" algn="just"/>
            <a:endParaRPr lang="ru-RU" sz="2000" dirty="0" smtClean="0">
              <a:solidFill>
                <a:prstClr val="black"/>
              </a:solidFill>
              <a:latin typeface="+mn-lt"/>
            </a:endParaRP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  <a:latin typeface="+mn-lt"/>
              </a:rPr>
              <a:t>В </a:t>
            </a:r>
            <a:r>
              <a:rPr lang="ru-RU" sz="2000" dirty="0">
                <a:solidFill>
                  <a:prstClr val="black"/>
                </a:solidFill>
                <a:latin typeface="+mn-lt"/>
              </a:rPr>
              <a:t>каждую минуту должно производиться ровно столько электроэнергии, сколько потребляется, </a:t>
            </a:r>
            <a:r>
              <a:rPr lang="ru-RU" sz="2000" dirty="0" smtClean="0">
                <a:solidFill>
                  <a:prstClr val="black"/>
                </a:solidFill>
                <a:latin typeface="+mn-lt"/>
              </a:rPr>
              <a:t>иначе </a:t>
            </a:r>
            <a:r>
              <a:rPr lang="ru-RU" sz="2000" dirty="0">
                <a:solidFill>
                  <a:prstClr val="black"/>
                </a:solidFill>
                <a:latin typeface="+mn-lt"/>
              </a:rPr>
              <a:t>неминуема авария или придётся отключать потребителей. </a:t>
            </a:r>
            <a:endParaRPr lang="ru-RU" sz="2000" dirty="0" smtClean="0">
              <a:solidFill>
                <a:prstClr val="black"/>
              </a:solidFill>
              <a:latin typeface="+mn-lt"/>
            </a:endParaRPr>
          </a:p>
          <a:p>
            <a:pPr marL="342900" lvl="0" indent="-342900" algn="just">
              <a:buFont typeface="Arial" pitchFamily="34" charset="0"/>
              <a:buChar char="•"/>
            </a:pPr>
            <a:endParaRPr lang="ru-RU" sz="2000" dirty="0">
              <a:solidFill>
                <a:prstClr val="black"/>
              </a:solidFill>
              <a:latin typeface="+mn-lt"/>
            </a:endParaRP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  <a:latin typeface="+mn-lt"/>
              </a:rPr>
              <a:t>Поэтому </a:t>
            </a:r>
            <a:r>
              <a:rPr lang="ru-RU" sz="2000" dirty="0">
                <a:solidFill>
                  <a:prstClr val="black"/>
                </a:solidFill>
                <a:latin typeface="+mn-lt"/>
              </a:rPr>
              <a:t>в </a:t>
            </a:r>
            <a:r>
              <a:rPr lang="ru-RU" sz="2000" dirty="0" err="1">
                <a:solidFill>
                  <a:prstClr val="black"/>
                </a:solidFill>
                <a:latin typeface="+mn-lt"/>
              </a:rPr>
              <a:t>электросистеме</a:t>
            </a:r>
            <a:r>
              <a:rPr lang="ru-RU" sz="2000" dirty="0">
                <a:solidFill>
                  <a:prstClr val="black"/>
                </a:solidFill>
                <a:latin typeface="+mn-lt"/>
              </a:rPr>
              <a:t> обязательно предусматриваются резервные мощности. Для этого в энергосистему линиями электропередач объединяются электростанции разных типов. </a:t>
            </a:r>
            <a:endParaRPr lang="ru-RU" sz="2000" dirty="0" smtClean="0">
              <a:solidFill>
                <a:prstClr val="black"/>
              </a:solidFill>
              <a:latin typeface="+mn-lt"/>
            </a:endParaRPr>
          </a:p>
          <a:p>
            <a:pPr marL="342900" lvl="0" indent="-342900" algn="just">
              <a:buFont typeface="Arial" pitchFamily="34" charset="0"/>
              <a:buChar char="•"/>
            </a:pPr>
            <a:endParaRPr lang="ru-RU" sz="2000" dirty="0">
              <a:solidFill>
                <a:prstClr val="black"/>
              </a:solidFill>
              <a:latin typeface="+mn-lt"/>
            </a:endParaRP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  <a:latin typeface="+mn-lt"/>
              </a:rPr>
              <a:t>Так </a:t>
            </a:r>
            <a:r>
              <a:rPr lang="ru-RU" sz="2000" dirty="0">
                <a:solidFill>
                  <a:prstClr val="black"/>
                </a:solidFill>
                <a:latin typeface="+mn-lt"/>
              </a:rPr>
              <a:t>образуется единая энергетическая система (ЕЭС), действующая на большей части её территории в пределах главной полосы расселения. </a:t>
            </a:r>
          </a:p>
        </p:txBody>
      </p:sp>
    </p:spTree>
    <p:extLst>
      <p:ext uri="{BB962C8B-B14F-4D97-AF65-F5344CB8AC3E}">
        <p14:creationId xmlns:p14="http://schemas.microsoft.com/office/powerpoint/2010/main" val="237401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9419" y="6309320"/>
            <a:ext cx="8523021" cy="548680"/>
            <a:chOff x="9419" y="6309320"/>
            <a:chExt cx="8523021" cy="548680"/>
          </a:xfrm>
        </p:grpSpPr>
        <p:sp>
          <p:nvSpPr>
            <p:cNvPr id="4" name="Умножение 3">
              <a:hlinkClick r:id="" action="ppaction://hlinkshowjump?jump=endshow"/>
            </p:cNvPr>
            <p:cNvSpPr/>
            <p:nvPr/>
          </p:nvSpPr>
          <p:spPr bwMode="auto">
            <a:xfrm>
              <a:off x="9419" y="6309320"/>
              <a:ext cx="662880" cy="548680"/>
            </a:xfrm>
            <a:prstGeom prst="mathMultiply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" name="Нашивка 4">
              <a:hlinkClick r:id="rId3" action="ppaction://hlinksldjump"/>
            </p:cNvPr>
            <p:cNvSpPr/>
            <p:nvPr/>
          </p:nvSpPr>
          <p:spPr bwMode="auto">
            <a:xfrm flipH="1">
              <a:off x="8028384" y="6472238"/>
              <a:ext cx="504056" cy="305793"/>
            </a:xfrm>
            <a:prstGeom prst="chevron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1531564" y="104908"/>
            <a:ext cx="29123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Задание № 5</a:t>
            </a:r>
            <a:endParaRPr lang="ru-RU" sz="32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1085586307"/>
              </p:ext>
            </p:extLst>
          </p:nvPr>
        </p:nvGraphicFramePr>
        <p:xfrm>
          <a:off x="-1381245" y="1664804"/>
          <a:ext cx="11950698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51556" y="1732818"/>
            <a:ext cx="432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CC6600"/>
                </a:solidFill>
              </a:rPr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0478" y="3032956"/>
            <a:ext cx="432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C6600"/>
                </a:solidFill>
              </a:rPr>
              <a:t>2</a:t>
            </a:r>
            <a:endParaRPr lang="ru-RU" sz="4000" b="1" dirty="0">
              <a:solidFill>
                <a:srgbClr val="CC66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1556" y="4329100"/>
            <a:ext cx="432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C6600"/>
                </a:solidFill>
              </a:rPr>
              <a:t>3</a:t>
            </a:r>
            <a:endParaRPr lang="ru-RU" sz="4000" b="1" dirty="0">
              <a:solidFill>
                <a:srgbClr val="CC66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0478" y="5481228"/>
            <a:ext cx="432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C6600"/>
                </a:solidFill>
              </a:rPr>
              <a:t>4</a:t>
            </a:r>
            <a:endParaRPr lang="ru-RU" sz="4000" b="1" dirty="0">
              <a:solidFill>
                <a:srgbClr val="CC6600"/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 bwMode="auto">
          <a:xfrm>
            <a:off x="3923928" y="6413699"/>
            <a:ext cx="1912835" cy="425747"/>
          </a:xfrm>
          <a:prstGeom prst="flowChart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ответ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1440" y="12576"/>
            <a:ext cx="139012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ГИА</a:t>
            </a:r>
            <a:endParaRPr lang="ru-RU" sz="4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1440" y="782017"/>
            <a:ext cx="88950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+mn-lt"/>
              </a:rPr>
              <a:t>Какое утверждение о влиянии человека на атмосферу </a:t>
            </a:r>
          </a:p>
          <a:p>
            <a:pPr algn="ctr"/>
            <a:r>
              <a:rPr lang="ru-RU" dirty="0">
                <a:latin typeface="+mn-lt"/>
              </a:rPr>
              <a:t>является верным?</a:t>
            </a:r>
          </a:p>
        </p:txBody>
      </p:sp>
      <p:sp>
        <p:nvSpPr>
          <p:cNvPr id="19" name="Овал 18">
            <a:hlinkClick r:id="rId9" action="ppaction://hlinksldjump"/>
          </p:cNvPr>
          <p:cNvSpPr/>
          <p:nvPr/>
        </p:nvSpPr>
        <p:spPr bwMode="auto">
          <a:xfrm>
            <a:off x="6527409" y="56093"/>
            <a:ext cx="576064" cy="57439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+mj-lt"/>
              </a:rPr>
              <a:t>2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0" name="Овал 19">
            <a:hlinkClick r:id="rId10" action="ppaction://hlinksldjump"/>
          </p:cNvPr>
          <p:cNvSpPr/>
          <p:nvPr/>
        </p:nvSpPr>
        <p:spPr bwMode="auto">
          <a:xfrm>
            <a:off x="5836763" y="56093"/>
            <a:ext cx="576064" cy="57439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+mj-lt"/>
              </a:rPr>
              <a:t>1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1" name="Овал 20">
            <a:hlinkClick r:id="rId11" action="ppaction://hlinksldjump"/>
          </p:cNvPr>
          <p:cNvSpPr/>
          <p:nvPr/>
        </p:nvSpPr>
        <p:spPr bwMode="auto">
          <a:xfrm>
            <a:off x="7173609" y="54089"/>
            <a:ext cx="576064" cy="57439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+mj-lt"/>
              </a:rPr>
              <a:t>3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3" name="Овал 22">
            <a:hlinkClick r:id="rId12" action="ppaction://hlinksldjump"/>
          </p:cNvPr>
          <p:cNvSpPr/>
          <p:nvPr/>
        </p:nvSpPr>
        <p:spPr bwMode="auto">
          <a:xfrm>
            <a:off x="7821958" y="45720"/>
            <a:ext cx="576064" cy="57439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+mj-lt"/>
              </a:rPr>
              <a:t>4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6243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Умножение 10">
            <a:hlinkClick r:id="" action="ppaction://hlinkshowjump?jump=endshow"/>
          </p:cNvPr>
          <p:cNvSpPr/>
          <p:nvPr/>
        </p:nvSpPr>
        <p:spPr bwMode="auto">
          <a:xfrm>
            <a:off x="9419" y="6309320"/>
            <a:ext cx="662880" cy="548680"/>
          </a:xfrm>
          <a:prstGeom prst="mathMultiply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Нашивка 11">
            <a:hlinkClick r:id="rId2" action="ppaction://hlinksldjump"/>
          </p:cNvPr>
          <p:cNvSpPr/>
          <p:nvPr/>
        </p:nvSpPr>
        <p:spPr bwMode="auto">
          <a:xfrm flipH="1">
            <a:off x="8028384" y="6472238"/>
            <a:ext cx="504056" cy="305793"/>
          </a:xfrm>
          <a:prstGeom prst="chevron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Прямоугольник 7">
            <a:hlinkClick r:id="rId3" action="ppaction://hlinksldjump"/>
          </p:cNvPr>
          <p:cNvSpPr/>
          <p:nvPr/>
        </p:nvSpPr>
        <p:spPr bwMode="auto">
          <a:xfrm>
            <a:off x="1243065" y="778195"/>
            <a:ext cx="7488768" cy="490566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Прямоугольник 12">
            <a:hlinkClick r:id="rId4" action="ppaction://hlinksldjump"/>
          </p:cNvPr>
          <p:cNvSpPr/>
          <p:nvPr/>
        </p:nvSpPr>
        <p:spPr bwMode="auto">
          <a:xfrm>
            <a:off x="2857652" y="3469377"/>
            <a:ext cx="5596913" cy="486862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Прямоугольник 13">
            <a:hlinkClick r:id="rId5" action="ppaction://hlinksldjump"/>
          </p:cNvPr>
          <p:cNvSpPr/>
          <p:nvPr/>
        </p:nvSpPr>
        <p:spPr bwMode="auto">
          <a:xfrm>
            <a:off x="1784139" y="2494356"/>
            <a:ext cx="6770810" cy="527957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Прямоугольник 14">
            <a:hlinkClick r:id="rId6" action="ppaction://hlinksldjump"/>
          </p:cNvPr>
          <p:cNvSpPr/>
          <p:nvPr/>
        </p:nvSpPr>
        <p:spPr bwMode="auto">
          <a:xfrm>
            <a:off x="1816858" y="3384642"/>
            <a:ext cx="6812105" cy="496861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Прямоугольник 15">
            <a:hlinkClick r:id="rId6" action="ppaction://hlinksldjump"/>
          </p:cNvPr>
          <p:cNvSpPr/>
          <p:nvPr/>
        </p:nvSpPr>
        <p:spPr bwMode="auto">
          <a:xfrm>
            <a:off x="2553313" y="5937329"/>
            <a:ext cx="5979127" cy="646331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0" y="116632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Электроэнергетика</a:t>
            </a:r>
            <a:endParaRPr lang="ru-RU" sz="36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  <p:sp>
        <p:nvSpPr>
          <p:cNvPr id="24" name="Прямоугольник 23">
            <a:hlinkClick r:id="rId3" action="ppaction://hlinksldjump"/>
          </p:cNvPr>
          <p:cNvSpPr/>
          <p:nvPr/>
        </p:nvSpPr>
        <p:spPr bwMode="auto">
          <a:xfrm>
            <a:off x="2699792" y="1650434"/>
            <a:ext cx="7160842" cy="474639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" name="Прямоугольник 24">
            <a:hlinkClick r:id="rId3" action="ppaction://hlinksldjump"/>
          </p:cNvPr>
          <p:cNvSpPr/>
          <p:nvPr/>
        </p:nvSpPr>
        <p:spPr bwMode="auto">
          <a:xfrm>
            <a:off x="2242004" y="2363089"/>
            <a:ext cx="6828210" cy="488866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1" name="Прямоугольник 30">
            <a:hlinkClick r:id="rId6" action="ppaction://hlinksldjump"/>
          </p:cNvPr>
          <p:cNvSpPr/>
          <p:nvPr/>
        </p:nvSpPr>
        <p:spPr bwMode="auto">
          <a:xfrm>
            <a:off x="1542209" y="5063104"/>
            <a:ext cx="7086754" cy="496861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34" name="Схема 33"/>
          <p:cNvGraphicFramePr/>
          <p:nvPr>
            <p:extLst>
              <p:ext uri="{D42A27DB-BD31-4B8C-83A1-F6EECF244321}">
                <p14:modId xmlns:p14="http://schemas.microsoft.com/office/powerpoint/2010/main" val="3435143767"/>
              </p:ext>
            </p:extLst>
          </p:nvPr>
        </p:nvGraphicFramePr>
        <p:xfrm>
          <a:off x="672299" y="809695"/>
          <a:ext cx="7327484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5" name="Прямоугольник 34"/>
          <p:cNvSpPr/>
          <p:nvPr/>
        </p:nvSpPr>
        <p:spPr>
          <a:xfrm>
            <a:off x="822927" y="1038505"/>
            <a:ext cx="54571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234793" y="1875981"/>
            <a:ext cx="61483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576390" y="2738311"/>
            <a:ext cx="41549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550481" y="3552878"/>
            <a:ext cx="41549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368641" y="4429319"/>
            <a:ext cx="41549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896287" y="5236799"/>
            <a:ext cx="41549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6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1" name="Прямоугольник 40">
            <a:hlinkClick r:id="rId12" action="ppaction://hlinksldjump"/>
          </p:cNvPr>
          <p:cNvSpPr/>
          <p:nvPr/>
        </p:nvSpPr>
        <p:spPr bwMode="auto">
          <a:xfrm>
            <a:off x="835451" y="1096190"/>
            <a:ext cx="7140196" cy="511271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2" name="Прямоугольник 41">
            <a:hlinkClick r:id="rId13" action="ppaction://hlinksldjump"/>
          </p:cNvPr>
          <p:cNvSpPr/>
          <p:nvPr/>
        </p:nvSpPr>
        <p:spPr bwMode="auto">
          <a:xfrm>
            <a:off x="1208617" y="1955093"/>
            <a:ext cx="6777038" cy="488106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3" name="Прямоугольник 42">
            <a:hlinkClick r:id="rId3" action="ppaction://hlinksldjump"/>
          </p:cNvPr>
          <p:cNvSpPr/>
          <p:nvPr/>
        </p:nvSpPr>
        <p:spPr bwMode="auto">
          <a:xfrm>
            <a:off x="1450815" y="2786244"/>
            <a:ext cx="6469623" cy="522433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4" name="Прямоугольник 43">
            <a:hlinkClick r:id="rId14" action="ppaction://hlinksldjump"/>
          </p:cNvPr>
          <p:cNvSpPr/>
          <p:nvPr/>
        </p:nvSpPr>
        <p:spPr bwMode="auto">
          <a:xfrm>
            <a:off x="1478150" y="3672591"/>
            <a:ext cx="6442288" cy="56334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5" name="Прямоугольник 44">
            <a:hlinkClick r:id="rId15" action="ppaction://hlinksldjump"/>
          </p:cNvPr>
          <p:cNvSpPr/>
          <p:nvPr/>
        </p:nvSpPr>
        <p:spPr bwMode="auto">
          <a:xfrm>
            <a:off x="1208617" y="4429319"/>
            <a:ext cx="6711821" cy="646331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9" name="Прямоугольник 48">
            <a:hlinkClick r:id="rId16" action="ppaction://hlinksldjump"/>
          </p:cNvPr>
          <p:cNvSpPr/>
          <p:nvPr/>
        </p:nvSpPr>
        <p:spPr bwMode="auto">
          <a:xfrm>
            <a:off x="857042" y="5311534"/>
            <a:ext cx="7121770" cy="528812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9514" y="260648"/>
            <a:ext cx="91291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Тест</a:t>
            </a:r>
            <a:endParaRPr lang="ru-RU" sz="32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4165097644"/>
              </p:ext>
            </p:extLst>
          </p:nvPr>
        </p:nvGraphicFramePr>
        <p:xfrm>
          <a:off x="214282" y="1076106"/>
          <a:ext cx="8822214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Скругленный прямоугольник 10"/>
          <p:cNvSpPr/>
          <p:nvPr/>
        </p:nvSpPr>
        <p:spPr>
          <a:xfrm>
            <a:off x="214282" y="785794"/>
            <a:ext cx="8822214" cy="4331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2400" dirty="0" smtClean="0"/>
              <a:t>1. </a:t>
            </a:r>
            <a:r>
              <a:rPr lang="ru-RU" sz="2000" dirty="0" smtClean="0"/>
              <a:t>Наибольшее количество электроэнергии в России вырабатывают:</a:t>
            </a:r>
            <a:endParaRPr lang="ru-RU" sz="20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14282" y="3000372"/>
            <a:ext cx="8822214" cy="4286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2400" dirty="0" smtClean="0"/>
              <a:t>3. </a:t>
            </a:r>
            <a:r>
              <a:rPr lang="ru-RU" sz="2000" dirty="0" smtClean="0"/>
              <a:t>Крупнейшие ГЭС построены на реке:</a:t>
            </a:r>
            <a:endParaRPr lang="ru-RU" sz="20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14282" y="4143380"/>
            <a:ext cx="8822214" cy="46048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2400" dirty="0" smtClean="0"/>
              <a:t>4. </a:t>
            </a:r>
            <a:r>
              <a:rPr lang="ru-RU" sz="2000" dirty="0" smtClean="0"/>
              <a:t>Дороги,</a:t>
            </a:r>
            <a:r>
              <a:rPr lang="ru-RU" sz="2400" dirty="0" smtClean="0"/>
              <a:t> </a:t>
            </a:r>
            <a:r>
              <a:rPr lang="ru-RU" sz="2000" dirty="0" smtClean="0"/>
              <a:t>долго строятся, низкие затраты труда в эксплуатации: </a:t>
            </a:r>
            <a:endParaRPr lang="ru-RU" sz="2000" dirty="0"/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763207365"/>
              </p:ext>
            </p:extLst>
          </p:nvPr>
        </p:nvGraphicFramePr>
        <p:xfrm>
          <a:off x="214282" y="2286577"/>
          <a:ext cx="8929718" cy="4224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2434378622"/>
              </p:ext>
            </p:extLst>
          </p:nvPr>
        </p:nvGraphicFramePr>
        <p:xfrm>
          <a:off x="214282" y="3452370"/>
          <a:ext cx="8822214" cy="432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1271827577"/>
              </p:ext>
            </p:extLst>
          </p:nvPr>
        </p:nvGraphicFramePr>
        <p:xfrm>
          <a:off x="214282" y="4460482"/>
          <a:ext cx="8822214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1693972983"/>
              </p:ext>
            </p:extLst>
          </p:nvPr>
        </p:nvGraphicFramePr>
        <p:xfrm>
          <a:off x="214282" y="5612610"/>
          <a:ext cx="8822214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sp>
        <p:nvSpPr>
          <p:cNvPr id="23" name="Управляющая кнопка: настраиваемая 22">
            <a:hlinkClick r:id="" action="ppaction://noaction" highlightClick="1"/>
          </p:cNvPr>
          <p:cNvSpPr/>
          <p:nvPr/>
        </p:nvSpPr>
        <p:spPr>
          <a:xfrm>
            <a:off x="3786182" y="6286520"/>
            <a:ext cx="1656000" cy="360000"/>
          </a:xfrm>
          <a:prstGeom prst="actionButtonBlank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ответы</a:t>
            </a:r>
            <a:endParaRPr lang="ru-RU" sz="2400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14282" y="5214950"/>
            <a:ext cx="8822214" cy="46903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/>
              <a:t>5. </a:t>
            </a:r>
            <a:r>
              <a:rPr lang="ru-RU" sz="2000" dirty="0" smtClean="0"/>
              <a:t>За пределами европейской части России находится АЭС: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14282" y="1867070"/>
            <a:ext cx="8822214" cy="41950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2400" dirty="0" smtClean="0"/>
              <a:t>2. </a:t>
            </a:r>
            <a:r>
              <a:rPr lang="ru-RU" sz="2000" dirty="0" smtClean="0"/>
              <a:t>Крупнейшая ТЭС страны:</a:t>
            </a:r>
            <a:endParaRPr lang="ru-RU" sz="20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141440" y="12576"/>
            <a:ext cx="139012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ГИА</a:t>
            </a:r>
            <a:endParaRPr lang="ru-RU" sz="4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9419" y="6309320"/>
            <a:ext cx="8523021" cy="548680"/>
            <a:chOff x="9419" y="6309320"/>
            <a:chExt cx="8523021" cy="548680"/>
          </a:xfrm>
        </p:grpSpPr>
        <p:sp>
          <p:nvSpPr>
            <p:cNvPr id="28" name="Умножение 27">
              <a:hlinkClick r:id="" action="ppaction://hlinkshowjump?jump=endshow"/>
            </p:cNvPr>
            <p:cNvSpPr/>
            <p:nvPr/>
          </p:nvSpPr>
          <p:spPr bwMode="auto">
            <a:xfrm>
              <a:off x="9419" y="6309320"/>
              <a:ext cx="662880" cy="548680"/>
            </a:xfrm>
            <a:prstGeom prst="mathMultiply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9" name="Нашивка 28">
              <a:hlinkClick r:id="rId27" action="ppaction://hlinksldjump"/>
            </p:cNvPr>
            <p:cNvSpPr/>
            <p:nvPr/>
          </p:nvSpPr>
          <p:spPr bwMode="auto">
            <a:xfrm flipH="1">
              <a:off x="8028384" y="6472238"/>
              <a:ext cx="504056" cy="305793"/>
            </a:xfrm>
            <a:prstGeom prst="chevron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Заголовок 3"/>
          <p:cNvSpPr>
            <a:spLocks noGrp="1"/>
          </p:cNvSpPr>
          <p:nvPr>
            <p:ph type="title"/>
          </p:nvPr>
        </p:nvSpPr>
        <p:spPr>
          <a:xfrm>
            <a:off x="672299" y="15219"/>
            <a:ext cx="7772400" cy="648072"/>
          </a:xfrm>
        </p:spPr>
        <p:txBody>
          <a:bodyPr/>
          <a:lstStyle/>
          <a:p>
            <a:r>
              <a:rPr lang="ru-RU" sz="3600" b="1" dirty="0" smtClean="0">
                <a:latin typeface="+mn-lt"/>
              </a:rPr>
              <a:t>Ресурсы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0859" y="620688"/>
            <a:ext cx="8623629" cy="4752528"/>
          </a:xfrm>
        </p:spPr>
        <p:txBody>
          <a:bodyPr/>
          <a:lstStyle/>
          <a:p>
            <a:pPr lvl="0"/>
            <a:r>
              <a:rPr lang="ru-RU" sz="1400" u="sng" dirty="0">
                <a:hlinkClick r:id="rId3"/>
              </a:rPr>
              <a:t>http://upload.wikimedia.org/wikipedia/ru/0/0f/PEERF.png</a:t>
            </a:r>
            <a:r>
              <a:rPr lang="ru-RU" sz="1400" dirty="0"/>
              <a:t>  Производство Электроэнергетики РФ</a:t>
            </a:r>
          </a:p>
          <a:p>
            <a:pPr lvl="0"/>
            <a:r>
              <a:rPr lang="ru-RU" sz="1400" u="sng" dirty="0">
                <a:hlinkClick r:id="rId4"/>
              </a:rPr>
              <a:t>http://upload.wikimedia.org/wikipedia/ru/9/91/MESRF.png</a:t>
            </a:r>
            <a:r>
              <a:rPr lang="ru-RU" sz="1400" dirty="0"/>
              <a:t> мощность всех электростанций </a:t>
            </a:r>
          </a:p>
          <a:p>
            <a:pPr lvl="0"/>
            <a:r>
              <a:rPr lang="ru-RU" sz="1400" u="sng" dirty="0">
                <a:hlinkClick r:id="rId5"/>
              </a:rPr>
              <a:t>http://upload.wikimedia.org/wikipedia/commons/2/22/PressurizedWaterReactor_ru.gif</a:t>
            </a:r>
            <a:r>
              <a:rPr lang="ru-RU" sz="1400" dirty="0"/>
              <a:t> работа АЭС, анимация</a:t>
            </a:r>
          </a:p>
          <a:p>
            <a:pPr lvl="0"/>
            <a:r>
              <a:rPr lang="ru-RU" sz="1400" u="sng" dirty="0">
                <a:hlinkClick r:id="rId6"/>
              </a:rPr>
              <a:t>http://www.kavkaz-uzel.ru/system/attachments/0001/2776/2hhte_view.jpg?1273157942</a:t>
            </a:r>
            <a:r>
              <a:rPr lang="ru-RU" sz="1400" dirty="0"/>
              <a:t> ВЭС</a:t>
            </a:r>
          </a:p>
          <a:p>
            <a:pPr lvl="0"/>
            <a:r>
              <a:rPr lang="ru-RU" sz="1400" u="sng" dirty="0">
                <a:hlinkClick r:id="rId7"/>
              </a:rPr>
              <a:t>http://images.izvestia.ru/ruschudo/foto/13537-big.jpg</a:t>
            </a:r>
            <a:r>
              <a:rPr lang="ru-RU" sz="1400" dirty="0"/>
              <a:t> </a:t>
            </a:r>
            <a:r>
              <a:rPr lang="ru-RU" sz="1400" dirty="0" err="1"/>
              <a:t>Кислогубская</a:t>
            </a:r>
            <a:r>
              <a:rPr lang="ru-RU" sz="1400" dirty="0"/>
              <a:t> ПЭС</a:t>
            </a:r>
          </a:p>
          <a:p>
            <a:pPr lvl="0"/>
            <a:r>
              <a:rPr lang="ru-RU" sz="1400" u="sng" dirty="0">
                <a:hlinkClick r:id="rId8"/>
              </a:rPr>
              <a:t>http://snpp-ru.narod.ru/Data/RussianPlants.files/map_rus.gif</a:t>
            </a:r>
            <a:r>
              <a:rPr lang="ru-RU" sz="1400" dirty="0"/>
              <a:t> план размещения АЭС </a:t>
            </a:r>
            <a:r>
              <a:rPr lang="ru-RU" sz="1400" dirty="0" smtClean="0"/>
              <a:t>России</a:t>
            </a:r>
          </a:p>
          <a:p>
            <a:pPr lvl="0"/>
            <a:r>
              <a:rPr lang="ru-RU" sz="1400" u="sng" dirty="0" smtClean="0">
                <a:hlinkClick r:id="rId9"/>
              </a:rPr>
              <a:t>http</a:t>
            </a:r>
            <a:r>
              <a:rPr lang="ru-RU" sz="1400" u="sng" dirty="0">
                <a:hlinkClick r:id="rId9"/>
              </a:rPr>
              <a:t>://img-fotki.yandex.ru/get/5502/inetsite.3/0_5535b_596588fd_L.jpg</a:t>
            </a:r>
            <a:r>
              <a:rPr lang="ru-RU" sz="1400" dirty="0"/>
              <a:t> Ленинградская АЭС </a:t>
            </a:r>
            <a:r>
              <a:rPr lang="ru-RU" sz="1400" dirty="0" smtClean="0"/>
              <a:t>изнутри</a:t>
            </a:r>
          </a:p>
          <a:p>
            <a:pPr lvl="0"/>
            <a:r>
              <a:rPr lang="ru-RU" sz="1400" u="sng" dirty="0" smtClean="0">
                <a:hlinkClick r:id="rId10"/>
              </a:rPr>
              <a:t>http</a:t>
            </a:r>
            <a:r>
              <a:rPr lang="ru-RU" sz="1400" u="sng" dirty="0">
                <a:hlinkClick r:id="rId10"/>
              </a:rPr>
              <a:t>://www.velvet.by/files/userfiles/21/1_1051.jpg</a:t>
            </a:r>
            <a:r>
              <a:rPr lang="ru-RU" sz="1400" dirty="0"/>
              <a:t> работы на АЭС</a:t>
            </a:r>
          </a:p>
          <a:p>
            <a:pPr lvl="0"/>
            <a:r>
              <a:rPr lang="ru-RU" sz="1400" u="sng" dirty="0">
                <a:hlinkClick r:id="rId11"/>
              </a:rPr>
              <a:t>http://farm4.static.flickr.com/3646/3685757197_e713a798d4.jpg</a:t>
            </a:r>
            <a:r>
              <a:rPr lang="ru-RU" sz="1400" dirty="0"/>
              <a:t> энергоблок </a:t>
            </a:r>
            <a:r>
              <a:rPr lang="ru-RU" sz="1400" dirty="0" err="1"/>
              <a:t>Обнинской</a:t>
            </a:r>
            <a:r>
              <a:rPr lang="ru-RU" sz="1400" dirty="0"/>
              <a:t> АЭС</a:t>
            </a:r>
          </a:p>
          <a:p>
            <a:pPr lvl="0"/>
            <a:r>
              <a:rPr lang="ru-RU" sz="1400" dirty="0"/>
              <a:t> </a:t>
            </a:r>
            <a:r>
              <a:rPr lang="ru-RU" sz="1400" u="sng" dirty="0" smtClean="0">
                <a:hlinkClick r:id="rId12"/>
              </a:rPr>
              <a:t>http</a:t>
            </a:r>
            <a:r>
              <a:rPr lang="ru-RU" sz="1400" u="sng" dirty="0">
                <a:hlinkClick r:id="rId12"/>
              </a:rPr>
              <a:t>://img.ntv.ru/home/news/20100110/aes.jpg</a:t>
            </a:r>
            <a:r>
              <a:rPr lang="ru-RU" sz="1400" dirty="0"/>
              <a:t> на </a:t>
            </a:r>
            <a:r>
              <a:rPr lang="ru-RU" sz="1400" dirty="0" err="1"/>
              <a:t>Волгодонской</a:t>
            </a:r>
            <a:r>
              <a:rPr lang="ru-RU" sz="1400" dirty="0"/>
              <a:t> АЭС</a:t>
            </a:r>
          </a:p>
          <a:p>
            <a:pPr lvl="0"/>
            <a:r>
              <a:rPr lang="ru-RU" sz="1400" u="sng" dirty="0">
                <a:hlinkClick r:id="rId13"/>
              </a:rPr>
              <a:t>http://streetfront.ru/uploads/posts/2010-11/1288810267_kraftwerk-weisweiler-luftbild.jpg</a:t>
            </a:r>
            <a:r>
              <a:rPr lang="ru-RU" sz="1400" dirty="0"/>
              <a:t>   ТЭС</a:t>
            </a:r>
          </a:p>
          <a:p>
            <a:pPr lvl="0"/>
            <a:r>
              <a:rPr lang="ru-RU" sz="1400" u="sng" dirty="0">
                <a:hlinkClick r:id="rId14"/>
              </a:rPr>
              <a:t>http://world.lib.ru/img/r/ruppert_m_l/kohlkopie/tesrisunok.jpg</a:t>
            </a:r>
            <a:r>
              <a:rPr lang="ru-RU" sz="1400" dirty="0"/>
              <a:t> Устрашающий вид современной </a:t>
            </a:r>
            <a:r>
              <a:rPr lang="ru-RU" sz="1400" b="1" dirty="0"/>
              <a:t>ТЭС</a:t>
            </a:r>
            <a:endParaRPr lang="ru-RU" sz="1400" dirty="0"/>
          </a:p>
          <a:p>
            <a:pPr lvl="0"/>
            <a:r>
              <a:rPr lang="ru-RU" sz="1400" u="sng" dirty="0">
                <a:hlinkClick r:id="rId15"/>
              </a:rPr>
              <a:t>http://www.metran.ru/netcat_files/354/217/r2011_09_27_2.jpg</a:t>
            </a:r>
            <a:r>
              <a:rPr lang="ru-RU" sz="1400" dirty="0"/>
              <a:t> </a:t>
            </a:r>
            <a:r>
              <a:rPr lang="ru-RU" sz="1400" dirty="0" err="1"/>
              <a:t>Сургутская</a:t>
            </a:r>
            <a:r>
              <a:rPr lang="ru-RU" sz="1400" dirty="0"/>
              <a:t> ГРЭС</a:t>
            </a:r>
          </a:p>
          <a:p>
            <a:pPr lvl="0"/>
            <a:r>
              <a:rPr lang="ru-RU" sz="1400" u="sng" dirty="0">
                <a:hlinkClick r:id="rId16"/>
              </a:rPr>
              <a:t>http://www.knclub.ru/f/attachments/17613d1287345228-.jpg</a:t>
            </a:r>
            <a:r>
              <a:rPr lang="ru-RU" sz="1400" dirty="0"/>
              <a:t> Красноярская ГЭС</a:t>
            </a:r>
          </a:p>
          <a:p>
            <a:pPr lvl="0"/>
            <a:r>
              <a:rPr lang="ru-RU" sz="1400" u="sng" dirty="0">
                <a:hlinkClick r:id="rId17"/>
              </a:rPr>
              <a:t>http://www.volges.rushydro.ru/images/content/volges/280408.JPG</a:t>
            </a:r>
            <a:r>
              <a:rPr lang="ru-RU" sz="1400" dirty="0"/>
              <a:t> Волжская ГЭС</a:t>
            </a:r>
          </a:p>
          <a:p>
            <a:pPr lvl="0"/>
            <a:r>
              <a:rPr lang="ru-RU" sz="1400" u="sng" dirty="0">
                <a:hlinkClick r:id="rId18"/>
              </a:rPr>
              <a:t>http://dabi.ru/attachments/4975/4536/images/large.jpg</a:t>
            </a:r>
            <a:r>
              <a:rPr lang="ru-RU" sz="1400" dirty="0"/>
              <a:t> </a:t>
            </a:r>
            <a:r>
              <a:rPr lang="ru-RU" sz="1400" dirty="0" err="1"/>
              <a:t>саяно-шушенская</a:t>
            </a:r>
            <a:r>
              <a:rPr lang="ru-RU" sz="1400" dirty="0"/>
              <a:t> ГЭС</a:t>
            </a:r>
          </a:p>
          <a:p>
            <a:pPr lvl="0"/>
            <a:r>
              <a:rPr lang="ru-RU" sz="1400" u="sng" dirty="0">
                <a:hlinkClick r:id="rId19"/>
              </a:rPr>
              <a:t>http://s001.radikal.ru/i194/1003/82/fdb1cd7d26e1.jpg</a:t>
            </a:r>
            <a:r>
              <a:rPr lang="ru-RU" sz="1400" dirty="0"/>
              <a:t> лопасти генератора ГЭС</a:t>
            </a:r>
          </a:p>
          <a:p>
            <a:pPr lvl="0"/>
            <a:r>
              <a:rPr lang="ru-RU" sz="1400" u="sng" dirty="0">
                <a:hlinkClick r:id="rId20"/>
              </a:rPr>
              <a:t>http://www.odusv.so-cdu.ru/catalog/images/sarges_3.jpg</a:t>
            </a:r>
            <a:r>
              <a:rPr lang="ru-RU" sz="1400" dirty="0"/>
              <a:t> машинный зал ГЭС</a:t>
            </a:r>
          </a:p>
          <a:p>
            <a:pPr lvl="0"/>
            <a:r>
              <a:rPr lang="ru-RU" sz="1400" u="sng" dirty="0">
                <a:hlinkClick r:id="rId21"/>
              </a:rPr>
              <a:t>http://en.rian.ru/images/16073/44/160734400.jpg</a:t>
            </a:r>
            <a:r>
              <a:rPr lang="ru-RU" sz="1400" dirty="0"/>
              <a:t> </a:t>
            </a:r>
            <a:r>
              <a:rPr lang="ru-RU" sz="1400" dirty="0" smtClean="0"/>
              <a:t>Саяно-Шушенская ГЭС</a:t>
            </a:r>
            <a:endParaRPr lang="ru-RU" sz="1400" dirty="0"/>
          </a:p>
          <a:p>
            <a:pPr lvl="0"/>
            <a:r>
              <a:rPr lang="ru-RU" sz="1400" u="sng" dirty="0">
                <a:hlinkClick r:id="rId22"/>
              </a:rPr>
              <a:t>http://www.irkutsk-350.ru/upload/iblock/9ae/ajedqjgxmnafok.jpg</a:t>
            </a:r>
            <a:r>
              <a:rPr lang="ru-RU" sz="1400" dirty="0"/>
              <a:t> СЭС</a:t>
            </a:r>
          </a:p>
          <a:p>
            <a:pPr lvl="0"/>
            <a:r>
              <a:rPr lang="ru-RU" sz="1400" u="sng" dirty="0">
                <a:hlinkClick r:id="rId23"/>
              </a:rPr>
              <a:t>http://www.energyland.info/img/xin/201010/d2_1.jpg</a:t>
            </a:r>
            <a:r>
              <a:rPr lang="ru-RU" sz="1400" dirty="0"/>
              <a:t>  </a:t>
            </a:r>
            <a:r>
              <a:rPr lang="ru-RU" sz="1400" dirty="0" err="1"/>
              <a:t>Кислогубская</a:t>
            </a:r>
            <a:r>
              <a:rPr lang="ru-RU" sz="1400" dirty="0"/>
              <a:t> </a:t>
            </a:r>
            <a:r>
              <a:rPr lang="ru-RU" sz="1400" dirty="0" smtClean="0"/>
              <a:t>ПЭС</a:t>
            </a:r>
            <a:endParaRPr lang="ru-RU" sz="1400" dirty="0"/>
          </a:p>
        </p:txBody>
      </p:sp>
      <p:grpSp>
        <p:nvGrpSpPr>
          <p:cNvPr id="19" name="Группа 18"/>
          <p:cNvGrpSpPr/>
          <p:nvPr/>
        </p:nvGrpSpPr>
        <p:grpSpPr>
          <a:xfrm>
            <a:off x="9419" y="6309320"/>
            <a:ext cx="8523021" cy="548680"/>
            <a:chOff x="9419" y="6309320"/>
            <a:chExt cx="8523021" cy="548680"/>
          </a:xfrm>
        </p:grpSpPr>
        <p:sp>
          <p:nvSpPr>
            <p:cNvPr id="21" name="Умножение 20">
              <a:hlinkClick r:id="" action="ppaction://hlinkshowjump?jump=endshow"/>
            </p:cNvPr>
            <p:cNvSpPr/>
            <p:nvPr/>
          </p:nvSpPr>
          <p:spPr bwMode="auto">
            <a:xfrm>
              <a:off x="9419" y="6309320"/>
              <a:ext cx="662880" cy="548680"/>
            </a:xfrm>
            <a:prstGeom prst="mathMultiply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2" name="Нашивка 21">
              <a:hlinkClick r:id="rId24" action="ppaction://hlinksldjump"/>
            </p:cNvPr>
            <p:cNvSpPr/>
            <p:nvPr/>
          </p:nvSpPr>
          <p:spPr bwMode="auto">
            <a:xfrm flipH="1">
              <a:off x="8028384" y="6472238"/>
              <a:ext cx="504056" cy="305793"/>
            </a:xfrm>
            <a:prstGeom prst="chevron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8" name="Нашивка 7">
            <a:hlinkClick r:id="rId25" action="ppaction://hlinksldjump"/>
          </p:cNvPr>
          <p:cNvSpPr/>
          <p:nvPr/>
        </p:nvSpPr>
        <p:spPr bwMode="auto">
          <a:xfrm>
            <a:off x="8532440" y="6472238"/>
            <a:ext cx="504056" cy="305793"/>
          </a:xfrm>
          <a:prstGeom prst="chevron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04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764704"/>
            <a:ext cx="8496944" cy="4114800"/>
          </a:xfrm>
        </p:spPr>
        <p:txBody>
          <a:bodyPr/>
          <a:lstStyle/>
          <a:p>
            <a:pPr lvl="0"/>
            <a:r>
              <a:rPr lang="ru-RU" sz="1400" u="sng" dirty="0">
                <a:hlinkClick r:id="rId2"/>
              </a:rPr>
              <a:t>http://pda.computerra.ru/pubimages/37831.jpg</a:t>
            </a:r>
            <a:r>
              <a:rPr lang="ru-RU" sz="1400" dirty="0"/>
              <a:t>  ПЭС</a:t>
            </a:r>
          </a:p>
          <a:p>
            <a:pPr lvl="0"/>
            <a:r>
              <a:rPr lang="ru-RU" sz="1400" u="sng" dirty="0">
                <a:hlinkClick r:id="rId3"/>
              </a:rPr>
              <a:t>http://www.vituskam.ru/base/foto_summer/foto6.jpg</a:t>
            </a:r>
            <a:r>
              <a:rPr lang="ru-RU" sz="1400" dirty="0"/>
              <a:t> </a:t>
            </a:r>
            <a:r>
              <a:rPr lang="ru-RU" sz="1400" dirty="0" err="1"/>
              <a:t>Мутновская</a:t>
            </a:r>
            <a:r>
              <a:rPr lang="ru-RU" sz="1400" dirty="0"/>
              <a:t> ГЭС</a:t>
            </a:r>
          </a:p>
          <a:p>
            <a:pPr lvl="0"/>
            <a:r>
              <a:rPr lang="en-US" sz="1400" dirty="0">
                <a:hlinkClick r:id="rId4"/>
              </a:rPr>
              <a:t>http://blog.rushydro.ru/wp-content/uploads/2011/05/%D1%81%D1%85%D0%B5%D0%BC%D0%B0-%D0%B1%D0%BB%D0%BE%D0%BA%D0%B0.jpg</a:t>
            </a:r>
            <a:r>
              <a:rPr lang="ru-RU" sz="1400" dirty="0"/>
              <a:t> Бинарный энергоблок </a:t>
            </a:r>
            <a:r>
              <a:rPr lang="ru-RU" sz="1400" dirty="0" err="1"/>
              <a:t>Паужетской</a:t>
            </a:r>
            <a:r>
              <a:rPr lang="ru-RU" sz="1400" dirty="0"/>
              <a:t> </a:t>
            </a:r>
            <a:r>
              <a:rPr lang="ru-RU" sz="1400" dirty="0" err="1" smtClean="0"/>
              <a:t>ГеоЭС</a:t>
            </a:r>
            <a:endParaRPr lang="ru-RU" sz="1400" dirty="0" smtClean="0">
              <a:hlinkClick r:id="rId5"/>
            </a:endParaRPr>
          </a:p>
          <a:p>
            <a:pPr lvl="0"/>
            <a:r>
              <a:rPr lang="en-US" sz="1400" dirty="0" smtClean="0">
                <a:hlinkClick r:id="rId5"/>
              </a:rPr>
              <a:t>http</a:t>
            </a:r>
            <a:r>
              <a:rPr lang="en-US" sz="1400" dirty="0">
                <a:hlinkClick r:id="rId5"/>
              </a:rPr>
              <a:t>://esco-ecosys.narod.ru/2008_9/art077-01.jpg</a:t>
            </a:r>
            <a:r>
              <a:rPr lang="ru-RU" sz="1400" dirty="0"/>
              <a:t>  </a:t>
            </a:r>
            <a:r>
              <a:rPr lang="ru-RU" sz="1400" dirty="0" err="1"/>
              <a:t>ГеоЭс</a:t>
            </a:r>
            <a:r>
              <a:rPr lang="ru-RU" sz="1400" dirty="0"/>
              <a:t> снижают парниковый эффект_ диаграмма</a:t>
            </a:r>
          </a:p>
          <a:p>
            <a:pPr lvl="0"/>
            <a:r>
              <a:rPr lang="en-US" sz="1400" dirty="0">
                <a:hlinkClick r:id="rId6"/>
              </a:rPr>
              <a:t>http://world.lib.ru/img/r/ruppert_m_l/kohlkopie/dsc_0023.jpg</a:t>
            </a:r>
            <a:r>
              <a:rPr lang="ru-RU" sz="1400" dirty="0"/>
              <a:t> обслуживающий персонал ТЭС</a:t>
            </a:r>
          </a:p>
          <a:p>
            <a:pPr lvl="0"/>
            <a:r>
              <a:rPr lang="en-US" sz="1400" dirty="0">
                <a:hlinkClick r:id="rId7"/>
              </a:rPr>
              <a:t>http://termin.bposd.ru/publ/31-1-0-21277</a:t>
            </a:r>
            <a:r>
              <a:rPr lang="ru-RU" sz="1400" dirty="0"/>
              <a:t>  свободный словарь терминов по экономике и бизнесу </a:t>
            </a:r>
          </a:p>
          <a:p>
            <a:pPr lvl="0"/>
            <a:r>
              <a:rPr lang="en-US" sz="1400" dirty="0">
                <a:hlinkClick r:id="rId8"/>
              </a:rPr>
              <a:t>http://xreferat.ru/18/1116-1-znachenie-elektroenergetiki-v-hozyaiystvennom-komplekse-rossii.html</a:t>
            </a:r>
            <a:r>
              <a:rPr lang="ru-RU" sz="1400" dirty="0"/>
              <a:t> электроэнергетика РФ</a:t>
            </a:r>
          </a:p>
          <a:p>
            <a:pPr lvl="0"/>
            <a:r>
              <a:rPr lang="en-US" sz="1400" dirty="0">
                <a:hlinkClick r:id="rId9"/>
              </a:rPr>
              <a:t>http://files.school-collection.edu.ru/dlrstore/10cc1737-1c18-4c6f-a5a3-557d4f254cf4/022.swf</a:t>
            </a:r>
            <a:r>
              <a:rPr lang="ru-RU" sz="1400" dirty="0"/>
              <a:t> Единая коллекция </a:t>
            </a:r>
            <a:r>
              <a:rPr lang="ru-RU" sz="1400" dirty="0" smtClean="0"/>
              <a:t>ЦОР</a:t>
            </a:r>
            <a:endParaRPr lang="ru-RU" sz="1400" dirty="0" smtClean="0">
              <a:hlinkClick r:id="rId10"/>
            </a:endParaRPr>
          </a:p>
          <a:p>
            <a:r>
              <a:rPr lang="en-US" sz="1400" dirty="0" smtClean="0">
                <a:hlinkClick r:id="rId10"/>
              </a:rPr>
              <a:t>http</a:t>
            </a:r>
            <a:r>
              <a:rPr lang="en-US" sz="1400" dirty="0">
                <a:hlinkClick r:id="rId10"/>
              </a:rPr>
              <a:t>://</a:t>
            </a:r>
            <a:r>
              <a:rPr lang="en-US" sz="1400" dirty="0" smtClean="0">
                <a:hlinkClick r:id="rId10"/>
              </a:rPr>
              <a:t>nacep.ru/wp-content/uploads/2011/12/sistemupravlenergoblokom.jpg</a:t>
            </a:r>
            <a:r>
              <a:rPr lang="ru-RU" sz="1400" dirty="0" smtClean="0"/>
              <a:t> пультовая АЭС</a:t>
            </a:r>
          </a:p>
          <a:p>
            <a:r>
              <a:rPr lang="en-US" sz="1400" dirty="0">
                <a:hlinkClick r:id="rId11"/>
              </a:rPr>
              <a:t>http://</a:t>
            </a:r>
            <a:r>
              <a:rPr lang="en-US" sz="1400" dirty="0" smtClean="0">
                <a:hlinkClick r:id="rId11"/>
              </a:rPr>
              <a:t>www.greensource.ru/images/articles/low-quality/lowq-geotermalnaja-jelektrostancija.jpg</a:t>
            </a:r>
            <a:r>
              <a:rPr lang="ru-RU" sz="1400" dirty="0" smtClean="0"/>
              <a:t> схема геотермальной ЭС</a:t>
            </a:r>
          </a:p>
          <a:p>
            <a:r>
              <a:rPr lang="en-US" sz="1400" dirty="0">
                <a:hlinkClick r:id="rId12"/>
              </a:rPr>
              <a:t>http://</a:t>
            </a:r>
            <a:r>
              <a:rPr lang="en-US" sz="1400" dirty="0" smtClean="0">
                <a:hlinkClick r:id="rId12"/>
              </a:rPr>
              <a:t>img-fotki.yandex.ru/get/3004/mobygrape.4/0_1c0c5_9b8329ab_orig</a:t>
            </a:r>
            <a:r>
              <a:rPr lang="ru-RU" sz="1400" dirty="0" smtClean="0"/>
              <a:t> ночная Земля</a:t>
            </a:r>
          </a:p>
          <a:p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5564" y="4797152"/>
            <a:ext cx="82809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+mn-lt"/>
              </a:rPr>
              <a:t>Литература    </a:t>
            </a:r>
          </a:p>
          <a:p>
            <a:pPr marL="342900" indent="-342900">
              <a:buAutoNum type="arabicPeriod"/>
            </a:pPr>
            <a:r>
              <a:rPr lang="ru-RU" sz="1400" dirty="0">
                <a:latin typeface="+mn-lt"/>
              </a:rPr>
              <a:t>Дронов В.П., Ром В.Я.  География России, население и хозяйство 9 класс. - М.: «Дрофа», 2008</a:t>
            </a:r>
          </a:p>
          <a:p>
            <a:pPr marL="342900" indent="-342900">
              <a:buAutoNum type="arabicPeriod"/>
            </a:pPr>
            <a:r>
              <a:rPr lang="ru-RU" sz="1400" dirty="0">
                <a:latin typeface="+mn-lt"/>
              </a:rPr>
              <a:t>Атлас «География России, население и хозяйство», М.: «Дрофа»», 2009</a:t>
            </a:r>
          </a:p>
          <a:p>
            <a:pPr marL="342900" indent="-342900">
              <a:buAutoNum type="arabicPeriod"/>
            </a:pPr>
            <a:r>
              <a:rPr lang="ru-RU" sz="1400" dirty="0">
                <a:latin typeface="+mn-lt"/>
              </a:rPr>
              <a:t>Текстовые материалы ЭОР «Электроэнергетика России</a:t>
            </a:r>
            <a:r>
              <a:rPr lang="ru-RU" sz="1400" dirty="0" smtClean="0">
                <a:latin typeface="+mn-lt"/>
              </a:rPr>
              <a:t>»,  </a:t>
            </a:r>
            <a:r>
              <a:rPr lang="en-US" sz="1400" dirty="0">
                <a:latin typeface="+mn-lt"/>
                <a:hlinkClick r:id="rId13"/>
              </a:rPr>
              <a:t>http://eor.edu.ru/</a:t>
            </a:r>
            <a:r>
              <a:rPr lang="ru-RU" sz="1400" dirty="0">
                <a:latin typeface="+mn-lt"/>
              </a:rPr>
              <a:t> , файл: </a:t>
            </a:r>
            <a:r>
              <a:rPr lang="en-US" sz="1400" dirty="0">
                <a:latin typeface="+mn-lt"/>
              </a:rPr>
              <a:t>teleschool.geo.09.59.i</a:t>
            </a:r>
            <a:r>
              <a:rPr lang="ru-RU" sz="1400" dirty="0">
                <a:latin typeface="+mn-lt"/>
              </a:rPr>
              <a:t>   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9419" y="6309320"/>
            <a:ext cx="8523021" cy="548680"/>
            <a:chOff x="9419" y="6309320"/>
            <a:chExt cx="8523021" cy="548680"/>
          </a:xfrm>
        </p:grpSpPr>
        <p:sp>
          <p:nvSpPr>
            <p:cNvPr id="6" name="Умножение 5">
              <a:hlinkClick r:id="" action="ppaction://hlinkshowjump?jump=endshow"/>
            </p:cNvPr>
            <p:cNvSpPr/>
            <p:nvPr/>
          </p:nvSpPr>
          <p:spPr bwMode="auto">
            <a:xfrm>
              <a:off x="9419" y="6309320"/>
              <a:ext cx="662880" cy="548680"/>
            </a:xfrm>
            <a:prstGeom prst="mathMultiply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" name="Нашивка 6">
              <a:hlinkClick r:id="rId14" action="ppaction://hlinksldjump"/>
            </p:cNvPr>
            <p:cNvSpPr/>
            <p:nvPr/>
          </p:nvSpPr>
          <p:spPr bwMode="auto">
            <a:xfrm flipH="1">
              <a:off x="8028384" y="6472238"/>
              <a:ext cx="504056" cy="305793"/>
            </a:xfrm>
            <a:prstGeom prst="chevron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046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Заголовок 3"/>
          <p:cNvSpPr>
            <a:spLocks noGrp="1"/>
          </p:cNvSpPr>
          <p:nvPr>
            <p:ph type="title"/>
          </p:nvPr>
        </p:nvSpPr>
        <p:spPr>
          <a:xfrm>
            <a:off x="845802" y="260648"/>
            <a:ext cx="7414592" cy="646331"/>
          </a:xfrm>
        </p:spPr>
        <p:txBody>
          <a:bodyPr/>
          <a:lstStyle/>
          <a:p>
            <a:r>
              <a:rPr lang="ru-RU" sz="3600" b="1" dirty="0" smtClean="0">
                <a:latin typeface="+mn-lt"/>
              </a:rPr>
              <a:t>Навигация 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9419" y="6309320"/>
            <a:ext cx="8523021" cy="548680"/>
            <a:chOff x="9419" y="6309320"/>
            <a:chExt cx="8523021" cy="548680"/>
          </a:xfrm>
        </p:grpSpPr>
        <p:sp>
          <p:nvSpPr>
            <p:cNvPr id="21" name="Умножение 20">
              <a:hlinkClick r:id="" action="ppaction://hlinkshowjump?jump=endshow"/>
            </p:cNvPr>
            <p:cNvSpPr/>
            <p:nvPr/>
          </p:nvSpPr>
          <p:spPr bwMode="auto">
            <a:xfrm>
              <a:off x="9419" y="6309320"/>
              <a:ext cx="662880" cy="548680"/>
            </a:xfrm>
            <a:prstGeom prst="mathMultiply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2" name="Нашивка 21">
              <a:hlinkClick r:id="rId3" action="ppaction://hlinksldjump"/>
            </p:cNvPr>
            <p:cNvSpPr/>
            <p:nvPr/>
          </p:nvSpPr>
          <p:spPr bwMode="auto">
            <a:xfrm flipH="1">
              <a:off x="8028384" y="6472238"/>
              <a:ext cx="504056" cy="305793"/>
            </a:xfrm>
            <a:prstGeom prst="chevron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pic>
        <p:nvPicPr>
          <p:cNvPr id="17" name="Picture 6" descr="C:\Documents and Settings\User\Мои документы\Мои рисунки\иконки\ico_tex.png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70" y="3195609"/>
            <a:ext cx="527445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C:\Documents and Settings\User\Мои документы\Мои рисунки\иконки\ico_atl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71" y="1239870"/>
            <a:ext cx="527445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1734016" y="1309815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cs typeface="Calibri" pitchFamily="34" charset="0"/>
              </a:rPr>
              <a:t>Карта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24" name="Picture 3" descr="C:\Documents and Settings\User\Мои документы\Мои рисунки\иконки\ico_pho.png"/>
          <p:cNvPicPr>
            <a:picLocks noChangeAspect="1" noChangeArrowheads="1"/>
          </p:cNvPicPr>
          <p:nvPr/>
        </p:nvPicPr>
        <p:blipFill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571" y="2523236"/>
            <a:ext cx="527145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1606597" y="2591850"/>
            <a:ext cx="21005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+mn-lt"/>
                <a:cs typeface="Calibri" pitchFamily="34" charset="0"/>
              </a:rPr>
              <a:t>Иллюстрация</a:t>
            </a:r>
            <a:endParaRPr lang="ru-RU" sz="2000" dirty="0">
              <a:latin typeface="+mn-lt"/>
              <a:cs typeface="Calibri" pitchFamily="34" charset="0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1011271" y="1909980"/>
            <a:ext cx="2577272" cy="540000"/>
            <a:chOff x="471898" y="2623213"/>
            <a:chExt cx="2577272" cy="540000"/>
          </a:xfrm>
        </p:grpSpPr>
        <p:pic>
          <p:nvPicPr>
            <p:cNvPr id="27" name="Picture 5" descr="C:\Documents and Settings\User\Мои документы\Мои рисунки\иконки\ico_dia.png"/>
            <p:cNvPicPr>
              <a:picLocks noChangeAspect="1" noChangeArrowheads="1"/>
            </p:cNvPicPr>
            <p:nvPr/>
          </p:nvPicPr>
          <p:blipFill>
            <a:blip r:embed="rId8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898" y="2623213"/>
              <a:ext cx="527445" cy="5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999343" y="2646000"/>
              <a:ext cx="20498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  <a:cs typeface="Calibri" pitchFamily="34" charset="0"/>
                </a:rPr>
                <a:t>Диаграмма</a:t>
              </a:r>
              <a:r>
                <a:rPr kumimoji="0" lang="ru-RU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</a:rPr>
                <a:t> </a:t>
              </a:r>
              <a:endPara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670681" y="3265554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cs typeface="Calibri" pitchFamily="34" charset="0"/>
              </a:rPr>
              <a:t>Текст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 bwMode="auto">
          <a:xfrm>
            <a:off x="987153" y="4581128"/>
            <a:ext cx="2563078" cy="461665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9525" cap="flat" cmpd="sng" algn="ctr">
            <a:solidFill>
              <a:srgbClr val="FF0000"/>
            </a:solidFill>
            <a:prstDash val="solid"/>
            <a:headEnd type="none" w="med" len="med"/>
            <a:tailEnd type="none" w="med" len="me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Скрытая информация</a:t>
            </a:r>
          </a:p>
        </p:txBody>
      </p:sp>
      <p:pic>
        <p:nvPicPr>
          <p:cNvPr id="33" name="Picture 7" descr="C:\Documents and Settings\User\Мои документы\Мои рисунки\иконки\ico_table.png"/>
          <p:cNvPicPr>
            <a:picLocks noChangeAspect="1" noChangeArrowheads="1"/>
          </p:cNvPicPr>
          <p:nvPr/>
        </p:nvPicPr>
        <p:blipFill>
          <a:blip r:embed="rId9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153" y="3839063"/>
            <a:ext cx="527445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1677679" y="3839063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cs typeface="Calibri" pitchFamily="34" charset="0"/>
              </a:rPr>
              <a:t>Таблица 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0" name="Нашивка 19"/>
          <p:cNvSpPr/>
          <p:nvPr/>
        </p:nvSpPr>
        <p:spPr bwMode="auto">
          <a:xfrm>
            <a:off x="5523557" y="2127807"/>
            <a:ext cx="504056" cy="305793"/>
          </a:xfrm>
          <a:prstGeom prst="chevron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1" name="Нашивка 30"/>
          <p:cNvSpPr/>
          <p:nvPr/>
        </p:nvSpPr>
        <p:spPr bwMode="auto">
          <a:xfrm flipH="1">
            <a:off x="5523557" y="2872771"/>
            <a:ext cx="504056" cy="305793"/>
          </a:xfrm>
          <a:prstGeom prst="chevron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2" name="Умножение 31"/>
          <p:cNvSpPr/>
          <p:nvPr/>
        </p:nvSpPr>
        <p:spPr bwMode="auto">
          <a:xfrm>
            <a:off x="5444145" y="3517946"/>
            <a:ext cx="662880" cy="548680"/>
          </a:xfrm>
          <a:prstGeom prst="mathMultiply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234622" y="2049870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+mn-lt"/>
              </a:rPr>
              <a:t>Далее  </a:t>
            </a:r>
            <a:endParaRPr lang="ru-RU" sz="2000" dirty="0">
              <a:latin typeface="+mn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234622" y="2794834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+mn-lt"/>
              </a:rPr>
              <a:t>Назад  </a:t>
            </a:r>
            <a:endParaRPr lang="ru-RU" sz="2000" dirty="0">
              <a:latin typeface="+mn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234622" y="3545700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+mn-lt"/>
              </a:rPr>
              <a:t>Выход  </a:t>
            </a:r>
            <a:endParaRPr lang="ru-RU" sz="2000" dirty="0">
              <a:latin typeface="+mn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234622" y="1388754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+mn-lt"/>
              </a:rPr>
              <a:t>Ресурсы </a:t>
            </a:r>
            <a:endParaRPr lang="ru-RU" sz="2000" dirty="0">
              <a:latin typeface="+mn-lt"/>
            </a:endParaRPr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224" y="1333648"/>
            <a:ext cx="756722" cy="535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97212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Значение электроэнергетики</a:t>
            </a:r>
            <a:endParaRPr lang="ru-RU" sz="32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  <p:pic>
        <p:nvPicPr>
          <p:cNvPr id="20" name="Picture 4" descr="D:\изображ\электроэнергетика\3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19" y="2847628"/>
            <a:ext cx="7727887" cy="32638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173888" y="2448688"/>
            <a:ext cx="8830254" cy="55399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dirty="0">
                <a:latin typeface="+mn-lt"/>
              </a:rPr>
              <a:t>От уровня ее развития зависит все народное хозяйство страны.</a:t>
            </a:r>
          </a:p>
        </p:txBody>
      </p:sp>
      <p:pic>
        <p:nvPicPr>
          <p:cNvPr id="26" name="Picture 3" descr="C:\Documents and Settings\User\Мои документы\Мои рисунки\иконки\ico_pho.png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3272" y="2485471"/>
            <a:ext cx="527145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Прямоугольник 34"/>
          <p:cNvSpPr/>
          <p:nvPr/>
        </p:nvSpPr>
        <p:spPr>
          <a:xfrm>
            <a:off x="0" y="1839563"/>
            <a:ext cx="91439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+mn-lt"/>
              </a:rPr>
              <a:t>Россия на 4 месте </a:t>
            </a:r>
            <a:r>
              <a:rPr lang="ru-RU" sz="2000" dirty="0">
                <a:latin typeface="+mn-lt"/>
              </a:rPr>
              <a:t>в мире </a:t>
            </a:r>
            <a:r>
              <a:rPr lang="ru-RU" sz="1600" dirty="0">
                <a:latin typeface="+mn-lt"/>
              </a:rPr>
              <a:t>(952 млрд кВт*ч) </a:t>
            </a:r>
            <a:r>
              <a:rPr lang="ru-RU" sz="2000" dirty="0" smtClean="0">
                <a:latin typeface="+mn-lt"/>
              </a:rPr>
              <a:t>по производству </a:t>
            </a:r>
            <a:r>
              <a:rPr lang="ru-RU" sz="2000" dirty="0">
                <a:latin typeface="+mn-lt"/>
              </a:rPr>
              <a:t>электроэнергии </a:t>
            </a:r>
          </a:p>
        </p:txBody>
      </p:sp>
      <p:grpSp>
        <p:nvGrpSpPr>
          <p:cNvPr id="34" name="Группа 33"/>
          <p:cNvGrpSpPr/>
          <p:nvPr/>
        </p:nvGrpSpPr>
        <p:grpSpPr>
          <a:xfrm>
            <a:off x="142666" y="1683911"/>
            <a:ext cx="8890370" cy="4088383"/>
            <a:chOff x="-9867858" y="1416954"/>
            <a:chExt cx="8890370" cy="4088383"/>
          </a:xfrm>
        </p:grpSpPr>
        <p:grpSp>
          <p:nvGrpSpPr>
            <p:cNvPr id="31" name="Группа 30"/>
            <p:cNvGrpSpPr/>
            <p:nvPr/>
          </p:nvGrpSpPr>
          <p:grpSpPr>
            <a:xfrm>
              <a:off x="-9867858" y="1416954"/>
              <a:ext cx="6200639" cy="4088383"/>
              <a:chOff x="-7991978" y="1156064"/>
              <a:chExt cx="6875345" cy="4715393"/>
            </a:xfrm>
          </p:grpSpPr>
          <p:grpSp>
            <p:nvGrpSpPr>
              <p:cNvPr id="28" name="Группа 27"/>
              <p:cNvGrpSpPr/>
              <p:nvPr/>
            </p:nvGrpSpPr>
            <p:grpSpPr>
              <a:xfrm>
                <a:off x="-7991978" y="1156064"/>
                <a:ext cx="6875345" cy="4715393"/>
                <a:chOff x="-5434909" y="-290780"/>
                <a:chExt cx="6875345" cy="4715393"/>
              </a:xfrm>
            </p:grpSpPr>
            <p:grpSp>
              <p:nvGrpSpPr>
                <p:cNvPr id="19" name="Группа 18"/>
                <p:cNvGrpSpPr/>
                <p:nvPr/>
              </p:nvGrpSpPr>
              <p:grpSpPr>
                <a:xfrm>
                  <a:off x="-5409195" y="-290780"/>
                  <a:ext cx="3445272" cy="2259596"/>
                  <a:chOff x="-4940864" y="74241"/>
                  <a:chExt cx="3445272" cy="2259596"/>
                </a:xfrm>
              </p:grpSpPr>
              <p:pic>
                <p:nvPicPr>
                  <p:cNvPr id="1027" name="Picture 3" descr="D:\изображ\электроэнергетика\46.jpg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sharpenSoften amount="5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4940864" y="74241"/>
                    <a:ext cx="3435224" cy="2259596"/>
                  </a:xfrm>
                  <a:prstGeom prst="rect">
                    <a:avLst/>
                  </a:prstGeom>
                  <a:ln w="28575">
                    <a:solidFill>
                      <a:schemeClr val="bg1">
                        <a:lumMod val="75000"/>
                      </a:schemeClr>
                    </a:solidFill>
                  </a:ln>
                  <a:effectLst>
                    <a:outerShdw blurRad="292100" dist="139700" dir="2700000" algn="tl" rotWithShape="0">
                      <a:srgbClr val="333333">
                        <a:alpha val="65000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18" name="TextBox 17"/>
                  <p:cNvSpPr txBox="1"/>
                  <p:nvPr/>
                </p:nvSpPr>
                <p:spPr>
                  <a:xfrm>
                    <a:off x="-4930816" y="1856340"/>
                    <a:ext cx="3435224" cy="46147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ru-RU" sz="2000" dirty="0" smtClean="0">
                        <a:solidFill>
                          <a:schemeClr val="bg1"/>
                        </a:solidFill>
                      </a:rPr>
                      <a:t>Электропоезд</a:t>
                    </a:r>
                    <a:endParaRPr lang="ru-RU" sz="2000" dirty="0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22" name="Группа 21"/>
                <p:cNvGrpSpPr/>
                <p:nvPr/>
              </p:nvGrpSpPr>
              <p:grpSpPr>
                <a:xfrm>
                  <a:off x="-5434909" y="2109374"/>
                  <a:ext cx="3470986" cy="2315239"/>
                  <a:chOff x="-5242042" y="2656873"/>
                  <a:chExt cx="3470986" cy="2315239"/>
                </a:xfrm>
              </p:grpSpPr>
              <p:pic>
                <p:nvPicPr>
                  <p:cNvPr id="7" name="Picture 4" descr="D:\изображ\электроэнергетика\47.jpg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BEBA8EAE-BF5A-486C-A8C5-ECC9F3942E4B}">
                        <a14:imgProps xmlns:a14="http://schemas.microsoft.com/office/drawing/2010/main">
                          <a14:imgLayer r:embed="rId7">
                            <a14:imgEffect>
                              <a14:sharpenSoften amount="5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5226375" y="2656873"/>
                    <a:ext cx="3455319" cy="2315239"/>
                  </a:xfrm>
                  <a:prstGeom prst="rect">
                    <a:avLst/>
                  </a:prstGeom>
                  <a:noFill/>
                  <a:ln w="28575">
                    <a:solidFill>
                      <a:schemeClr val="bg1">
                        <a:lumMod val="75000"/>
                      </a:schemeClr>
                    </a:solidFill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-5242042" y="4547347"/>
                    <a:ext cx="3290823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ru-RU" sz="2000" dirty="0" smtClean="0">
                        <a:solidFill>
                          <a:schemeClr val="bg1"/>
                        </a:solidFill>
                      </a:rPr>
                      <a:t>Ночной город</a:t>
                    </a:r>
                    <a:endParaRPr lang="ru-RU" sz="2000" dirty="0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27" name="Группа 26"/>
                <p:cNvGrpSpPr/>
                <p:nvPr/>
              </p:nvGrpSpPr>
              <p:grpSpPr>
                <a:xfrm>
                  <a:off x="-1912871" y="-271749"/>
                  <a:ext cx="3353307" cy="2305116"/>
                  <a:chOff x="-5318800" y="4663371"/>
                  <a:chExt cx="3353307" cy="2305116"/>
                </a:xfrm>
              </p:grpSpPr>
              <p:pic>
                <p:nvPicPr>
                  <p:cNvPr id="1029" name="Picture 5" descr="D:\изображ\электроэнергетика\49.jpg"/>
                  <p:cNvPicPr>
                    <a:picLocks noChangeAspect="1" noChangeArrowheads="1"/>
                  </p:cNvPicPr>
                  <p:nvPr/>
                </p:nvPicPr>
                <p:blipFill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5318800" y="4663371"/>
                    <a:ext cx="3353307" cy="2305116"/>
                  </a:xfrm>
                  <a:prstGeom prst="rect">
                    <a:avLst/>
                  </a:prstGeom>
                  <a:noFill/>
                  <a:ln w="28575">
                    <a:solidFill>
                      <a:schemeClr val="bg1">
                        <a:lumMod val="75000"/>
                      </a:schemeClr>
                    </a:solidFill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-5313469" y="6148291"/>
                    <a:ext cx="3347975" cy="81645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ru-RU" sz="2000" dirty="0" smtClean="0">
                        <a:solidFill>
                          <a:schemeClr val="bg1"/>
                        </a:solidFill>
                      </a:rPr>
                      <a:t>Электрический способ </a:t>
                    </a:r>
                  </a:p>
                  <a:p>
                    <a:r>
                      <a:rPr lang="ru-RU" sz="2000" dirty="0" smtClean="0">
                        <a:solidFill>
                          <a:schemeClr val="bg1"/>
                        </a:solidFill>
                      </a:rPr>
                      <a:t>выплавки алюминия</a:t>
                    </a:r>
                    <a:endParaRPr lang="ru-RU" sz="2000" dirty="0">
                      <a:solidFill>
                        <a:schemeClr val="bg1"/>
                      </a:solidFill>
                    </a:endParaRPr>
                  </a:p>
                </p:txBody>
              </p:sp>
            </p:grpSp>
          </p:grpSp>
          <p:grpSp>
            <p:nvGrpSpPr>
              <p:cNvPr id="30" name="Группа 29"/>
              <p:cNvGrpSpPr/>
              <p:nvPr/>
            </p:nvGrpSpPr>
            <p:grpSpPr>
              <a:xfrm>
                <a:off x="-4469941" y="3549064"/>
                <a:ext cx="3353307" cy="2322393"/>
                <a:chOff x="-4469941" y="3549064"/>
                <a:chExt cx="3353307" cy="2322393"/>
              </a:xfrm>
            </p:grpSpPr>
            <p:pic>
              <p:nvPicPr>
                <p:cNvPr id="1030" name="Picture 6" descr="D:\изображ\электроэнергетика\50.jpg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4469941" y="3549064"/>
                  <a:ext cx="3353307" cy="2322393"/>
                </a:xfrm>
                <a:prstGeom prst="rect">
                  <a:avLst/>
                </a:prstGeom>
                <a:noFill/>
                <a:ln w="28575">
                  <a:solidFill>
                    <a:schemeClr val="bg1">
                      <a:lumMod val="75000"/>
                    </a:schemeClr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9" name="TextBox 28"/>
                <p:cNvSpPr txBox="1"/>
                <p:nvPr/>
              </p:nvSpPr>
              <p:spPr>
                <a:xfrm>
                  <a:off x="-4469940" y="5469581"/>
                  <a:ext cx="316835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2000" dirty="0" smtClean="0">
                      <a:solidFill>
                        <a:schemeClr val="bg1"/>
                      </a:solidFill>
                    </a:rPr>
                    <a:t>Электрокардиограмма  </a:t>
                  </a:r>
                  <a:endParaRPr lang="ru-RU" sz="20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33" name="Группа 32"/>
            <p:cNvGrpSpPr/>
            <p:nvPr/>
          </p:nvGrpSpPr>
          <p:grpSpPr>
            <a:xfrm>
              <a:off x="-3635815" y="1433454"/>
              <a:ext cx="2658327" cy="1998603"/>
              <a:chOff x="9396536" y="1885505"/>
              <a:chExt cx="2658327" cy="1998603"/>
            </a:xfrm>
          </p:grpSpPr>
          <p:pic>
            <p:nvPicPr>
              <p:cNvPr id="1036" name="Picture 12" descr="D:\изображ\электроэнергетика\51.jpg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396536" y="1885505"/>
                <a:ext cx="2654634" cy="1998603"/>
              </a:xfrm>
              <a:prstGeom prst="rect">
                <a:avLst/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2" name="TextBox 31"/>
              <p:cNvSpPr txBox="1"/>
              <p:nvPr/>
            </p:nvSpPr>
            <p:spPr>
              <a:xfrm>
                <a:off x="9422261" y="3176222"/>
                <a:ext cx="263260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dirty="0" smtClean="0">
                    <a:solidFill>
                      <a:schemeClr val="bg1"/>
                    </a:solidFill>
                  </a:rPr>
                  <a:t>Спутник системы «</a:t>
                </a:r>
                <a:r>
                  <a:rPr lang="ru-RU" sz="2000" dirty="0" err="1" smtClean="0">
                    <a:solidFill>
                      <a:schemeClr val="bg1"/>
                    </a:solidFill>
                  </a:rPr>
                  <a:t>Глонасс</a:t>
                </a:r>
                <a:r>
                  <a:rPr lang="ru-RU" sz="2000" dirty="0" smtClean="0">
                    <a:solidFill>
                      <a:schemeClr val="bg1"/>
                    </a:solidFill>
                  </a:rPr>
                  <a:t>»</a:t>
                </a:r>
                <a:endParaRPr lang="ru-RU" sz="2000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1037" name="Picture 13" descr="D:\изображ\электроэнергетика\52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39507" y="3490223"/>
              <a:ext cx="2662019" cy="2013583"/>
            </a:xfrm>
            <a:prstGeom prst="rect">
              <a:avLst/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Умножение 3">
            <a:hlinkClick r:id="" action="ppaction://hlinkshowjump?jump=endshow"/>
          </p:cNvPr>
          <p:cNvSpPr/>
          <p:nvPr/>
        </p:nvSpPr>
        <p:spPr bwMode="auto">
          <a:xfrm>
            <a:off x="9419" y="6309320"/>
            <a:ext cx="662880" cy="548680"/>
          </a:xfrm>
          <a:prstGeom prst="mathMultiply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Умножение 7">
            <a:hlinkClick r:id="" action="ppaction://hlinkshowjump?jump=endshow"/>
          </p:cNvPr>
          <p:cNvSpPr/>
          <p:nvPr/>
        </p:nvSpPr>
        <p:spPr bwMode="auto">
          <a:xfrm>
            <a:off x="0" y="6309320"/>
            <a:ext cx="662880" cy="548680"/>
          </a:xfrm>
          <a:prstGeom prst="mathMultiply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2" name="Нашивка 41">
            <a:hlinkClick r:id="rId12" action="ppaction://hlinksldjump"/>
          </p:cNvPr>
          <p:cNvSpPr/>
          <p:nvPr/>
        </p:nvSpPr>
        <p:spPr bwMode="auto">
          <a:xfrm flipH="1">
            <a:off x="8466802" y="6430763"/>
            <a:ext cx="504056" cy="305793"/>
          </a:xfrm>
          <a:prstGeom prst="chevron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2294" y="888918"/>
            <a:ext cx="8917198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+mn-lt"/>
              </a:rPr>
              <a:t>Электроэнергетика </a:t>
            </a:r>
            <a:r>
              <a:rPr lang="ru-RU" sz="2000" dirty="0" smtClean="0">
                <a:latin typeface="+mn-lt"/>
              </a:rPr>
              <a:t>– это отрасль ТЭК, которая занимается </a:t>
            </a:r>
            <a:r>
              <a:rPr lang="ru-RU" sz="2000" dirty="0">
                <a:latin typeface="+mn-lt"/>
              </a:rPr>
              <a:t>производством электроэнергии, ее транспортировкой и распределением.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99442" y="6028670"/>
            <a:ext cx="87141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Какая отрасль хозяйства потребляет большую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часть выработанной электроэнергии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?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4412772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множение 3">
            <a:hlinkClick r:id="" action="ppaction://hlinkshowjump?jump=endshow"/>
          </p:cNvPr>
          <p:cNvSpPr/>
          <p:nvPr/>
        </p:nvSpPr>
        <p:spPr bwMode="auto">
          <a:xfrm>
            <a:off x="9419" y="6309320"/>
            <a:ext cx="662880" cy="548680"/>
          </a:xfrm>
          <a:prstGeom prst="mathMultiply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Умножение 7">
            <a:hlinkClick r:id="" action="ppaction://hlinkshowjump?jump=endshow"/>
          </p:cNvPr>
          <p:cNvSpPr/>
          <p:nvPr/>
        </p:nvSpPr>
        <p:spPr bwMode="auto">
          <a:xfrm>
            <a:off x="0" y="6309320"/>
            <a:ext cx="662880" cy="548680"/>
          </a:xfrm>
          <a:prstGeom prst="mathMultiply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189" y="153397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Состав электроэнергетики </a:t>
            </a:r>
            <a:endParaRPr lang="ru-RU" sz="32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384278" y="695887"/>
            <a:ext cx="8551499" cy="5303269"/>
            <a:chOff x="9252520" y="692696"/>
            <a:chExt cx="5485603" cy="5040560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9252520" y="692696"/>
              <a:ext cx="5485603" cy="5040560"/>
              <a:chOff x="9252520" y="692696"/>
              <a:chExt cx="5485603" cy="5040560"/>
            </a:xfrm>
          </p:grpSpPr>
          <p:sp>
            <p:nvSpPr>
              <p:cNvPr id="13" name="Прямоугольник 12"/>
              <p:cNvSpPr/>
              <p:nvPr/>
            </p:nvSpPr>
            <p:spPr bwMode="auto">
              <a:xfrm>
                <a:off x="9252520" y="692696"/>
                <a:ext cx="5485603" cy="504056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grpSp>
            <p:nvGrpSpPr>
              <p:cNvPr id="17" name="Группа 16"/>
              <p:cNvGrpSpPr/>
              <p:nvPr/>
            </p:nvGrpSpPr>
            <p:grpSpPr>
              <a:xfrm>
                <a:off x="9443879" y="1678996"/>
                <a:ext cx="5049198" cy="3859370"/>
                <a:chOff x="3931803" y="2688192"/>
                <a:chExt cx="5049198" cy="3859370"/>
              </a:xfrm>
            </p:grpSpPr>
            <p:sp>
              <p:nvSpPr>
                <p:cNvPr id="18" name="Скругленный прямоугольник 17"/>
                <p:cNvSpPr/>
                <p:nvPr/>
              </p:nvSpPr>
              <p:spPr bwMode="auto">
                <a:xfrm>
                  <a:off x="3931803" y="2688192"/>
                  <a:ext cx="2429320" cy="472467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3">
                        <a:tint val="66000"/>
                        <a:satMod val="160000"/>
                      </a:schemeClr>
                    </a:gs>
                    <a:gs pos="50000">
                      <a:schemeClr val="accent3">
                        <a:tint val="44500"/>
                        <a:satMod val="160000"/>
                      </a:schemeClr>
                    </a:gs>
                    <a:gs pos="100000">
                      <a:schemeClr val="accent3">
                        <a:tint val="23500"/>
                        <a:satMod val="16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20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n-lt"/>
                    </a:rPr>
                    <a:t>ТЭС, ТЭЦ</a:t>
                  </a:r>
                </a:p>
              </p:txBody>
            </p:sp>
            <p:sp>
              <p:nvSpPr>
                <p:cNvPr id="19" name="Прямоугольник с двумя вырезанными соседними углами 18"/>
                <p:cNvSpPr/>
                <p:nvPr/>
              </p:nvSpPr>
              <p:spPr bwMode="auto">
                <a:xfrm>
                  <a:off x="6804797" y="3339793"/>
                  <a:ext cx="2176204" cy="554481"/>
                </a:xfrm>
                <a:prstGeom prst="snip2SameRect">
                  <a:avLst/>
                </a:prstGeom>
                <a:gradFill flip="none" rotWithShape="1">
                  <a:gsLst>
                    <a:gs pos="0">
                      <a:schemeClr val="accent3">
                        <a:lumMod val="75000"/>
                        <a:tint val="66000"/>
                        <a:satMod val="160000"/>
                      </a:schemeClr>
                    </a:gs>
                    <a:gs pos="50000">
                      <a:schemeClr val="accent3">
                        <a:lumMod val="75000"/>
                        <a:tint val="44500"/>
                        <a:satMod val="160000"/>
                      </a:schemeClr>
                    </a:gs>
                    <a:gs pos="100000">
                      <a:schemeClr val="accent3">
                        <a:lumMod val="75000"/>
                        <a:tint val="23500"/>
                        <a:satMod val="160000"/>
                      </a:schemeClr>
                    </a:gs>
                  </a:gsLst>
                  <a:lin ang="5400000" scaled="1"/>
                  <a:tileRect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20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2">
                          <a:lumMod val="75000"/>
                        </a:schemeClr>
                      </a:solidFill>
                      <a:effectLst/>
                      <a:latin typeface="+mn-lt"/>
                    </a:rPr>
                    <a:t>Энергия воды</a:t>
                  </a:r>
                </a:p>
              </p:txBody>
            </p:sp>
            <p:sp>
              <p:nvSpPr>
                <p:cNvPr id="20" name="Прямоугольник с двумя вырезанными соседними углами 19"/>
                <p:cNvSpPr/>
                <p:nvPr/>
              </p:nvSpPr>
              <p:spPr bwMode="auto">
                <a:xfrm>
                  <a:off x="6793838" y="3944277"/>
                  <a:ext cx="2176201" cy="1374710"/>
                </a:xfrm>
                <a:prstGeom prst="snip2SameRect">
                  <a:avLst/>
                </a:prstGeom>
                <a:gradFill flip="none" rotWithShape="1">
                  <a:gsLst>
                    <a:gs pos="0">
                      <a:schemeClr val="accent3">
                        <a:lumMod val="75000"/>
                        <a:tint val="66000"/>
                        <a:satMod val="160000"/>
                      </a:schemeClr>
                    </a:gs>
                    <a:gs pos="50000">
                      <a:schemeClr val="accent3">
                        <a:lumMod val="75000"/>
                        <a:tint val="44500"/>
                        <a:satMod val="160000"/>
                      </a:schemeClr>
                    </a:gs>
                    <a:gs pos="100000">
                      <a:schemeClr val="accent3">
                        <a:lumMod val="75000"/>
                        <a:tint val="23500"/>
                        <a:satMod val="160000"/>
                      </a:schemeClr>
                    </a:gs>
                  </a:gsLst>
                  <a:lin ang="5400000" scaled="1"/>
                  <a:tileRect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20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2">
                          <a:lumMod val="75000"/>
                        </a:schemeClr>
                      </a:solidFill>
                      <a:effectLst/>
                      <a:latin typeface="+mn-lt"/>
                    </a:rPr>
                    <a:t>Добыча и</a:t>
                  </a:r>
                </a:p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20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2">
                          <a:lumMod val="75000"/>
                        </a:schemeClr>
                      </a:solidFill>
                      <a:effectLst/>
                      <a:latin typeface="+mn-lt"/>
                    </a:rPr>
                    <a:t> подготовка </a:t>
                  </a:r>
                </a:p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20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2">
                          <a:lumMod val="75000"/>
                        </a:schemeClr>
                      </a:solidFill>
                      <a:effectLst/>
                      <a:latin typeface="+mn-lt"/>
                    </a:rPr>
                    <a:t>ядерного </a:t>
                  </a:r>
                </a:p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20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2">
                          <a:lumMod val="75000"/>
                        </a:schemeClr>
                      </a:solidFill>
                      <a:effectLst/>
                      <a:latin typeface="+mn-lt"/>
                    </a:rPr>
                    <a:t>топлива</a:t>
                  </a:r>
                </a:p>
              </p:txBody>
            </p:sp>
            <p:sp>
              <p:nvSpPr>
                <p:cNvPr id="21" name="Прямоугольник с двумя вырезанными соседними углами 20"/>
                <p:cNvSpPr/>
                <p:nvPr/>
              </p:nvSpPr>
              <p:spPr bwMode="auto">
                <a:xfrm>
                  <a:off x="6777808" y="5477594"/>
                  <a:ext cx="2176201" cy="1069968"/>
                </a:xfrm>
                <a:prstGeom prst="snip2SameRect">
                  <a:avLst/>
                </a:prstGeom>
                <a:gradFill flip="none" rotWithShape="1">
                  <a:gsLst>
                    <a:gs pos="0">
                      <a:schemeClr val="accent3">
                        <a:lumMod val="75000"/>
                        <a:tint val="66000"/>
                        <a:satMod val="160000"/>
                      </a:schemeClr>
                    </a:gs>
                    <a:gs pos="50000">
                      <a:schemeClr val="accent3">
                        <a:lumMod val="75000"/>
                        <a:tint val="44500"/>
                        <a:satMod val="160000"/>
                      </a:schemeClr>
                    </a:gs>
                    <a:gs pos="100000">
                      <a:schemeClr val="accent3">
                        <a:lumMod val="75000"/>
                        <a:tint val="23500"/>
                        <a:satMod val="160000"/>
                      </a:schemeClr>
                    </a:gs>
                  </a:gsLst>
                  <a:lin ang="5400000" scaled="1"/>
                  <a:tileRect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20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2">
                          <a:lumMod val="75000"/>
                        </a:schemeClr>
                      </a:solidFill>
                      <a:effectLst/>
                      <a:latin typeface="+mn-lt"/>
                    </a:rPr>
                    <a:t>Использование </a:t>
                  </a:r>
                </a:p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ru-RU" sz="2000" dirty="0" smtClean="0">
                      <a:solidFill>
                        <a:schemeClr val="tx2">
                          <a:lumMod val="75000"/>
                        </a:schemeClr>
                      </a:solidFill>
                      <a:latin typeface="+mn-lt"/>
                    </a:rPr>
                    <a:t>нетрадиционных</a:t>
                  </a:r>
                </a:p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ru-RU" sz="2000" dirty="0" smtClean="0">
                      <a:solidFill>
                        <a:schemeClr val="tx2">
                          <a:lumMod val="75000"/>
                        </a:schemeClr>
                      </a:solidFill>
                      <a:latin typeface="+mn-lt"/>
                    </a:rPr>
                    <a:t>в</a:t>
                  </a:r>
                  <a:r>
                    <a:rPr kumimoji="0" lang="ru-RU" sz="20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2">
                          <a:lumMod val="75000"/>
                        </a:schemeClr>
                      </a:solidFill>
                      <a:effectLst/>
                      <a:latin typeface="+mn-lt"/>
                    </a:rPr>
                    <a:t>идов энергии</a:t>
                  </a:r>
                </a:p>
              </p:txBody>
            </p:sp>
            <p:sp>
              <p:nvSpPr>
                <p:cNvPr id="22" name="Скругленный прямоугольник 21"/>
                <p:cNvSpPr/>
                <p:nvPr/>
              </p:nvSpPr>
              <p:spPr bwMode="auto">
                <a:xfrm>
                  <a:off x="3931803" y="3339793"/>
                  <a:ext cx="2404933" cy="500636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3">
                        <a:tint val="66000"/>
                        <a:satMod val="160000"/>
                      </a:schemeClr>
                    </a:gs>
                    <a:gs pos="50000">
                      <a:schemeClr val="accent3">
                        <a:tint val="44500"/>
                        <a:satMod val="160000"/>
                      </a:schemeClr>
                    </a:gs>
                    <a:gs pos="100000">
                      <a:schemeClr val="accent3">
                        <a:tint val="23500"/>
                        <a:satMod val="16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20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n-lt"/>
                    </a:rPr>
                    <a:t>ГЭС, ГАЭС, ПЭС</a:t>
                  </a:r>
                </a:p>
              </p:txBody>
            </p:sp>
            <p:sp>
              <p:nvSpPr>
                <p:cNvPr id="23" name="Скругленный прямоугольник 22"/>
                <p:cNvSpPr/>
                <p:nvPr/>
              </p:nvSpPr>
              <p:spPr bwMode="auto">
                <a:xfrm>
                  <a:off x="3931803" y="4040240"/>
                  <a:ext cx="2386797" cy="466988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3">
                        <a:tint val="66000"/>
                        <a:satMod val="160000"/>
                      </a:schemeClr>
                    </a:gs>
                    <a:gs pos="50000">
                      <a:schemeClr val="accent3">
                        <a:tint val="44500"/>
                        <a:satMod val="160000"/>
                      </a:schemeClr>
                    </a:gs>
                    <a:gs pos="100000">
                      <a:schemeClr val="accent3">
                        <a:tint val="23500"/>
                        <a:satMod val="16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20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n-lt"/>
                    </a:rPr>
                    <a:t>АЭС, АТЭЦ, АСТ</a:t>
                  </a:r>
                </a:p>
              </p:txBody>
            </p:sp>
            <p:sp>
              <p:nvSpPr>
                <p:cNvPr id="24" name="Скругленный прямоугольник 23"/>
                <p:cNvSpPr/>
                <p:nvPr/>
              </p:nvSpPr>
              <p:spPr bwMode="auto">
                <a:xfrm>
                  <a:off x="3949758" y="4827182"/>
                  <a:ext cx="2368842" cy="1365103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3">
                        <a:tint val="66000"/>
                        <a:satMod val="160000"/>
                      </a:schemeClr>
                    </a:gs>
                    <a:gs pos="50000">
                      <a:schemeClr val="accent3">
                        <a:tint val="44500"/>
                        <a:satMod val="160000"/>
                      </a:schemeClr>
                    </a:gs>
                    <a:gs pos="100000">
                      <a:schemeClr val="accent3">
                        <a:tint val="23500"/>
                        <a:satMod val="16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20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n-lt"/>
                    </a:rPr>
                    <a:t>Ветровые,</a:t>
                  </a:r>
                </a:p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20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n-lt"/>
                    </a:rPr>
                    <a:t> солнечные, </a:t>
                  </a:r>
                </a:p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20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n-lt"/>
                    </a:rPr>
                    <a:t>приливные и </a:t>
                  </a:r>
                </a:p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20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n-lt"/>
                    </a:rPr>
                    <a:t>др. ЭС</a:t>
                  </a:r>
                </a:p>
              </p:txBody>
            </p:sp>
            <p:cxnSp>
              <p:nvCxnSpPr>
                <p:cNvPr id="31" name="Прямая со стрелкой 30"/>
                <p:cNvCxnSpPr>
                  <a:endCxn id="22" idx="3"/>
                </p:cNvCxnSpPr>
                <p:nvPr/>
              </p:nvCxnSpPr>
              <p:spPr bwMode="auto">
                <a:xfrm flipH="1">
                  <a:off x="6336736" y="3590111"/>
                  <a:ext cx="443677" cy="1"/>
                </a:xfrm>
                <a:prstGeom prst="straightConnector1">
                  <a:avLst/>
                </a:prstGeom>
                <a:ln>
                  <a:noFill/>
                  <a:headEnd type="none" w="med" len="med"/>
                  <a:tailEnd type="arrow"/>
                </a:ln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Прямая со стрелкой 31"/>
                <p:cNvCxnSpPr>
                  <a:endCxn id="23" idx="3"/>
                </p:cNvCxnSpPr>
                <p:nvPr/>
              </p:nvCxnSpPr>
              <p:spPr bwMode="auto">
                <a:xfrm flipH="1">
                  <a:off x="6318600" y="4273734"/>
                  <a:ext cx="434915" cy="0"/>
                </a:xfrm>
                <a:prstGeom prst="straightConnector1">
                  <a:avLst/>
                </a:prstGeom>
                <a:ln>
                  <a:noFill/>
                  <a:headEnd type="none" w="med" len="med"/>
                  <a:tailEnd type="arrow"/>
                </a:ln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Прямая со стрелкой 32"/>
                <p:cNvCxnSpPr/>
                <p:nvPr/>
              </p:nvCxnSpPr>
              <p:spPr bwMode="auto">
                <a:xfrm flipH="1">
                  <a:off x="6336736" y="5749612"/>
                  <a:ext cx="416779" cy="0"/>
                </a:xfrm>
                <a:prstGeom prst="straightConnector1">
                  <a:avLst/>
                </a:prstGeom>
                <a:ln>
                  <a:noFill/>
                  <a:headEnd type="none" w="med" len="med"/>
                  <a:tailEnd type="arrow"/>
                </a:ln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7" name="Прямоугольник 36"/>
            <p:cNvSpPr/>
            <p:nvPr/>
          </p:nvSpPr>
          <p:spPr bwMode="auto">
            <a:xfrm>
              <a:off x="9443879" y="870503"/>
              <a:ext cx="4995374" cy="501654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tint val="66000"/>
                    <a:satMod val="160000"/>
                  </a:schemeClr>
                </a:gs>
                <a:gs pos="50000">
                  <a:schemeClr val="accent3">
                    <a:tint val="44500"/>
                    <a:satMod val="160000"/>
                  </a:schemeClr>
                </a:gs>
                <a:gs pos="100000">
                  <a:schemeClr val="accent3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Электроэнергетика</a:t>
              </a:r>
            </a:p>
          </p:txBody>
        </p:sp>
        <p:sp>
          <p:nvSpPr>
            <p:cNvPr id="38" name="Прямоугольник с двумя вырезанными соседними углами 37"/>
            <p:cNvSpPr/>
            <p:nvPr/>
          </p:nvSpPr>
          <p:spPr bwMode="auto">
            <a:xfrm>
              <a:off x="12296354" y="1637988"/>
              <a:ext cx="2176204" cy="513475"/>
            </a:xfrm>
            <a:prstGeom prst="snip2SameRect">
              <a:avLst/>
            </a:prstGeom>
            <a:solidFill>
              <a:schemeClr val="accent4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latin typeface="+mn-lt"/>
                </a:rPr>
                <a:t>Топливо</a:t>
              </a:r>
            </a:p>
          </p:txBody>
        </p:sp>
        <p:cxnSp>
          <p:nvCxnSpPr>
            <p:cNvPr id="52" name="Прямая со стрелкой 51"/>
            <p:cNvCxnSpPr/>
            <p:nvPr/>
          </p:nvCxnSpPr>
          <p:spPr bwMode="auto">
            <a:xfrm flipH="1">
              <a:off x="11873199" y="1915229"/>
              <a:ext cx="443674" cy="0"/>
            </a:xfrm>
            <a:prstGeom prst="straightConnector1">
              <a:avLst/>
            </a:prstGeom>
            <a:ln>
              <a:noFill/>
              <a:headEnd type="none" w="med" len="med"/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42" name="Нашивка 41">
            <a:hlinkClick r:id="rId2" action="ppaction://hlinksldjump"/>
          </p:cNvPr>
          <p:cNvSpPr/>
          <p:nvPr/>
        </p:nvSpPr>
        <p:spPr bwMode="auto">
          <a:xfrm flipH="1">
            <a:off x="8466802" y="6430763"/>
            <a:ext cx="504056" cy="305793"/>
          </a:xfrm>
          <a:prstGeom prst="chevron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2879" y="5951029"/>
            <a:ext cx="7830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На каких типах ЭС в России производится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наибольшее количество энергии?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 bwMode="auto">
          <a:xfrm flipH="1">
            <a:off x="4577983" y="1960566"/>
            <a:ext cx="35405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 bwMode="auto">
          <a:xfrm flipH="1">
            <a:off x="4600428" y="2710844"/>
            <a:ext cx="35405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 bwMode="auto">
          <a:xfrm flipH="1">
            <a:off x="4638443" y="3422389"/>
            <a:ext cx="35405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 bwMode="auto">
          <a:xfrm flipH="1">
            <a:off x="4607189" y="4869160"/>
            <a:ext cx="35405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 bwMode="auto">
          <a:xfrm flipV="1">
            <a:off x="2699792" y="1434076"/>
            <a:ext cx="1" cy="24212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" name="Picture 2" descr="D:\изображ\ТЭК\Рисунок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78" y="695887"/>
            <a:ext cx="8289865" cy="5347784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581" y="5823603"/>
            <a:ext cx="53022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412772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97212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Особенности электроэнергетики</a:t>
            </a:r>
            <a:endParaRPr lang="ru-RU" sz="32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85678" y="1208522"/>
            <a:ext cx="8719338" cy="112371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+mn-lt"/>
              </a:rPr>
              <a:t>продукция </a:t>
            </a:r>
            <a:r>
              <a:rPr lang="ru-RU" sz="2000" dirty="0">
                <a:latin typeface="+mn-lt"/>
              </a:rPr>
              <a:t>не может накапливаться для последующего использования, поэтому потребление соответствует производству электроэнергии и во времени, и по количеству (с учетом потерь</a:t>
            </a:r>
            <a:r>
              <a:rPr lang="ru-RU" sz="2000" dirty="0" smtClean="0">
                <a:latin typeface="+mn-lt"/>
              </a:rPr>
              <a:t>) </a:t>
            </a:r>
            <a:endParaRPr lang="ru-RU" sz="2000" dirty="0">
              <a:latin typeface="+mn-lt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282853" y="3056714"/>
            <a:ext cx="8610217" cy="3317192"/>
            <a:chOff x="648801" y="3376482"/>
            <a:chExt cx="7807169" cy="3317192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648802" y="3376482"/>
              <a:ext cx="7807168" cy="1015663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lvl="0"/>
              <a:r>
                <a:rPr lang="ru-RU" sz="2000" dirty="0" smtClean="0">
                  <a:solidFill>
                    <a:prstClr val="black"/>
                  </a:solidFill>
                  <a:latin typeface="Arial"/>
                </a:rPr>
                <a:t>Электроэнергия легко передается </a:t>
              </a:r>
              <a:r>
                <a:rPr lang="ru-RU" sz="2000" dirty="0">
                  <a:solidFill>
                    <a:prstClr val="black"/>
                  </a:solidFill>
                  <a:latin typeface="Arial"/>
                </a:rPr>
                <a:t>на большие расстояния, </a:t>
              </a:r>
              <a:r>
                <a:rPr lang="ru-RU" sz="2000" dirty="0" smtClean="0">
                  <a:solidFill>
                    <a:prstClr val="black"/>
                  </a:solidFill>
                  <a:latin typeface="Arial"/>
                </a:rPr>
                <a:t>распределяется </a:t>
              </a:r>
              <a:r>
                <a:rPr lang="ru-RU" sz="2000" dirty="0">
                  <a:solidFill>
                    <a:prstClr val="black"/>
                  </a:solidFill>
                  <a:latin typeface="Arial"/>
                </a:rPr>
                <a:t>между потребителями, </a:t>
              </a:r>
              <a:r>
                <a:rPr lang="ru-RU" sz="2000" dirty="0" smtClean="0">
                  <a:solidFill>
                    <a:prstClr val="black"/>
                  </a:solidFill>
                  <a:latin typeface="Arial"/>
                </a:rPr>
                <a:t>преобразуется </a:t>
              </a:r>
              <a:r>
                <a:rPr lang="ru-RU" sz="2000" dirty="0">
                  <a:solidFill>
                    <a:prstClr val="black"/>
                  </a:solidFill>
                  <a:latin typeface="Arial"/>
                </a:rPr>
                <a:t>в другие виды энергии (механическую, химическую, тепловую, свет</a:t>
              </a:r>
              <a:r>
                <a:rPr lang="ru-RU" sz="2000" dirty="0" smtClean="0">
                  <a:solidFill>
                    <a:prstClr val="black"/>
                  </a:solidFill>
                  <a:latin typeface="Arial"/>
                </a:rPr>
                <a:t>) </a:t>
              </a:r>
              <a:endParaRPr lang="ru-RU" sz="200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648802" y="4392145"/>
              <a:ext cx="7807168" cy="646331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lvl="0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2000" dirty="0">
                  <a:solidFill>
                    <a:prstClr val="black"/>
                  </a:solidFill>
                  <a:cs typeface="Times New Roman" pitchFamily="18" charset="0"/>
                </a:rPr>
                <a:t>Существуют устойчивые межрайонные связи по ввозу и вывозу электроэнергетики. </a:t>
              </a: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652025" y="5016042"/>
              <a:ext cx="7803945" cy="707886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lvl="0"/>
              <a:r>
                <a:rPr lang="ru-RU" sz="2000" dirty="0"/>
                <a:t>Электроэнергетика является отраслью специализации </a:t>
              </a:r>
              <a:endParaRPr lang="ru-RU" sz="2000" dirty="0" smtClean="0"/>
            </a:p>
            <a:p>
              <a:pPr lvl="0"/>
              <a:r>
                <a:rPr lang="ru-RU" sz="2000" dirty="0" smtClean="0"/>
                <a:t>Приволжского </a:t>
              </a:r>
              <a:r>
                <a:rPr lang="ru-RU" sz="2000" dirty="0"/>
                <a:t>и Сибирского федеральных округов. </a:t>
              </a: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648801" y="5708789"/>
              <a:ext cx="7807169" cy="984885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lvl="0"/>
              <a:r>
                <a:rPr lang="ru-RU" sz="2000" dirty="0"/>
                <a:t>Крупные электростанции играют районообразующую роль. </a:t>
              </a:r>
              <a:endParaRPr lang="ru-RU" sz="2000" dirty="0" smtClean="0"/>
            </a:p>
            <a:p>
              <a:pPr lvl="0"/>
              <a:r>
                <a:rPr lang="ru-RU" sz="2000" dirty="0" smtClean="0"/>
                <a:t>На </a:t>
              </a:r>
              <a:r>
                <a:rPr lang="ru-RU" sz="2000" dirty="0"/>
                <a:t>их базе возникают энергоемкие и теплоемкие производства. </a:t>
              </a:r>
              <a:r>
                <a:rPr lang="ru-RU" sz="1800" dirty="0"/>
                <a:t>(выплавка алюминия, титана, производство химических волокон)</a:t>
              </a:r>
            </a:p>
          </p:txBody>
        </p:sp>
      </p:grpSp>
      <p:sp>
        <p:nvSpPr>
          <p:cNvPr id="20" name="Скругленный прямоугольник 19"/>
          <p:cNvSpPr/>
          <p:nvPr/>
        </p:nvSpPr>
        <p:spPr>
          <a:xfrm>
            <a:off x="185678" y="765848"/>
            <a:ext cx="2246810" cy="442674"/>
          </a:xfrm>
          <a:prstGeom prst="round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ru-RU" sz="2000" i="1" dirty="0" smtClean="0">
                <a:ln w="1905"/>
                <a:gradFill>
                  <a:gsLst>
                    <a:gs pos="0">
                      <a:srgbClr val="E8B7B7">
                        <a:shade val="20000"/>
                        <a:satMod val="200000"/>
                      </a:srgbClr>
                    </a:gs>
                    <a:gs pos="78000">
                      <a:srgbClr val="E8B7B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E8B7B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/>
              </a:rPr>
              <a:t>Производство</a:t>
            </a:r>
            <a:endParaRPr lang="ru-RU" sz="2000" i="1" dirty="0">
              <a:ln w="1905"/>
              <a:gradFill>
                <a:gsLst>
                  <a:gs pos="0">
                    <a:srgbClr val="E8B7B7">
                      <a:shade val="20000"/>
                      <a:satMod val="200000"/>
                    </a:srgbClr>
                  </a:gs>
                  <a:gs pos="78000">
                    <a:srgbClr val="E8B7B7">
                      <a:tint val="90000"/>
                      <a:shade val="89000"/>
                      <a:satMod val="220000"/>
                    </a:srgbClr>
                  </a:gs>
                  <a:gs pos="100000">
                    <a:srgbClr val="E8B7B7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82853" y="2581891"/>
            <a:ext cx="2484731" cy="442674"/>
          </a:xfrm>
          <a:prstGeom prst="roundRect">
            <a:avLst/>
          </a:prstGeom>
          <a:ln>
            <a:solidFill>
              <a:schemeClr val="accent6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ru-RU" sz="2000" i="1" dirty="0" smtClean="0">
                <a:ln w="1905"/>
                <a:gradFill>
                  <a:gsLst>
                    <a:gs pos="0">
                      <a:srgbClr val="E8B7B7">
                        <a:shade val="20000"/>
                        <a:satMod val="200000"/>
                      </a:srgbClr>
                    </a:gs>
                    <a:gs pos="78000">
                      <a:srgbClr val="E8B7B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E8B7B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/>
              </a:rPr>
              <a:t>Распределение</a:t>
            </a:r>
            <a:endParaRPr lang="ru-RU" sz="2000" i="1" dirty="0">
              <a:ln w="1905"/>
              <a:gradFill>
                <a:gsLst>
                  <a:gs pos="0">
                    <a:srgbClr val="E8B7B7">
                      <a:shade val="20000"/>
                      <a:satMod val="200000"/>
                    </a:srgbClr>
                  </a:gs>
                  <a:gs pos="78000">
                    <a:srgbClr val="E8B7B7">
                      <a:tint val="90000"/>
                      <a:shade val="89000"/>
                      <a:satMod val="220000"/>
                    </a:srgbClr>
                  </a:gs>
                  <a:gs pos="100000">
                    <a:srgbClr val="E8B7B7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/>
            </a:endParaRPr>
          </a:p>
        </p:txBody>
      </p:sp>
      <p:sp>
        <p:nvSpPr>
          <p:cNvPr id="39" name="Умножение 38">
            <a:hlinkClick r:id="" action="ppaction://hlinkshowjump?jump=endshow"/>
          </p:cNvPr>
          <p:cNvSpPr/>
          <p:nvPr/>
        </p:nvSpPr>
        <p:spPr bwMode="auto">
          <a:xfrm>
            <a:off x="9419" y="6309320"/>
            <a:ext cx="662880" cy="548680"/>
          </a:xfrm>
          <a:prstGeom prst="mathMultiply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0" name="Умножение 39">
            <a:hlinkClick r:id="" action="ppaction://hlinkshowjump?jump=endshow"/>
          </p:cNvPr>
          <p:cNvSpPr/>
          <p:nvPr/>
        </p:nvSpPr>
        <p:spPr bwMode="auto">
          <a:xfrm>
            <a:off x="0" y="6309320"/>
            <a:ext cx="662880" cy="548680"/>
          </a:xfrm>
          <a:prstGeom prst="mathMultiply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1" name="Нашивка 40">
            <a:hlinkClick r:id="rId2" action="ppaction://hlinksldjump"/>
          </p:cNvPr>
          <p:cNvSpPr/>
          <p:nvPr/>
        </p:nvSpPr>
        <p:spPr bwMode="auto">
          <a:xfrm flipH="1">
            <a:off x="8466802" y="6430763"/>
            <a:ext cx="504056" cy="305793"/>
          </a:xfrm>
          <a:prstGeom prst="chevron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194158" y="1191424"/>
            <a:ext cx="8726318" cy="5117896"/>
            <a:chOff x="-8312522" y="1031665"/>
            <a:chExt cx="8540773" cy="4970920"/>
          </a:xfrm>
        </p:grpSpPr>
        <p:pic>
          <p:nvPicPr>
            <p:cNvPr id="2050" name="Picture 2" descr="D:\изображ\электроэнергетика\э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312522" y="1715992"/>
              <a:ext cx="8540773" cy="428659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Прямоугольник 9"/>
            <p:cNvSpPr/>
            <p:nvPr/>
          </p:nvSpPr>
          <p:spPr bwMode="auto">
            <a:xfrm>
              <a:off x="-8312522" y="1031665"/>
              <a:ext cx="8540772" cy="814853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>
                  <a:lumMod val="9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Производство</a:t>
              </a:r>
              <a:r>
                <a:rPr kumimoji="0" lang="ru-RU" sz="20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 </a:t>
              </a:r>
              <a:r>
                <a: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электроэнергии на душу населения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 </a:t>
              </a:r>
              <a:r>
                <a: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(тыс. </a:t>
              </a:r>
              <a:r>
                <a:rPr kumimoji="0" lang="ru-RU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кВт</a:t>
              </a:r>
              <a:r>
                <a:rPr kumimoji="0" lang="ru-RU" sz="20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·</a:t>
              </a:r>
              <a:r>
                <a:rPr kumimoji="0" lang="ru-RU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час</a:t>
              </a:r>
              <a:r>
                <a: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)</a:t>
              </a:r>
            </a:p>
          </p:txBody>
        </p:sp>
      </p:grp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747" y="4838886"/>
            <a:ext cx="53022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множение 3">
            <a:hlinkClick r:id="" action="ppaction://hlinkshowjump?jump=endshow"/>
          </p:cNvPr>
          <p:cNvSpPr/>
          <p:nvPr/>
        </p:nvSpPr>
        <p:spPr bwMode="auto">
          <a:xfrm>
            <a:off x="9419" y="6309320"/>
            <a:ext cx="662880" cy="548680"/>
          </a:xfrm>
          <a:prstGeom prst="mathMultiply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Умножение 7">
            <a:hlinkClick r:id="" action="ppaction://hlinkshowjump?jump=endshow"/>
          </p:cNvPr>
          <p:cNvSpPr/>
          <p:nvPr/>
        </p:nvSpPr>
        <p:spPr bwMode="auto">
          <a:xfrm>
            <a:off x="0" y="6309320"/>
            <a:ext cx="662880" cy="548680"/>
          </a:xfrm>
          <a:prstGeom prst="mathMultiply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97212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Типы электростанций</a:t>
            </a:r>
            <a:endParaRPr lang="ru-RU" sz="32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  <p:sp>
        <p:nvSpPr>
          <p:cNvPr id="42" name="Нашивка 41">
            <a:hlinkClick r:id="rId2" action="ppaction://hlinksldjump"/>
          </p:cNvPr>
          <p:cNvSpPr/>
          <p:nvPr/>
        </p:nvSpPr>
        <p:spPr bwMode="auto">
          <a:xfrm flipH="1">
            <a:off x="8466802" y="6430763"/>
            <a:ext cx="504056" cy="305793"/>
          </a:xfrm>
          <a:prstGeom prst="chevron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00192" y="1421416"/>
            <a:ext cx="2703153" cy="4041934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+mn-lt"/>
              </a:rPr>
              <a:t>Электроэнергия производится на электростанциях различных типов.</a:t>
            </a:r>
          </a:p>
          <a:p>
            <a:pPr algn="ctr"/>
            <a:endParaRPr lang="ru-RU" sz="2000" dirty="0">
              <a:latin typeface="+mn-lt"/>
            </a:endParaRPr>
          </a:p>
          <a:p>
            <a:pPr algn="ctr"/>
            <a:r>
              <a:rPr lang="ru-RU" sz="2000" dirty="0" smtClean="0">
                <a:latin typeface="+mn-lt"/>
              </a:rPr>
              <a:t> Каждый из них имеет свои технико – экономические особенности и факторы размещения.</a:t>
            </a:r>
            <a:endParaRPr lang="ru-RU" sz="2000" dirty="0">
              <a:latin typeface="+mn-lt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667910395"/>
              </p:ext>
            </p:extLst>
          </p:nvPr>
        </p:nvGraphicFramePr>
        <p:xfrm>
          <a:off x="316480" y="781987"/>
          <a:ext cx="5904854" cy="5527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Скругленный прямоугольник 6">
            <a:hlinkClick r:id="rId8" action="ppaction://hlinksldjump"/>
          </p:cNvPr>
          <p:cNvSpPr/>
          <p:nvPr/>
        </p:nvSpPr>
        <p:spPr bwMode="auto">
          <a:xfrm>
            <a:off x="340859" y="804119"/>
            <a:ext cx="5599294" cy="1278861"/>
          </a:xfrm>
          <a:prstGeom prst="roundRect">
            <a:avLst/>
          </a:prstGeom>
          <a:solidFill>
            <a:schemeClr val="accen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Скругленный прямоугольник 11">
            <a:hlinkClick r:id="rId9" action="ppaction://hlinksldjump"/>
          </p:cNvPr>
          <p:cNvSpPr/>
          <p:nvPr/>
        </p:nvSpPr>
        <p:spPr bwMode="auto">
          <a:xfrm>
            <a:off x="340858" y="3515653"/>
            <a:ext cx="5599293" cy="1281497"/>
          </a:xfrm>
          <a:prstGeom prst="roundRect">
            <a:avLst/>
          </a:prstGeom>
          <a:solidFill>
            <a:schemeClr val="accen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Скругленный прямоугольник 12">
            <a:hlinkClick r:id="rId10" action="ppaction://hlinksldjump"/>
          </p:cNvPr>
          <p:cNvSpPr/>
          <p:nvPr/>
        </p:nvSpPr>
        <p:spPr bwMode="auto">
          <a:xfrm>
            <a:off x="350770" y="4917267"/>
            <a:ext cx="5589382" cy="1359844"/>
          </a:xfrm>
          <a:prstGeom prst="roundRect">
            <a:avLst/>
          </a:prstGeom>
          <a:solidFill>
            <a:schemeClr val="accen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Скругленный прямоугольник 8">
            <a:hlinkClick r:id="rId11" action="ppaction://hlinksldjump"/>
          </p:cNvPr>
          <p:cNvSpPr/>
          <p:nvPr/>
        </p:nvSpPr>
        <p:spPr bwMode="auto">
          <a:xfrm>
            <a:off x="331439" y="2192808"/>
            <a:ext cx="5608711" cy="1236192"/>
          </a:xfrm>
          <a:prstGeom prst="roundRect">
            <a:avLst/>
          </a:prstGeom>
          <a:solidFill>
            <a:schemeClr val="accen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79446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985662" y="908720"/>
            <a:ext cx="2064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Особенности </a:t>
            </a:r>
            <a:endParaRPr lang="ru-RU" dirty="0"/>
          </a:p>
        </p:txBody>
      </p:sp>
      <p:sp>
        <p:nvSpPr>
          <p:cNvPr id="4" name="Умножение 3">
            <a:hlinkClick r:id="" action="ppaction://hlinkshowjump?jump=endshow"/>
          </p:cNvPr>
          <p:cNvSpPr/>
          <p:nvPr/>
        </p:nvSpPr>
        <p:spPr bwMode="auto">
          <a:xfrm>
            <a:off x="9419" y="6309320"/>
            <a:ext cx="662880" cy="548680"/>
          </a:xfrm>
          <a:prstGeom prst="mathMultiply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Умножение 7">
            <a:hlinkClick r:id="" action="ppaction://hlinkshowjump?jump=endshow"/>
          </p:cNvPr>
          <p:cNvSpPr/>
          <p:nvPr/>
        </p:nvSpPr>
        <p:spPr bwMode="auto">
          <a:xfrm>
            <a:off x="0" y="6309320"/>
            <a:ext cx="662880" cy="548680"/>
          </a:xfrm>
          <a:prstGeom prst="mathMultiply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97212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Тепловые электростанции</a:t>
            </a:r>
            <a:endParaRPr lang="ru-RU" sz="32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  <p:sp>
        <p:nvSpPr>
          <p:cNvPr id="42" name="Нашивка 41">
            <a:hlinkClick r:id="rId3" action="ppaction://hlinksldjump"/>
          </p:cNvPr>
          <p:cNvSpPr/>
          <p:nvPr/>
        </p:nvSpPr>
        <p:spPr bwMode="auto">
          <a:xfrm flipH="1">
            <a:off x="8466802" y="6430763"/>
            <a:ext cx="504056" cy="305793"/>
          </a:xfrm>
          <a:prstGeom prst="chevron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3999443"/>
              </p:ext>
            </p:extLst>
          </p:nvPr>
        </p:nvGraphicFramePr>
        <p:xfrm>
          <a:off x="179510" y="980728"/>
          <a:ext cx="8856986" cy="45338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24138"/>
                <a:gridCol w="1872208"/>
                <a:gridCol w="1800200"/>
                <a:gridCol w="1944216"/>
                <a:gridCol w="2016224"/>
              </a:tblGrid>
              <a:tr h="864096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Доля энергии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C00000"/>
                          </a:solidFill>
                        </a:rPr>
                        <a:t>Топливо</a:t>
                      </a:r>
                      <a:endParaRPr lang="ru-RU" sz="2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C00000"/>
                          </a:solidFill>
                        </a:rPr>
                        <a:t>Факторы размещения</a:t>
                      </a:r>
                      <a:endParaRPr lang="ru-RU" sz="2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+</a:t>
                      </a:r>
                      <a:endParaRPr lang="ru-RU" sz="48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-</a:t>
                      </a:r>
                      <a:endParaRPr lang="ru-RU" sz="48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66979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86" y="2055240"/>
            <a:ext cx="53022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461225" y="2113615"/>
            <a:ext cx="19442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+mn-lt"/>
              </a:rPr>
              <a:t>Разные виды: газ, мазут, уголь, торф  </a:t>
            </a:r>
            <a:endParaRPr lang="ru-RU" sz="2000" dirty="0"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1407164" y="1009798"/>
            <a:ext cx="2012709" cy="1003355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3439462" y="992975"/>
            <a:ext cx="1656183" cy="1003355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95446" y="2142335"/>
            <a:ext cx="1800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+mn-lt"/>
              </a:rPr>
              <a:t>Топливо и потребитель</a:t>
            </a:r>
            <a:endParaRPr lang="ru-RU" sz="2000" dirty="0">
              <a:latin typeface="+mn-lt"/>
            </a:endParaRPr>
          </a:p>
        </p:txBody>
      </p:sp>
      <p:sp>
        <p:nvSpPr>
          <p:cNvPr id="13" name="TextBox 12">
            <a:hlinkHover r:id="" action="ppaction://noaction" highlightClick="1"/>
          </p:cNvPr>
          <p:cNvSpPr txBox="1"/>
          <p:nvPr/>
        </p:nvSpPr>
        <p:spPr>
          <a:xfrm>
            <a:off x="210504" y="4012822"/>
            <a:ext cx="1851550" cy="400110"/>
          </a:xfrm>
          <a:prstGeom prst="rect">
            <a:avLst/>
          </a:prstGeom>
          <a:ln>
            <a:solidFill>
              <a:schemeClr val="accent6">
                <a:lumMod val="9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Виды ТЭС</a:t>
            </a:r>
            <a:endParaRPr lang="ru-RU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179513" y="4385438"/>
            <a:ext cx="49161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ТЭЦ - теплоэлектроцентраль </a:t>
            </a:r>
          </a:p>
          <a:p>
            <a:r>
              <a:rPr lang="ru-RU" dirty="0" smtClean="0"/>
              <a:t>ГРЭС – государственная районная </a:t>
            </a:r>
          </a:p>
          <a:p>
            <a:r>
              <a:rPr lang="ru-RU" dirty="0" smtClean="0"/>
              <a:t>электростанция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205639" y="2012119"/>
            <a:ext cx="188664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Строятся быстро и дешево в разных районах; используют разные виды топлива.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7079498" y="1984082"/>
            <a:ext cx="20517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Используют </a:t>
            </a:r>
            <a:r>
              <a:rPr lang="ru-RU" dirty="0" err="1" smtClean="0"/>
              <a:t>невозобнови-мые</a:t>
            </a:r>
            <a:r>
              <a:rPr lang="ru-RU" dirty="0" smtClean="0"/>
              <a:t> </a:t>
            </a:r>
            <a:r>
              <a:rPr lang="ru-RU" dirty="0" err="1" smtClean="0"/>
              <a:t>энергетичес</a:t>
            </a:r>
            <a:r>
              <a:rPr lang="ru-RU" dirty="0" smtClean="0"/>
              <a:t>-кие </a:t>
            </a:r>
            <a:r>
              <a:rPr lang="ru-RU" dirty="0"/>
              <a:t>ресурсы, </a:t>
            </a:r>
            <a:r>
              <a:rPr lang="ru-RU" dirty="0" smtClean="0"/>
              <a:t>выбрасывают </a:t>
            </a:r>
            <a:r>
              <a:rPr lang="ru-RU" dirty="0"/>
              <a:t>твердые и газообразные отходы.</a:t>
            </a:r>
          </a:p>
        </p:txBody>
      </p:sp>
      <p:sp>
        <p:nvSpPr>
          <p:cNvPr id="29" name="Прямоугольник 28"/>
          <p:cNvSpPr/>
          <p:nvPr/>
        </p:nvSpPr>
        <p:spPr bwMode="auto">
          <a:xfrm>
            <a:off x="5104750" y="992975"/>
            <a:ext cx="1872208" cy="100335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 bwMode="auto">
          <a:xfrm>
            <a:off x="7079498" y="1009798"/>
            <a:ext cx="1893374" cy="100335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050" name="Picture 2" descr="C:\Users\марина\Desktop\диа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476" y="967031"/>
            <a:ext cx="6293058" cy="5145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179513" y="983999"/>
            <a:ext cx="8832756" cy="5105282"/>
            <a:chOff x="9396537" y="618871"/>
            <a:chExt cx="8791347" cy="5237544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9396537" y="618871"/>
              <a:ext cx="8791347" cy="5237544"/>
              <a:chOff x="8862982" y="1354337"/>
              <a:chExt cx="7059817" cy="3793630"/>
            </a:xfrm>
          </p:grpSpPr>
          <p:grpSp>
            <p:nvGrpSpPr>
              <p:cNvPr id="19" name="Группа 18"/>
              <p:cNvGrpSpPr/>
              <p:nvPr/>
            </p:nvGrpSpPr>
            <p:grpSpPr>
              <a:xfrm>
                <a:off x="8862982" y="1354337"/>
                <a:ext cx="7059817" cy="3793630"/>
                <a:chOff x="6150728" y="129743"/>
                <a:chExt cx="7059817" cy="3793630"/>
              </a:xfrm>
            </p:grpSpPr>
            <p:pic>
              <p:nvPicPr>
                <p:cNvPr id="23" name="Picture 2" descr="C:\Users\марина\Desktop\Рисунок2.png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sharpenSoften amount="25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50728" y="129743"/>
                  <a:ext cx="7059817" cy="3793630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4" name="TextBox 23"/>
                <p:cNvSpPr txBox="1"/>
                <p:nvPr/>
              </p:nvSpPr>
              <p:spPr>
                <a:xfrm>
                  <a:off x="8756122" y="1994969"/>
                  <a:ext cx="2480555" cy="2973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2000" dirty="0" err="1" smtClean="0"/>
                    <a:t>Сургутская</a:t>
                  </a:r>
                  <a:r>
                    <a:rPr lang="ru-RU" sz="2000" dirty="0" smtClean="0"/>
                    <a:t> (</a:t>
                  </a:r>
                  <a:r>
                    <a:rPr lang="ru-RU" sz="2000" dirty="0"/>
                    <a:t>4,8 млн. кВт), </a:t>
                  </a:r>
                </a:p>
              </p:txBody>
            </p:sp>
          </p:grpSp>
          <p:sp>
            <p:nvSpPr>
              <p:cNvPr id="20" name="Прямоугольник 19"/>
              <p:cNvSpPr/>
              <p:nvPr/>
            </p:nvSpPr>
            <p:spPr>
              <a:xfrm>
                <a:off x="9981398" y="2761712"/>
                <a:ext cx="158812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000" dirty="0"/>
                  <a:t>Костромская</a:t>
                </a:r>
              </a:p>
            </p:txBody>
          </p:sp>
          <p:sp>
            <p:nvSpPr>
              <p:cNvPr id="21" name="Прямоугольник 20"/>
              <p:cNvSpPr/>
              <p:nvPr/>
            </p:nvSpPr>
            <p:spPr>
              <a:xfrm>
                <a:off x="10546361" y="3079358"/>
                <a:ext cx="123803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000" dirty="0"/>
                  <a:t>Пермская</a:t>
                </a:r>
              </a:p>
            </p:txBody>
          </p:sp>
          <p:sp>
            <p:nvSpPr>
              <p:cNvPr id="22" name="Прямоугольник 21"/>
              <p:cNvSpPr/>
              <p:nvPr/>
            </p:nvSpPr>
            <p:spPr>
              <a:xfrm>
                <a:off x="10837043" y="3632733"/>
                <a:ext cx="146290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000" dirty="0" err="1"/>
                  <a:t>Рефтинская</a:t>
                </a:r>
                <a:endParaRPr lang="ru-RU" sz="2000" dirty="0"/>
              </a:p>
            </p:txBody>
          </p:sp>
        </p:grpSp>
        <p:sp>
          <p:nvSpPr>
            <p:cNvPr id="5" name="Овал 4"/>
            <p:cNvSpPr/>
            <p:nvPr/>
          </p:nvSpPr>
          <p:spPr bwMode="auto">
            <a:xfrm>
              <a:off x="12603249" y="3542270"/>
              <a:ext cx="162368" cy="167467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5" name="Овал 24"/>
            <p:cNvSpPr/>
            <p:nvPr/>
          </p:nvSpPr>
          <p:spPr bwMode="auto">
            <a:xfrm>
              <a:off x="11579347" y="3366942"/>
              <a:ext cx="162368" cy="167467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6" name="Овал 25"/>
            <p:cNvSpPr/>
            <p:nvPr/>
          </p:nvSpPr>
          <p:spPr bwMode="auto">
            <a:xfrm>
              <a:off x="10739458" y="2783410"/>
              <a:ext cx="162368" cy="167467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7" name="Овал 26"/>
            <p:cNvSpPr/>
            <p:nvPr/>
          </p:nvSpPr>
          <p:spPr bwMode="auto">
            <a:xfrm>
              <a:off x="11778082" y="3775783"/>
              <a:ext cx="162368" cy="167467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179513" y="5667951"/>
            <a:ext cx="2264818" cy="400110"/>
          </a:xfrm>
          <a:prstGeom prst="rect">
            <a:avLst/>
          </a:prstGeom>
          <a:ln>
            <a:solidFill>
              <a:schemeClr val="accent6">
                <a:lumMod val="9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/>
              <a:t>Крупнейшие </a:t>
            </a:r>
            <a:r>
              <a:rPr lang="ru-RU" sz="2000" dirty="0" smtClean="0"/>
              <a:t>ТЭС</a:t>
            </a:r>
            <a:endParaRPr lang="ru-RU" sz="2000" dirty="0"/>
          </a:p>
        </p:txBody>
      </p:sp>
      <p:sp>
        <p:nvSpPr>
          <p:cNvPr id="34" name="TextBox 33">
            <a:hlinkHover r:id="" action="ppaction://noaction" highlightClick="1"/>
          </p:cNvPr>
          <p:cNvSpPr txBox="1"/>
          <p:nvPr/>
        </p:nvSpPr>
        <p:spPr>
          <a:xfrm>
            <a:off x="809012" y="6230708"/>
            <a:ext cx="1928794" cy="400110"/>
          </a:xfrm>
          <a:prstGeom prst="rect">
            <a:avLst/>
          </a:prstGeom>
          <a:ln>
            <a:solidFill>
              <a:schemeClr val="accent6">
                <a:lumMod val="9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smtClean="0"/>
              <a:t>Схема ТЭС</a:t>
            </a:r>
            <a:endParaRPr lang="ru-RU" sz="2000" dirty="0"/>
          </a:p>
        </p:txBody>
      </p:sp>
      <p:grpSp>
        <p:nvGrpSpPr>
          <p:cNvPr id="31" name="Группа 30"/>
          <p:cNvGrpSpPr/>
          <p:nvPr/>
        </p:nvGrpSpPr>
        <p:grpSpPr>
          <a:xfrm>
            <a:off x="145199" y="2891258"/>
            <a:ext cx="8901381" cy="3267749"/>
            <a:chOff x="-9405953" y="1614076"/>
            <a:chExt cx="8901381" cy="3267749"/>
          </a:xfrm>
        </p:grpSpPr>
        <p:grpSp>
          <p:nvGrpSpPr>
            <p:cNvPr id="37" name="Группа 36"/>
            <p:cNvGrpSpPr/>
            <p:nvPr/>
          </p:nvGrpSpPr>
          <p:grpSpPr>
            <a:xfrm>
              <a:off x="-5326377" y="1614076"/>
              <a:ext cx="4821805" cy="3267749"/>
              <a:chOff x="8571294" y="-1212646"/>
              <a:chExt cx="7978390" cy="5313607"/>
            </a:xfrm>
          </p:grpSpPr>
          <p:pic>
            <p:nvPicPr>
              <p:cNvPr id="38" name="Picture 7" descr="D:\изображ\электроэнергетика\26.jp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71294" y="-1212646"/>
                <a:ext cx="7978390" cy="5313607"/>
              </a:xfrm>
              <a:prstGeom prst="rect">
                <a:avLst/>
              </a:prstGeom>
              <a:noFill/>
              <a:ln w="28575">
                <a:solidFill>
                  <a:schemeClr val="bg1">
                    <a:lumMod val="95000"/>
                  </a:schemeClr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9" name="TextBox 38"/>
              <p:cNvSpPr txBox="1"/>
              <p:nvPr/>
            </p:nvSpPr>
            <p:spPr>
              <a:xfrm>
                <a:off x="9307321" y="2674395"/>
                <a:ext cx="7068358" cy="13512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err="1" smtClean="0">
                    <a:solidFill>
                      <a:schemeClr val="bg1"/>
                    </a:solidFill>
                  </a:rPr>
                  <a:t>Сургутская</a:t>
                </a:r>
                <a:r>
                  <a:rPr lang="ru-RU" dirty="0" smtClean="0">
                    <a:solidFill>
                      <a:schemeClr val="bg1"/>
                    </a:solidFill>
                  </a:rPr>
                  <a:t> ГРЭС – крупнейшая в Европе</a:t>
                </a:r>
                <a:endParaRPr lang="ru-RU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0" name="Группа 29"/>
            <p:cNvGrpSpPr/>
            <p:nvPr/>
          </p:nvGrpSpPr>
          <p:grpSpPr>
            <a:xfrm>
              <a:off x="-9405953" y="1614076"/>
              <a:ext cx="4524399" cy="3267749"/>
              <a:chOff x="-15578129" y="2136871"/>
              <a:chExt cx="7756922" cy="5267960"/>
            </a:xfrm>
          </p:grpSpPr>
          <p:pic>
            <p:nvPicPr>
              <p:cNvPr id="41" name="Picture 2" descr="D:\изображ\электроэнергетика\25.jpg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5578129" y="2136871"/>
                <a:ext cx="7756922" cy="5267960"/>
              </a:xfrm>
              <a:prstGeom prst="rect">
                <a:avLst/>
              </a:prstGeom>
              <a:noFill/>
              <a:ln w="28575">
                <a:solidFill>
                  <a:schemeClr val="accent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-15460134" y="6765223"/>
                <a:ext cx="25202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>
                    <a:solidFill>
                      <a:schemeClr val="bg1"/>
                    </a:solidFill>
                  </a:rPr>
                  <a:t>Вид ТЭС</a:t>
                </a:r>
                <a:endParaRPr lang="ru-RU" dirty="0"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48" name="Picture 3" descr="C:\Documents and Settings\User\Мои документы\Мои рисунки\иконки\ico_pho.png"/>
          <p:cNvPicPr>
            <a:picLocks noChangeAspect="1" noChangeArrowheads="1"/>
          </p:cNvPicPr>
          <p:nvPr/>
        </p:nvPicPr>
        <p:blipFill>
          <a:blip r:embed="rId10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183" y="6196556"/>
            <a:ext cx="527145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7386682" y="299289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+mn-lt"/>
              </a:rPr>
              <a:t>Т</a:t>
            </a:r>
            <a:r>
              <a:rPr lang="ru-RU" sz="2000" dirty="0" smtClean="0">
                <a:latin typeface="+mn-lt"/>
              </a:rPr>
              <a:t>ЭС</a:t>
            </a:r>
            <a:endParaRPr lang="ru-RU" sz="2000" dirty="0">
              <a:latin typeface="+mn-lt"/>
            </a:endParaRPr>
          </a:p>
        </p:txBody>
      </p:sp>
      <p:pic>
        <p:nvPicPr>
          <p:cNvPr id="35" name="Picture 2" descr="D:\изображ\электроэнергетика\работа ТЭС2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09" y="965657"/>
            <a:ext cx="8900981" cy="5193350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942864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3" grpId="0"/>
      <p:bldP spid="3" grpId="1"/>
      <p:bldP spid="14" grpId="0"/>
      <p:bldP spid="14" grpId="1"/>
      <p:bldP spid="12" grpId="0"/>
      <p:bldP spid="12" grpId="1"/>
      <p:bldP spid="28" grpId="0"/>
      <p:bldP spid="2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03525" y="958030"/>
            <a:ext cx="19015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+mn-lt"/>
              </a:rPr>
              <a:t>Особенности </a:t>
            </a:r>
            <a:endParaRPr lang="ru-RU" sz="2000" dirty="0">
              <a:latin typeface="+mn-lt"/>
            </a:endParaRPr>
          </a:p>
        </p:txBody>
      </p:sp>
      <p:sp>
        <p:nvSpPr>
          <p:cNvPr id="4" name="Умножение 3">
            <a:hlinkClick r:id="" action="ppaction://hlinkshowjump?jump=endshow"/>
          </p:cNvPr>
          <p:cNvSpPr/>
          <p:nvPr/>
        </p:nvSpPr>
        <p:spPr bwMode="auto">
          <a:xfrm>
            <a:off x="9419" y="6309320"/>
            <a:ext cx="662880" cy="548680"/>
          </a:xfrm>
          <a:prstGeom prst="mathMultiply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Умножение 7">
            <a:hlinkClick r:id="" action="ppaction://hlinkshowjump?jump=endshow"/>
          </p:cNvPr>
          <p:cNvSpPr/>
          <p:nvPr/>
        </p:nvSpPr>
        <p:spPr bwMode="auto">
          <a:xfrm>
            <a:off x="0" y="6309320"/>
            <a:ext cx="662880" cy="548680"/>
          </a:xfrm>
          <a:prstGeom prst="mathMultiply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97212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Гидроэлектростанции</a:t>
            </a:r>
            <a:endParaRPr lang="ru-RU" sz="32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  <p:sp>
        <p:nvSpPr>
          <p:cNvPr id="42" name="Нашивка 41">
            <a:hlinkClick r:id="rId3" action="ppaction://hlinksldjump"/>
          </p:cNvPr>
          <p:cNvSpPr/>
          <p:nvPr/>
        </p:nvSpPr>
        <p:spPr bwMode="auto">
          <a:xfrm flipH="1">
            <a:off x="8466802" y="6430763"/>
            <a:ext cx="504056" cy="305793"/>
          </a:xfrm>
          <a:prstGeom prst="chevron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6793278"/>
              </p:ext>
            </p:extLst>
          </p:nvPr>
        </p:nvGraphicFramePr>
        <p:xfrm>
          <a:off x="179510" y="980728"/>
          <a:ext cx="8856986" cy="46497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24138"/>
                <a:gridCol w="1728192"/>
                <a:gridCol w="1800200"/>
                <a:gridCol w="1800200"/>
                <a:gridCol w="2304256"/>
              </a:tblGrid>
              <a:tr h="886176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Доля энергии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C00000"/>
                          </a:solidFill>
                        </a:rPr>
                        <a:t>Топливо</a:t>
                      </a:r>
                      <a:endParaRPr lang="ru-RU" sz="2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C00000"/>
                          </a:solidFill>
                        </a:rPr>
                        <a:t>Факторы размещения</a:t>
                      </a:r>
                      <a:endParaRPr lang="ru-RU" sz="2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+</a:t>
                      </a:r>
                      <a:endParaRPr lang="ru-RU" sz="48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-</a:t>
                      </a:r>
                      <a:endParaRPr lang="ru-RU" sz="48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6357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86" y="2055240"/>
            <a:ext cx="53022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461226" y="2113615"/>
            <a:ext cx="16765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+mn-lt"/>
              </a:rPr>
              <a:t>Энергия </a:t>
            </a:r>
          </a:p>
          <a:p>
            <a:pPr algn="ctr"/>
            <a:r>
              <a:rPr lang="ru-RU" sz="2000" dirty="0" smtClean="0">
                <a:latin typeface="+mn-lt"/>
              </a:rPr>
              <a:t>воды</a:t>
            </a:r>
            <a:endParaRPr lang="ru-RU" sz="2000" dirty="0"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1407164" y="1009798"/>
            <a:ext cx="1730591" cy="835025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3194557" y="908119"/>
            <a:ext cx="1656183" cy="1003355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67551" y="2107921"/>
            <a:ext cx="19101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+mn-lt"/>
              </a:rPr>
              <a:t>Крупные реки, малообжитые районы.</a:t>
            </a:r>
            <a:endParaRPr lang="ru-RU" sz="2000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4048" y="2090333"/>
            <a:ext cx="19875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+mn-lt"/>
              </a:rPr>
              <a:t>Низкая себе-стоимость энергии.</a:t>
            </a:r>
            <a:endParaRPr lang="ru-RU" sz="2000" dirty="0">
              <a:latin typeface="+mn-lt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732240" y="1844824"/>
            <a:ext cx="239897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+mn-lt"/>
              </a:rPr>
              <a:t>Долго строятся, 20 лет. Затапливают </a:t>
            </a:r>
            <a:r>
              <a:rPr lang="ru-RU" sz="2000" dirty="0">
                <a:latin typeface="+mn-lt"/>
              </a:rPr>
              <a:t>речные долины – </a:t>
            </a:r>
            <a:r>
              <a:rPr lang="ru-RU" sz="2000" dirty="0" smtClean="0">
                <a:latin typeface="+mn-lt"/>
              </a:rPr>
              <a:t> </a:t>
            </a:r>
            <a:r>
              <a:rPr lang="ru-RU" sz="2000" dirty="0">
                <a:latin typeface="+mn-lt"/>
              </a:rPr>
              <a:t>ценные Земли. Зарегулируют сток рек</a:t>
            </a:r>
            <a:r>
              <a:rPr lang="ru-RU" sz="2000" dirty="0" smtClean="0">
                <a:latin typeface="+mn-lt"/>
              </a:rPr>
              <a:t>. Вода после турбин мертвая, нарушена миграция рыб. Изменен климат территории.</a:t>
            </a:r>
            <a:endParaRPr lang="ru-RU" sz="2000" dirty="0">
              <a:latin typeface="+mn-lt"/>
            </a:endParaRPr>
          </a:p>
        </p:txBody>
      </p:sp>
      <p:sp>
        <p:nvSpPr>
          <p:cNvPr id="29" name="Прямоугольник 28"/>
          <p:cNvSpPr/>
          <p:nvPr/>
        </p:nvSpPr>
        <p:spPr bwMode="auto">
          <a:xfrm>
            <a:off x="5004048" y="992976"/>
            <a:ext cx="1728192" cy="851848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 bwMode="auto">
          <a:xfrm>
            <a:off x="6732240" y="1009798"/>
            <a:ext cx="2240632" cy="83502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050" name="Picture 2" descr="C:\Users\марина\Desktop\диа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573" y="963019"/>
            <a:ext cx="5643585" cy="46411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7337599" y="289544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+mn-lt"/>
              </a:rPr>
              <a:t>Г</a:t>
            </a:r>
            <a:r>
              <a:rPr lang="ru-RU" sz="2000" dirty="0" smtClean="0">
                <a:latin typeface="+mn-lt"/>
              </a:rPr>
              <a:t>ЭС</a:t>
            </a:r>
            <a:endParaRPr lang="ru-RU" sz="2000" dirty="0">
              <a:latin typeface="+mn-lt"/>
            </a:endParaRPr>
          </a:p>
        </p:txBody>
      </p:sp>
      <p:sp>
        <p:nvSpPr>
          <p:cNvPr id="44" name="TextBox 43">
            <a:hlinkHover r:id="" action="ppaction://noaction" highlightClick="1"/>
          </p:cNvPr>
          <p:cNvSpPr txBox="1"/>
          <p:nvPr/>
        </p:nvSpPr>
        <p:spPr>
          <a:xfrm>
            <a:off x="200414" y="2615752"/>
            <a:ext cx="1206750" cy="1015663"/>
          </a:xfrm>
          <a:prstGeom prst="rect">
            <a:avLst/>
          </a:prstGeom>
          <a:ln>
            <a:solidFill>
              <a:schemeClr val="accent6">
                <a:lumMod val="9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Крупнейшие ГЭС</a:t>
            </a:r>
            <a:endParaRPr lang="ru-RU" sz="2000" dirty="0"/>
          </a:p>
        </p:txBody>
      </p:sp>
      <p:sp>
        <p:nvSpPr>
          <p:cNvPr id="45" name="TextBox 44"/>
          <p:cNvSpPr txBox="1"/>
          <p:nvPr/>
        </p:nvSpPr>
        <p:spPr>
          <a:xfrm>
            <a:off x="200414" y="4276108"/>
            <a:ext cx="6491924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+mn-lt"/>
              </a:rPr>
              <a:t>р. Енисей</a:t>
            </a:r>
            <a:r>
              <a:rPr lang="ru-RU" sz="2000" dirty="0" smtClean="0">
                <a:latin typeface="+mn-lt"/>
              </a:rPr>
              <a:t>: Саяно-Шушенская 6,4 млн. кВт, Красноярская 6</a:t>
            </a:r>
            <a:r>
              <a:rPr lang="ru-RU" sz="2000" dirty="0">
                <a:latin typeface="+mn-lt"/>
              </a:rPr>
              <a:t> млн. </a:t>
            </a:r>
            <a:r>
              <a:rPr lang="ru-RU" sz="2000" dirty="0" smtClean="0">
                <a:latin typeface="+mn-lt"/>
              </a:rPr>
              <a:t>кВт.</a:t>
            </a:r>
          </a:p>
          <a:p>
            <a:r>
              <a:rPr lang="ru-RU" sz="2000" dirty="0" smtClean="0">
                <a:solidFill>
                  <a:srgbClr val="0070C0"/>
                </a:solidFill>
                <a:latin typeface="+mn-lt"/>
              </a:rPr>
              <a:t>р. Ангара</a:t>
            </a:r>
            <a:r>
              <a:rPr lang="ru-RU" sz="2000" dirty="0" smtClean="0">
                <a:latin typeface="+mn-lt"/>
              </a:rPr>
              <a:t>: Братская 4,5 </a:t>
            </a:r>
            <a:r>
              <a:rPr lang="ru-RU" sz="2000" dirty="0">
                <a:latin typeface="+mn-lt"/>
              </a:rPr>
              <a:t>млн. </a:t>
            </a:r>
            <a:r>
              <a:rPr lang="ru-RU" sz="2000" dirty="0" smtClean="0">
                <a:latin typeface="+mn-lt"/>
              </a:rPr>
              <a:t>кВт., Усть-Илимская</a:t>
            </a:r>
          </a:p>
          <a:p>
            <a:r>
              <a:rPr lang="ru-RU" sz="2000" dirty="0" smtClean="0">
                <a:solidFill>
                  <a:srgbClr val="0070C0"/>
                </a:solidFill>
                <a:latin typeface="+mn-lt"/>
              </a:rPr>
              <a:t>р. Волга</a:t>
            </a:r>
            <a:r>
              <a:rPr lang="ru-RU" sz="2000" dirty="0" smtClean="0">
                <a:latin typeface="+mn-lt"/>
              </a:rPr>
              <a:t>: Волжская </a:t>
            </a:r>
            <a:endParaRPr lang="ru-RU" sz="2000" dirty="0">
              <a:latin typeface="+mn-lt"/>
            </a:endParaRPr>
          </a:p>
        </p:txBody>
      </p:sp>
      <p:sp>
        <p:nvSpPr>
          <p:cNvPr id="46" name="TextBox 45">
            <a:hlinkHover r:id="" action="ppaction://noaction" highlightClick="1"/>
          </p:cNvPr>
          <p:cNvSpPr txBox="1"/>
          <p:nvPr/>
        </p:nvSpPr>
        <p:spPr>
          <a:xfrm>
            <a:off x="727737" y="6230708"/>
            <a:ext cx="1928794" cy="400110"/>
          </a:xfrm>
          <a:prstGeom prst="rect">
            <a:avLst/>
          </a:prstGeom>
          <a:ln>
            <a:solidFill>
              <a:schemeClr val="accent6">
                <a:lumMod val="9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Схема ГЭС</a:t>
            </a:r>
            <a:endParaRPr lang="ru-RU" sz="2000" dirty="0"/>
          </a:p>
        </p:txBody>
      </p:sp>
      <p:pic>
        <p:nvPicPr>
          <p:cNvPr id="72" name="Picture 4" descr="D:\изображ\электроэнергетика\28 - копия.jpg"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797" y="6240643"/>
            <a:ext cx="728328" cy="542860"/>
          </a:xfrm>
          <a:prstGeom prst="rect">
            <a:avLst/>
          </a:prstGeom>
          <a:noFill/>
          <a:ln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7" descr="D:\изображ\электроэнергетика\27 - копия.jpg"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626" y="6237206"/>
            <a:ext cx="718831" cy="539123"/>
          </a:xfrm>
          <a:prstGeom prst="rect">
            <a:avLst/>
          </a:prstGeom>
          <a:noFill/>
          <a:ln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13" descr="D:\изображ\электроэнергетика\31 - копия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645" y="6193115"/>
            <a:ext cx="780050" cy="59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778" y="6226919"/>
            <a:ext cx="739762" cy="559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Picture 11" descr="D:\изображ\электроэнергетика\30 - копия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427" y="6202727"/>
            <a:ext cx="829680" cy="580776"/>
          </a:xfrm>
          <a:prstGeom prst="rect">
            <a:avLst/>
          </a:prstGeom>
          <a:noFill/>
          <a:ln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9" name="Группа 58"/>
          <p:cNvGrpSpPr/>
          <p:nvPr/>
        </p:nvGrpSpPr>
        <p:grpSpPr>
          <a:xfrm>
            <a:off x="103455" y="939266"/>
            <a:ext cx="8937089" cy="5156047"/>
            <a:chOff x="-9311729" y="890297"/>
            <a:chExt cx="8937089" cy="5156047"/>
          </a:xfrm>
        </p:grpSpPr>
        <p:grpSp>
          <p:nvGrpSpPr>
            <p:cNvPr id="40" name="Группа 39"/>
            <p:cNvGrpSpPr/>
            <p:nvPr/>
          </p:nvGrpSpPr>
          <p:grpSpPr>
            <a:xfrm>
              <a:off x="-9311729" y="890297"/>
              <a:ext cx="8937089" cy="5156047"/>
              <a:chOff x="-8056256" y="1008440"/>
              <a:chExt cx="7932198" cy="4552846"/>
            </a:xfrm>
          </p:grpSpPr>
          <p:grpSp>
            <p:nvGrpSpPr>
              <p:cNvPr id="36" name="Группа 35"/>
              <p:cNvGrpSpPr/>
              <p:nvPr/>
            </p:nvGrpSpPr>
            <p:grpSpPr>
              <a:xfrm>
                <a:off x="-8056256" y="1008440"/>
                <a:ext cx="7932198" cy="4552846"/>
                <a:chOff x="-8056256" y="1008440"/>
                <a:chExt cx="7932198" cy="4552846"/>
              </a:xfrm>
            </p:grpSpPr>
            <p:pic>
              <p:nvPicPr>
                <p:cNvPr id="32" name="Picture 2" descr="D:\изображ\электроэнергетика\7а.png"/>
                <p:cNvPicPr>
                  <a:picLocks noChangeAspect="1" noChangeArrowheads="1"/>
                </p:cNvPicPr>
                <p:nvPr/>
              </p:nvPicPr>
              <p:blipFill>
                <a:blip r:embed="rId11">
                  <a:extLst>
                    <a:ext uri="{BEBA8EAE-BF5A-486C-A8C5-ECC9F3942E4B}">
                      <a14:imgProps xmlns:a14="http://schemas.microsoft.com/office/drawing/2010/main">
                        <a14:imgLayer r:embed="rId12">
                          <a14:imgEffect>
                            <a14:sharpenSoften amount="5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8056256" y="1008440"/>
                  <a:ext cx="7932198" cy="455284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grpSp>
              <p:nvGrpSpPr>
                <p:cNvPr id="49" name="Группа 48"/>
                <p:cNvGrpSpPr/>
                <p:nvPr/>
              </p:nvGrpSpPr>
              <p:grpSpPr>
                <a:xfrm>
                  <a:off x="-6416783" y="3485724"/>
                  <a:ext cx="4525183" cy="1583377"/>
                  <a:chOff x="11275992" y="3697244"/>
                  <a:chExt cx="5001233" cy="1683090"/>
                </a:xfrm>
              </p:grpSpPr>
              <p:sp>
                <p:nvSpPr>
                  <p:cNvPr id="61" name="TextBox 60"/>
                  <p:cNvSpPr txBox="1"/>
                  <p:nvPr/>
                </p:nvSpPr>
                <p:spPr>
                  <a:xfrm>
                    <a:off x="13302631" y="4955030"/>
                    <a:ext cx="2725838" cy="42530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ru-RU" sz="2000" dirty="0" smtClean="0"/>
                      <a:t>Саяно-Шушенская</a:t>
                    </a:r>
                    <a:endParaRPr lang="ru-RU" sz="2000" dirty="0"/>
                  </a:p>
                </p:txBody>
              </p:sp>
              <p:sp>
                <p:nvSpPr>
                  <p:cNvPr id="53" name="TextBox 52"/>
                  <p:cNvSpPr txBox="1"/>
                  <p:nvPr/>
                </p:nvSpPr>
                <p:spPr>
                  <a:xfrm>
                    <a:off x="12727675" y="4210026"/>
                    <a:ext cx="1675313" cy="37555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ru-RU" sz="2000" dirty="0" smtClean="0"/>
                      <a:t>Красноярская</a:t>
                    </a:r>
                    <a:endParaRPr lang="ru-RU" sz="2000" dirty="0"/>
                  </a:p>
                </p:txBody>
              </p:sp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14741565" y="4484011"/>
                    <a:ext cx="1535659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ru-RU" sz="2000" dirty="0" smtClean="0"/>
                      <a:t>Братская</a:t>
                    </a:r>
                    <a:endParaRPr lang="ru-RU" sz="2000" dirty="0"/>
                  </a:p>
                </p:txBody>
              </p:sp>
              <p:sp>
                <p:nvSpPr>
                  <p:cNvPr id="55" name="TextBox 54"/>
                  <p:cNvSpPr txBox="1"/>
                  <p:nvPr/>
                </p:nvSpPr>
                <p:spPr>
                  <a:xfrm>
                    <a:off x="14456163" y="4001327"/>
                    <a:ext cx="1821062" cy="37555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ru-RU" sz="2000" dirty="0" smtClean="0"/>
                      <a:t>Усть-Илимская</a:t>
                    </a:r>
                    <a:endParaRPr lang="ru-RU" sz="2000" dirty="0"/>
                  </a:p>
                </p:txBody>
              </p:sp>
              <p:sp>
                <p:nvSpPr>
                  <p:cNvPr id="56" name="TextBox 55"/>
                  <p:cNvSpPr txBox="1"/>
                  <p:nvPr/>
                </p:nvSpPr>
                <p:spPr>
                  <a:xfrm>
                    <a:off x="11275992" y="3697244"/>
                    <a:ext cx="1737584" cy="49185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ru-RU" sz="2000" dirty="0" smtClean="0"/>
                      <a:t>Волжская</a:t>
                    </a:r>
                    <a:endParaRPr lang="ru-RU" sz="2000" dirty="0"/>
                  </a:p>
                </p:txBody>
              </p:sp>
            </p:grpSp>
          </p:grpSp>
          <p:sp>
            <p:nvSpPr>
              <p:cNvPr id="63" name="Овал 62"/>
              <p:cNvSpPr/>
              <p:nvPr/>
            </p:nvSpPr>
            <p:spPr bwMode="auto">
              <a:xfrm>
                <a:off x="-6445227" y="3447440"/>
                <a:ext cx="163133" cy="163238"/>
              </a:xfrm>
              <a:prstGeom prst="ellipse">
                <a:avLst/>
              </a:prstGeom>
              <a:solidFill>
                <a:schemeClr val="accent1">
                  <a:alpha val="0"/>
                </a:schemeClr>
              </a:solidFill>
              <a:ln w="38100" cap="flat" cmpd="sng" algn="ctr">
                <a:solidFill>
                  <a:srgbClr val="0000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64" name="Овал 63"/>
              <p:cNvSpPr/>
              <p:nvPr/>
            </p:nvSpPr>
            <p:spPr bwMode="auto">
              <a:xfrm>
                <a:off x="-3987394" y="4259711"/>
                <a:ext cx="163133" cy="163238"/>
              </a:xfrm>
              <a:prstGeom prst="ellipse">
                <a:avLst/>
              </a:prstGeom>
              <a:solidFill>
                <a:schemeClr val="accent1">
                  <a:alpha val="0"/>
                </a:schemeClr>
              </a:solidFill>
              <a:ln w="38100" cap="flat" cmpd="sng" algn="ctr">
                <a:solidFill>
                  <a:srgbClr val="0000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65" name="Овал 64"/>
              <p:cNvSpPr/>
              <p:nvPr/>
            </p:nvSpPr>
            <p:spPr bwMode="auto">
              <a:xfrm>
                <a:off x="-4068960" y="4603372"/>
                <a:ext cx="163133" cy="163238"/>
              </a:xfrm>
              <a:prstGeom prst="ellipse">
                <a:avLst/>
              </a:prstGeom>
              <a:solidFill>
                <a:schemeClr val="accent1">
                  <a:alpha val="0"/>
                </a:schemeClr>
              </a:solidFill>
              <a:ln w="38100" cap="flat" cmpd="sng" algn="ctr">
                <a:solidFill>
                  <a:srgbClr val="0000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66" name="Овал 65"/>
              <p:cNvSpPr/>
              <p:nvPr/>
            </p:nvSpPr>
            <p:spPr bwMode="auto">
              <a:xfrm>
                <a:off x="-3455586" y="4250844"/>
                <a:ext cx="163133" cy="163238"/>
              </a:xfrm>
              <a:prstGeom prst="ellipse">
                <a:avLst/>
              </a:prstGeom>
              <a:solidFill>
                <a:schemeClr val="accent1">
                  <a:alpha val="0"/>
                </a:schemeClr>
              </a:solidFill>
              <a:ln w="38100" cap="flat" cmpd="sng" algn="ctr">
                <a:solidFill>
                  <a:srgbClr val="0000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67" name="Овал 66"/>
              <p:cNvSpPr/>
              <p:nvPr/>
            </p:nvSpPr>
            <p:spPr bwMode="auto">
              <a:xfrm>
                <a:off x="-3376763" y="4096144"/>
                <a:ext cx="163133" cy="163238"/>
              </a:xfrm>
              <a:prstGeom prst="ellipse">
                <a:avLst/>
              </a:prstGeom>
              <a:solidFill>
                <a:schemeClr val="accent1">
                  <a:alpha val="0"/>
                </a:schemeClr>
              </a:solidFill>
              <a:ln w="38100" cap="flat" cmpd="sng" algn="ctr">
                <a:solidFill>
                  <a:srgbClr val="0000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grpSp>
          <p:nvGrpSpPr>
            <p:cNvPr id="94" name="Группа 93"/>
            <p:cNvGrpSpPr/>
            <p:nvPr/>
          </p:nvGrpSpPr>
          <p:grpSpPr>
            <a:xfrm>
              <a:off x="-7531271" y="3605917"/>
              <a:ext cx="253127" cy="263466"/>
              <a:chOff x="-4796730" y="272038"/>
              <a:chExt cx="360040" cy="360040"/>
            </a:xfrm>
          </p:grpSpPr>
          <p:sp>
            <p:nvSpPr>
              <p:cNvPr id="95" name="Овал 94"/>
              <p:cNvSpPr/>
              <p:nvPr/>
            </p:nvSpPr>
            <p:spPr bwMode="auto">
              <a:xfrm>
                <a:off x="-4796730" y="272038"/>
                <a:ext cx="360040" cy="36004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96" name="Прямая соединительная линия 95"/>
              <p:cNvCxnSpPr/>
              <p:nvPr/>
            </p:nvCxnSpPr>
            <p:spPr bwMode="auto">
              <a:xfrm flipH="1">
                <a:off x="-4745080" y="298552"/>
                <a:ext cx="180020" cy="18002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7" name="Прямая соединительная линия 96"/>
              <p:cNvCxnSpPr/>
              <p:nvPr/>
            </p:nvCxnSpPr>
            <p:spPr bwMode="auto">
              <a:xfrm flipH="1">
                <a:off x="-4679197" y="452058"/>
                <a:ext cx="180020" cy="18002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8" name="Прямая соединительная линия 97"/>
              <p:cNvCxnSpPr/>
              <p:nvPr/>
            </p:nvCxnSpPr>
            <p:spPr bwMode="auto">
              <a:xfrm flipH="1">
                <a:off x="-4745080" y="461004"/>
                <a:ext cx="239545" cy="16014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99" name="Овал 98"/>
              <p:cNvSpPr/>
              <p:nvPr/>
            </p:nvSpPr>
            <p:spPr bwMode="auto">
              <a:xfrm>
                <a:off x="-4789698" y="280791"/>
                <a:ext cx="353007" cy="342534"/>
              </a:xfrm>
              <a:prstGeom prst="ellipse">
                <a:avLst/>
              </a:prstGeom>
              <a:solidFill>
                <a:schemeClr val="accent1">
                  <a:alpha val="0"/>
                </a:schemeClr>
              </a:solidFill>
              <a:ln w="1905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108623" y="4303651"/>
              <a:ext cx="354013" cy="360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194188" y="4484576"/>
              <a:ext cx="354013" cy="360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796730" y="4506370"/>
              <a:ext cx="354013" cy="360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915711" y="4902030"/>
              <a:ext cx="354013" cy="360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498097" y="4633098"/>
              <a:ext cx="199148" cy="2027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43586" y="2967493"/>
              <a:ext cx="201613" cy="201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9" name="Picture 6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796730" y="3067746"/>
              <a:ext cx="199148" cy="2027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0" name="Picture 6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15077" y="3233015"/>
              <a:ext cx="199148" cy="2027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1" name="Picture 6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494826" y="3666664"/>
              <a:ext cx="199148" cy="2027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2" name="Picture 6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591359" y="3703787"/>
              <a:ext cx="199148" cy="2027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3" name="Picture 6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421714" y="4359564"/>
              <a:ext cx="199148" cy="2027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4" name="Picture 6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392211" y="4340804"/>
              <a:ext cx="199148" cy="2027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5" name="Picture 6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985215" y="5060720"/>
              <a:ext cx="199148" cy="2027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6" name="Picture 6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381601" y="4529521"/>
              <a:ext cx="199148" cy="2027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7" name="Picture 6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21067" y="4980851"/>
              <a:ext cx="199148" cy="2027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8" name="Picture 6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676292" y="4483832"/>
              <a:ext cx="199148" cy="2027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9" name="Picture 6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303102" y="3803516"/>
              <a:ext cx="199148" cy="2027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0" name="Picture 6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228777" y="3607936"/>
              <a:ext cx="199148" cy="2027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1" name="Picture 6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070988" y="3589825"/>
              <a:ext cx="199148" cy="2027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2" name="Picture 6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911555" y="3506577"/>
              <a:ext cx="199148" cy="2027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3" name="Picture 6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520919" y="3253510"/>
              <a:ext cx="199148" cy="2027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4" name="Picture 6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720067" y="3660259"/>
              <a:ext cx="199148" cy="2027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5" name="Picture 6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641898" y="2715020"/>
              <a:ext cx="199148" cy="2027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6" name="Picture 6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760705" y="2712854"/>
              <a:ext cx="199148" cy="2027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7" name="Picture 6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860279" y="2818965"/>
              <a:ext cx="199148" cy="2027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8" name="Picture 6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502250" y="3675030"/>
              <a:ext cx="199148" cy="2027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9" name="Picture 6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609900" y="2270885"/>
              <a:ext cx="199148" cy="2027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0" name="Picture 6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548213" y="2365828"/>
              <a:ext cx="199148" cy="2027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1" name="Picture 6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477292" y="2236800"/>
              <a:ext cx="199148" cy="2027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2" name="Picture 6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390571" y="2214974"/>
              <a:ext cx="199148" cy="2027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3" name="Picture 6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213128" y="2117769"/>
              <a:ext cx="199148" cy="2027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4" name="Picture 6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065730" y="1896243"/>
              <a:ext cx="199148" cy="2027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5" name="Picture 6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029629" y="1782203"/>
              <a:ext cx="199148" cy="2027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6" name="Picture 6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866582" y="1729108"/>
              <a:ext cx="199148" cy="2027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7" name="Picture 6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712407" y="1794883"/>
              <a:ext cx="199148" cy="2027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8" name="Picture 6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716335" y="1882577"/>
              <a:ext cx="199148" cy="2027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40" name="Picture 2" descr="C:\Documents and Settings\User\Мои документы\Мои рисунки\иконки\ico_atl.png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55" y="3703787"/>
            <a:ext cx="527445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изображ\электроэнергетика\гэс - копия - копия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82" y="1009798"/>
            <a:ext cx="8859276" cy="503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7" name="Группа 76"/>
          <p:cNvGrpSpPr/>
          <p:nvPr/>
        </p:nvGrpSpPr>
        <p:grpSpPr>
          <a:xfrm>
            <a:off x="145882" y="966843"/>
            <a:ext cx="8878997" cy="5120405"/>
            <a:chOff x="7401599" y="469512"/>
            <a:chExt cx="7217475" cy="4715798"/>
          </a:xfrm>
        </p:grpSpPr>
        <p:pic>
          <p:nvPicPr>
            <p:cNvPr id="78" name="Picture 3" descr="D:\изображ\электроэнергетика\28.jpg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1599" y="469512"/>
              <a:ext cx="7217475" cy="4715798"/>
            </a:xfrm>
            <a:prstGeom prst="rect">
              <a:avLst/>
            </a:prstGeom>
            <a:noFill/>
            <a:ln w="28575">
              <a:solidFill>
                <a:schemeClr val="bg1">
                  <a:lumMod val="9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9" name="TextBox 78"/>
            <p:cNvSpPr txBox="1"/>
            <p:nvPr/>
          </p:nvSpPr>
          <p:spPr>
            <a:xfrm>
              <a:off x="7560762" y="570180"/>
              <a:ext cx="1914568" cy="425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Волжская ГЭС</a:t>
              </a:r>
              <a:endParaRPr lang="ru-RU" dirty="0"/>
            </a:p>
          </p:txBody>
        </p:sp>
      </p:grpSp>
      <p:grpSp>
        <p:nvGrpSpPr>
          <p:cNvPr id="80" name="Группа 79"/>
          <p:cNvGrpSpPr/>
          <p:nvPr/>
        </p:nvGrpSpPr>
        <p:grpSpPr>
          <a:xfrm>
            <a:off x="145882" y="982712"/>
            <a:ext cx="8884159" cy="5145667"/>
            <a:chOff x="14193556" y="693281"/>
            <a:chExt cx="7075204" cy="4708438"/>
          </a:xfrm>
        </p:grpSpPr>
        <p:pic>
          <p:nvPicPr>
            <p:cNvPr id="81" name="Picture 6" descr="Картинка 22 из 113456">
              <a:hlinkClick r:id="rId19"/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93556" y="693281"/>
              <a:ext cx="7075204" cy="4708438"/>
            </a:xfrm>
            <a:prstGeom prst="rect">
              <a:avLst/>
            </a:prstGeom>
            <a:noFill/>
            <a:ln w="28575">
              <a:solidFill>
                <a:schemeClr val="bg1">
                  <a:lumMod val="9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" name="TextBox 81"/>
            <p:cNvSpPr txBox="1"/>
            <p:nvPr/>
          </p:nvSpPr>
          <p:spPr>
            <a:xfrm>
              <a:off x="14261107" y="828217"/>
              <a:ext cx="2301077" cy="422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dirty="0" smtClean="0">
                  <a:solidFill>
                    <a:schemeClr val="bg1"/>
                  </a:solidFill>
                </a:rPr>
                <a:t>Красноярская ГЭС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9" name="Группа 88"/>
          <p:cNvGrpSpPr/>
          <p:nvPr/>
        </p:nvGrpSpPr>
        <p:grpSpPr>
          <a:xfrm>
            <a:off x="139453" y="982622"/>
            <a:ext cx="8865703" cy="5138136"/>
            <a:chOff x="9529287" y="778694"/>
            <a:chExt cx="7144980" cy="4615651"/>
          </a:xfrm>
        </p:grpSpPr>
        <p:pic>
          <p:nvPicPr>
            <p:cNvPr id="90" name="Picture 14" descr="D:\изображ\электроэнергетика\32.jpg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29287" y="778694"/>
              <a:ext cx="7144980" cy="4615651"/>
            </a:xfrm>
            <a:prstGeom prst="rect">
              <a:avLst/>
            </a:prstGeom>
            <a:noFill/>
            <a:ln w="28575">
              <a:solidFill>
                <a:schemeClr val="bg1">
                  <a:lumMod val="9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1" name="TextBox 90"/>
            <p:cNvSpPr txBox="1"/>
            <p:nvPr/>
          </p:nvSpPr>
          <p:spPr>
            <a:xfrm>
              <a:off x="9570610" y="787995"/>
              <a:ext cx="46805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chemeClr val="bg1"/>
                  </a:solidFill>
                </a:rPr>
                <a:t>Саянская ГЭС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3" name="Группа 82"/>
          <p:cNvGrpSpPr/>
          <p:nvPr/>
        </p:nvGrpSpPr>
        <p:grpSpPr>
          <a:xfrm>
            <a:off x="2248689" y="1005304"/>
            <a:ext cx="6724183" cy="4635211"/>
            <a:chOff x="2442324" y="1114005"/>
            <a:chExt cx="6344136" cy="4253716"/>
          </a:xfrm>
        </p:grpSpPr>
        <p:pic>
          <p:nvPicPr>
            <p:cNvPr id="84" name="Picture 10" descr="D:\изображ\электроэнергетика\30.jpg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2324" y="1114005"/>
              <a:ext cx="6344136" cy="4253716"/>
            </a:xfrm>
            <a:prstGeom prst="rect">
              <a:avLst/>
            </a:prstGeom>
            <a:noFill/>
            <a:ln w="28575">
              <a:solidFill>
                <a:schemeClr val="bg1">
                  <a:lumMod val="9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5" name="TextBox 84"/>
            <p:cNvSpPr txBox="1"/>
            <p:nvPr/>
          </p:nvSpPr>
          <p:spPr>
            <a:xfrm>
              <a:off x="2442324" y="1196741"/>
              <a:ext cx="3622665" cy="4236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dirty="0" smtClean="0">
                  <a:solidFill>
                    <a:schemeClr val="bg1"/>
                  </a:solidFill>
                </a:rPr>
                <a:t>Лопасти генератора ГЭС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6" name="Группа 85"/>
          <p:cNvGrpSpPr/>
          <p:nvPr/>
        </p:nvGrpSpPr>
        <p:grpSpPr>
          <a:xfrm>
            <a:off x="83503" y="981853"/>
            <a:ext cx="9008915" cy="5220874"/>
            <a:chOff x="9820925" y="1357920"/>
            <a:chExt cx="7384993" cy="4835290"/>
          </a:xfrm>
        </p:grpSpPr>
        <p:pic>
          <p:nvPicPr>
            <p:cNvPr id="87" name="Picture 12" descr="D:\изображ\электроэнергетика\31.jpg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925" y="1357920"/>
              <a:ext cx="7384993" cy="4835290"/>
            </a:xfrm>
            <a:prstGeom prst="rect">
              <a:avLst/>
            </a:prstGeom>
            <a:noFill/>
            <a:ln w="28575">
              <a:solidFill>
                <a:schemeClr val="bg1">
                  <a:lumMod val="9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8" name="TextBox 87"/>
            <p:cNvSpPr txBox="1"/>
            <p:nvPr/>
          </p:nvSpPr>
          <p:spPr>
            <a:xfrm>
              <a:off x="14437095" y="1428794"/>
              <a:ext cx="25718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chemeClr val="bg1"/>
                  </a:solidFill>
                </a:rPr>
                <a:t>Машинный зал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003270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3" grpId="0"/>
      <p:bldP spid="3" grpId="1"/>
      <p:bldP spid="12" grpId="0"/>
      <p:bldP spid="12" grpId="1"/>
      <p:bldP spid="28" grpId="0"/>
      <p:bldP spid="28" grpId="1"/>
      <p:bldP spid="45" grpId="0" animBg="1"/>
      <p:bldP spid="4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6064835" y="934473"/>
            <a:ext cx="1762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+mn-lt"/>
              </a:rPr>
              <a:t>Особенности</a:t>
            </a:r>
            <a:endParaRPr lang="ru-RU" sz="2000" dirty="0">
              <a:latin typeface="+mn-lt"/>
            </a:endParaRPr>
          </a:p>
        </p:txBody>
      </p:sp>
      <p:sp>
        <p:nvSpPr>
          <p:cNvPr id="4" name="Умножение 3">
            <a:hlinkClick r:id="" action="ppaction://hlinkshowjump?jump=endshow"/>
          </p:cNvPr>
          <p:cNvSpPr/>
          <p:nvPr/>
        </p:nvSpPr>
        <p:spPr bwMode="auto">
          <a:xfrm>
            <a:off x="9419" y="6309320"/>
            <a:ext cx="662880" cy="548680"/>
          </a:xfrm>
          <a:prstGeom prst="mathMultiply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Умножение 7">
            <a:hlinkClick r:id="" action="ppaction://hlinkshowjump?jump=endshow"/>
          </p:cNvPr>
          <p:cNvSpPr/>
          <p:nvPr/>
        </p:nvSpPr>
        <p:spPr bwMode="auto">
          <a:xfrm>
            <a:off x="0" y="6309320"/>
            <a:ext cx="662880" cy="548680"/>
          </a:xfrm>
          <a:prstGeom prst="mathMultiply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97212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Атомные электростанции</a:t>
            </a:r>
            <a:endParaRPr lang="ru-RU" sz="32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  <p:sp>
        <p:nvSpPr>
          <p:cNvPr id="42" name="Нашивка 41">
            <a:hlinkClick r:id="rId3" action="ppaction://hlinksldjump"/>
          </p:cNvPr>
          <p:cNvSpPr/>
          <p:nvPr/>
        </p:nvSpPr>
        <p:spPr bwMode="auto">
          <a:xfrm flipH="1">
            <a:off x="8466802" y="6430763"/>
            <a:ext cx="504056" cy="305793"/>
          </a:xfrm>
          <a:prstGeom prst="chevron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9853214"/>
              </p:ext>
            </p:extLst>
          </p:nvPr>
        </p:nvGraphicFramePr>
        <p:xfrm>
          <a:off x="179510" y="980728"/>
          <a:ext cx="8856986" cy="45338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24138"/>
                <a:gridCol w="1944216"/>
                <a:gridCol w="1728192"/>
                <a:gridCol w="1944216"/>
                <a:gridCol w="2016224"/>
              </a:tblGrid>
              <a:tr h="864096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Доля энергии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C00000"/>
                          </a:solidFill>
                        </a:rPr>
                        <a:t>Топливо</a:t>
                      </a:r>
                      <a:endParaRPr lang="ru-RU" sz="2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C00000"/>
                          </a:solidFill>
                        </a:rPr>
                        <a:t>Факторы размещения</a:t>
                      </a:r>
                      <a:endParaRPr lang="ru-RU" sz="2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+</a:t>
                      </a:r>
                      <a:endParaRPr lang="ru-RU" sz="48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-</a:t>
                      </a:r>
                      <a:endParaRPr lang="ru-RU" sz="48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66979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86" y="2055240"/>
            <a:ext cx="53022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387220" y="1844824"/>
            <a:ext cx="199827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+mn-lt"/>
              </a:rPr>
              <a:t>Ядерное: уран, плутоний, торий …</a:t>
            </a:r>
          </a:p>
          <a:p>
            <a:r>
              <a:rPr lang="ru-RU" sz="2000" b="1" dirty="0">
                <a:solidFill>
                  <a:srgbClr val="0070C0"/>
                </a:solidFill>
                <a:latin typeface="+mn-lt"/>
              </a:rPr>
              <a:t>Е</a:t>
            </a:r>
            <a:r>
              <a:rPr lang="ru-RU" sz="2000" dirty="0">
                <a:solidFill>
                  <a:srgbClr val="CC3300"/>
                </a:solidFill>
                <a:latin typeface="+mn-lt"/>
              </a:rPr>
              <a:t> </a:t>
            </a:r>
            <a:r>
              <a:rPr lang="ru-RU" sz="2000" dirty="0">
                <a:latin typeface="+mn-lt"/>
              </a:rPr>
              <a:t>1 кг ядерного топлива  =  </a:t>
            </a:r>
            <a:endParaRPr lang="ru-RU" sz="2000" dirty="0" smtClean="0">
              <a:latin typeface="+mn-lt"/>
            </a:endParaRPr>
          </a:p>
          <a:p>
            <a:r>
              <a:rPr lang="ru-RU" sz="2000" b="1" dirty="0" smtClean="0">
                <a:solidFill>
                  <a:srgbClr val="0070C0"/>
                </a:solidFill>
                <a:latin typeface="+mn-lt"/>
              </a:rPr>
              <a:t>Е</a:t>
            </a:r>
            <a:r>
              <a:rPr lang="ru-RU" sz="2000" dirty="0" smtClean="0">
                <a:latin typeface="+mn-lt"/>
              </a:rPr>
              <a:t> </a:t>
            </a:r>
            <a:r>
              <a:rPr lang="ru-RU" sz="2000" dirty="0">
                <a:latin typeface="+mn-lt"/>
              </a:rPr>
              <a:t>3 000 </a:t>
            </a:r>
            <a:r>
              <a:rPr lang="ru-RU" sz="2000" dirty="0" smtClean="0">
                <a:latin typeface="+mn-lt"/>
              </a:rPr>
              <a:t>т </a:t>
            </a:r>
          </a:p>
          <a:p>
            <a:r>
              <a:rPr lang="ru-RU" sz="2000" dirty="0" smtClean="0">
                <a:latin typeface="+mn-lt"/>
              </a:rPr>
              <a:t>каменного угля.</a:t>
            </a:r>
            <a:endParaRPr lang="ru-RU" sz="2000" dirty="0"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1407164" y="1009798"/>
            <a:ext cx="2012709" cy="1003355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3439462" y="992975"/>
            <a:ext cx="1656183" cy="1003355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25682" y="1871756"/>
            <a:ext cx="1800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+mn-lt"/>
              </a:rPr>
              <a:t>потребитель</a:t>
            </a:r>
            <a:endParaRPr lang="ru-RU" sz="2000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82863" y="1848581"/>
            <a:ext cx="19966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+mn-lt"/>
              </a:rPr>
              <a:t>Энергия стоит дешевле, чем на ТЭС. Не зависит от источников ресурсов.</a:t>
            </a:r>
            <a:endParaRPr lang="ru-RU" sz="2000" dirty="0">
              <a:latin typeface="+mn-lt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043760" y="1871756"/>
            <a:ext cx="205172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+mn-lt"/>
              </a:rPr>
              <a:t>Строятся долго, дорогое оборудование. Радиоактивное загрязнение при аварии, проблема хранения и переработки отходов.</a:t>
            </a:r>
          </a:p>
        </p:txBody>
      </p:sp>
      <p:sp>
        <p:nvSpPr>
          <p:cNvPr id="29" name="Прямоугольник 28"/>
          <p:cNvSpPr/>
          <p:nvPr/>
        </p:nvSpPr>
        <p:spPr bwMode="auto">
          <a:xfrm>
            <a:off x="5104750" y="992975"/>
            <a:ext cx="1872208" cy="100335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 bwMode="auto">
          <a:xfrm>
            <a:off x="7079498" y="1009798"/>
            <a:ext cx="1893374" cy="100335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050" name="Picture 2" descr="C:\Users\марина\Desktop\диа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856" y="975944"/>
            <a:ext cx="5499002" cy="4496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85850" y="3645111"/>
            <a:ext cx="1201370" cy="1015663"/>
          </a:xfrm>
          <a:prstGeom prst="rect">
            <a:avLst/>
          </a:prstGeom>
          <a:ln>
            <a:solidFill>
              <a:schemeClr val="accent6">
                <a:lumMod val="9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/>
              <a:t>Крупнейшие </a:t>
            </a:r>
            <a:r>
              <a:rPr lang="ru-RU" sz="2000" dirty="0" smtClean="0"/>
              <a:t>АЭС</a:t>
            </a:r>
            <a:endParaRPr lang="ru-RU" sz="2000" dirty="0"/>
          </a:p>
        </p:txBody>
      </p:sp>
      <p:sp>
        <p:nvSpPr>
          <p:cNvPr id="34" name="TextBox 33">
            <a:hlinkHover r:id="" action="ppaction://noaction" highlightClick="1"/>
          </p:cNvPr>
          <p:cNvSpPr txBox="1"/>
          <p:nvPr/>
        </p:nvSpPr>
        <p:spPr>
          <a:xfrm>
            <a:off x="809012" y="6230708"/>
            <a:ext cx="1928794" cy="400110"/>
          </a:xfrm>
          <a:prstGeom prst="rect">
            <a:avLst/>
          </a:prstGeom>
          <a:ln>
            <a:solidFill>
              <a:schemeClr val="accent6">
                <a:lumMod val="9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Схема АЭС</a:t>
            </a:r>
            <a:endParaRPr lang="ru-RU" sz="2000" dirty="0"/>
          </a:p>
        </p:txBody>
      </p:sp>
      <p:sp>
        <p:nvSpPr>
          <p:cNvPr id="43" name="TextBox 42"/>
          <p:cNvSpPr txBox="1"/>
          <p:nvPr/>
        </p:nvSpPr>
        <p:spPr>
          <a:xfrm>
            <a:off x="7386682" y="299289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+mn-lt"/>
              </a:rPr>
              <a:t>АЭС</a:t>
            </a:r>
            <a:endParaRPr lang="ru-RU" sz="2000" dirty="0">
              <a:latin typeface="+mn-lt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44018" y="4765106"/>
            <a:ext cx="716869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+mn-lt"/>
              </a:rPr>
              <a:t>9 крупнейших АЭС. Курская, Смоленская, Калининская, Ростовская, и др.</a:t>
            </a:r>
            <a:endParaRPr lang="ru-RU" sz="2000" dirty="0">
              <a:latin typeface="+mn-lt"/>
            </a:endParaRPr>
          </a:p>
        </p:txBody>
      </p:sp>
      <p:pic>
        <p:nvPicPr>
          <p:cNvPr id="53" name="Picture 2" descr="D:\изображ\электроэнергетика\Рисунок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00" y="983248"/>
            <a:ext cx="8977300" cy="5101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3" descr="D:\изображ\электроэнергетика\18 - копия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682" y="6191543"/>
            <a:ext cx="829495" cy="650233"/>
          </a:xfrm>
          <a:prstGeom prst="rect">
            <a:avLst/>
          </a:prstGeom>
          <a:noFill/>
          <a:ln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3" descr="D:\изображ\электроэнергетика\22 - копия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193" y="6198035"/>
            <a:ext cx="974501" cy="650233"/>
          </a:xfrm>
          <a:prstGeom prst="rect">
            <a:avLst/>
          </a:prstGeom>
          <a:noFill/>
          <a:ln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5" descr="D:\изображ\электроэнергетика\22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6195445"/>
            <a:ext cx="883406" cy="662555"/>
          </a:xfrm>
          <a:prstGeom prst="rect">
            <a:avLst/>
          </a:prstGeom>
          <a:noFill/>
          <a:ln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3" descr="D:\изображ\электроэнергетика\15 - копия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682" y="6209928"/>
            <a:ext cx="864096" cy="648072"/>
          </a:xfrm>
          <a:prstGeom prst="rect">
            <a:avLst/>
          </a:prstGeom>
          <a:noFill/>
          <a:ln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C:\Documents and Settings\User\Мои документы\Мои рисунки\иконки\ico_atl.pn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66" y="5566795"/>
            <a:ext cx="527445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D:\изображ\электроэнергетика\3.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84" y="983248"/>
            <a:ext cx="8868187" cy="507508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4" name="Группа 53"/>
          <p:cNvGrpSpPr/>
          <p:nvPr/>
        </p:nvGrpSpPr>
        <p:grpSpPr>
          <a:xfrm>
            <a:off x="1407164" y="993966"/>
            <a:ext cx="7593896" cy="4496390"/>
            <a:chOff x="8836673" y="35635"/>
            <a:chExt cx="7593896" cy="4496390"/>
          </a:xfrm>
        </p:grpSpPr>
        <p:pic>
          <p:nvPicPr>
            <p:cNvPr id="55" name="Picture 2" descr="D:\изображ\электроэнергетика\18.jp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36673" y="35635"/>
              <a:ext cx="7593896" cy="449639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TextBox 55"/>
            <p:cNvSpPr txBox="1"/>
            <p:nvPr/>
          </p:nvSpPr>
          <p:spPr>
            <a:xfrm>
              <a:off x="12679280" y="308022"/>
              <a:ext cx="36724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dirty="0" smtClean="0">
                  <a:solidFill>
                    <a:schemeClr val="bg1"/>
                  </a:solidFill>
                </a:rPr>
                <a:t>Калининская АЭС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0" name="Группа 59"/>
          <p:cNvGrpSpPr/>
          <p:nvPr/>
        </p:nvGrpSpPr>
        <p:grpSpPr>
          <a:xfrm>
            <a:off x="1401862" y="1028621"/>
            <a:ext cx="7643515" cy="4490837"/>
            <a:chOff x="6578597" y="-1648347"/>
            <a:chExt cx="7643515" cy="4490837"/>
          </a:xfrm>
        </p:grpSpPr>
        <p:pic>
          <p:nvPicPr>
            <p:cNvPr id="61" name="Picture 2" descr="D:\изображ\электроэнергетика\22.jp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8597" y="-1648347"/>
              <a:ext cx="7643515" cy="449083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" name="TextBox 61"/>
            <p:cNvSpPr txBox="1"/>
            <p:nvPr/>
          </p:nvSpPr>
          <p:spPr>
            <a:xfrm>
              <a:off x="8944203" y="-1610927"/>
              <a:ext cx="51842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dirty="0" smtClean="0"/>
                <a:t>Реактор 1-й в мире АЭС г. Обнинск.</a:t>
              </a:r>
              <a:endParaRPr lang="ru-RU" dirty="0"/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1380688" y="992975"/>
            <a:ext cx="7643315" cy="4490836"/>
            <a:chOff x="1424501" y="599138"/>
            <a:chExt cx="7643315" cy="4490836"/>
          </a:xfrm>
        </p:grpSpPr>
        <p:pic>
          <p:nvPicPr>
            <p:cNvPr id="64" name="Picture 4" descr="D:\изображ\электроэнергетика\23.jpg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4501" y="599138"/>
              <a:ext cx="7643315" cy="449083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" name="TextBox 64"/>
            <p:cNvSpPr txBox="1"/>
            <p:nvPr/>
          </p:nvSpPr>
          <p:spPr>
            <a:xfrm>
              <a:off x="4012884" y="696002"/>
              <a:ext cx="50405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chemeClr val="bg1"/>
                  </a:solidFill>
                </a:rPr>
                <a:t>На Ростовской (г. Волгодонск) АЭС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pic>
        <p:nvPicPr>
          <p:cNvPr id="52" name="Picture 5" descr="D:\изображ\электроэнергетика\19 - копия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553" y="6189059"/>
            <a:ext cx="896410" cy="650233"/>
          </a:xfrm>
          <a:prstGeom prst="rect">
            <a:avLst/>
          </a:prstGeom>
          <a:noFill/>
          <a:ln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1331640" y="993966"/>
            <a:ext cx="7692363" cy="5053648"/>
            <a:chOff x="9596471" y="990598"/>
            <a:chExt cx="7592335" cy="5053648"/>
          </a:xfrm>
        </p:grpSpPr>
        <p:pic>
          <p:nvPicPr>
            <p:cNvPr id="2052" name="Picture 4" descr="C:\Users\МАРИНА\Desktop\sistemupravlenergoblokom.jpg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96471" y="990598"/>
              <a:ext cx="7592335" cy="5053648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TextBox 48"/>
            <p:cNvSpPr txBox="1"/>
            <p:nvPr/>
          </p:nvSpPr>
          <p:spPr>
            <a:xfrm>
              <a:off x="9727501" y="1118229"/>
              <a:ext cx="41452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chemeClr val="bg1"/>
                  </a:solidFill>
                </a:rPr>
                <a:t>Пультовая. Управление АЭС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171711" y="961982"/>
            <a:ext cx="8837920" cy="5152947"/>
            <a:chOff x="-5614987" y="37066"/>
            <a:chExt cx="7585570" cy="5152947"/>
          </a:xfrm>
        </p:grpSpPr>
        <p:pic>
          <p:nvPicPr>
            <p:cNvPr id="67" name="Picture 2" descr="D:\изображ\электроэнергетика\15.jpg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614987" y="37066"/>
              <a:ext cx="7585570" cy="515294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8" name="TextBox 67"/>
            <p:cNvSpPr txBox="1"/>
            <p:nvPr/>
          </p:nvSpPr>
          <p:spPr>
            <a:xfrm>
              <a:off x="-5148767" y="302857"/>
              <a:ext cx="70760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chemeClr val="bg1"/>
                  </a:solidFill>
                </a:rPr>
                <a:t>Ленинградская АЭС изнутри. </a:t>
              </a:r>
            </a:p>
            <a:p>
              <a:r>
                <a:rPr lang="ru-RU" dirty="0" smtClean="0">
                  <a:solidFill>
                    <a:schemeClr val="bg1"/>
                  </a:solidFill>
                </a:rPr>
                <a:t>Наблюдение за работой реактора в пультовой.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240692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3" grpId="0"/>
      <p:bldP spid="3" grpId="1"/>
      <p:bldP spid="12" grpId="0"/>
      <p:bldP spid="12" grpId="1"/>
      <p:bldP spid="28" grpId="0"/>
      <p:bldP spid="28" grpId="1"/>
      <p:bldP spid="51" grpId="0" animBg="1"/>
      <p:bldP spid="51" grpId="1" animBg="1"/>
    </p:bldLst>
  </p:timing>
</p:sld>
</file>

<file path=ppt/theme/theme1.xml><?xml version="1.0" encoding="utf-8"?>
<a:theme xmlns:a="http://schemas.openxmlformats.org/drawingml/2006/main" name="Электронная паутина">
  <a:themeElements>
    <a:clrScheme name="Другая 63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DFEADF"/>
      </a:accent1>
      <a:accent2>
        <a:srgbClr val="EFF4EF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Электронная паутин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Электронная паутина 1">
        <a:dk1>
          <a:srgbClr val="000044"/>
        </a:dk1>
        <a:lt1>
          <a:srgbClr val="FFFFFF"/>
        </a:lt1>
        <a:dk2>
          <a:srgbClr val="000066"/>
        </a:dk2>
        <a:lt2>
          <a:srgbClr val="FFCC00"/>
        </a:lt2>
        <a:accent1>
          <a:srgbClr val="9CE157"/>
        </a:accent1>
        <a:accent2>
          <a:srgbClr val="2663A0"/>
        </a:accent2>
        <a:accent3>
          <a:srgbClr val="AAAAB8"/>
        </a:accent3>
        <a:accent4>
          <a:srgbClr val="DADADA"/>
        </a:accent4>
        <a:accent5>
          <a:srgbClr val="CBEEB4"/>
        </a:accent5>
        <a:accent6>
          <a:srgbClr val="215991"/>
        </a:accent6>
        <a:hlink>
          <a:srgbClr val="F98D4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лектронная паутина 2">
        <a:dk1>
          <a:srgbClr val="000066"/>
        </a:dk1>
        <a:lt1>
          <a:srgbClr val="9CC2E8"/>
        </a:lt1>
        <a:dk2>
          <a:srgbClr val="4D4D4D"/>
        </a:dk2>
        <a:lt2>
          <a:srgbClr val="7DAFE1"/>
        </a:lt2>
        <a:accent1>
          <a:srgbClr val="26D2E4"/>
        </a:accent1>
        <a:accent2>
          <a:srgbClr val="D0E2F4"/>
        </a:accent2>
        <a:accent3>
          <a:srgbClr val="CBDDF2"/>
        </a:accent3>
        <a:accent4>
          <a:srgbClr val="000056"/>
        </a:accent4>
        <a:accent5>
          <a:srgbClr val="ACE5EF"/>
        </a:accent5>
        <a:accent6>
          <a:srgbClr val="BCCDDD"/>
        </a:accent6>
        <a:hlink>
          <a:srgbClr val="0033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лектронная паутина 3">
        <a:dk1>
          <a:srgbClr val="000000"/>
        </a:dk1>
        <a:lt1>
          <a:srgbClr val="EAEAEA"/>
        </a:lt1>
        <a:dk2>
          <a:srgbClr val="333333"/>
        </a:dk2>
        <a:lt2>
          <a:srgbClr val="DDDDDD"/>
        </a:lt2>
        <a:accent1>
          <a:srgbClr val="C0C0C0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DCDCDC"/>
        </a:accent5>
        <a:accent6>
          <a:srgbClr val="E7E7E7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лектронная паутина 4">
        <a:dk1>
          <a:srgbClr val="002E2D"/>
        </a:dk1>
        <a:lt1>
          <a:srgbClr val="FFFFFF"/>
        </a:lt1>
        <a:dk2>
          <a:srgbClr val="005250"/>
        </a:dk2>
        <a:lt2>
          <a:srgbClr val="FFCC00"/>
        </a:lt2>
        <a:accent1>
          <a:srgbClr val="9CE157"/>
        </a:accent1>
        <a:accent2>
          <a:srgbClr val="00817E"/>
        </a:accent2>
        <a:accent3>
          <a:srgbClr val="AAB3B3"/>
        </a:accent3>
        <a:accent4>
          <a:srgbClr val="DADADA"/>
        </a:accent4>
        <a:accent5>
          <a:srgbClr val="CBEEB4"/>
        </a:accent5>
        <a:accent6>
          <a:srgbClr val="007472"/>
        </a:accent6>
        <a:hlink>
          <a:srgbClr val="FFFF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лектронная паутина 5">
        <a:dk1>
          <a:srgbClr val="291A4C"/>
        </a:dk1>
        <a:lt1>
          <a:srgbClr val="FFFFFF"/>
        </a:lt1>
        <a:dk2>
          <a:srgbClr val="3B256B"/>
        </a:dk2>
        <a:lt2>
          <a:srgbClr val="FFCC00"/>
        </a:lt2>
        <a:accent1>
          <a:srgbClr val="6EBFCA"/>
        </a:accent1>
        <a:accent2>
          <a:srgbClr val="56369C"/>
        </a:accent2>
        <a:accent3>
          <a:srgbClr val="AFACBA"/>
        </a:accent3>
        <a:accent4>
          <a:srgbClr val="DADADA"/>
        </a:accent4>
        <a:accent5>
          <a:srgbClr val="BADCE1"/>
        </a:accent5>
        <a:accent6>
          <a:srgbClr val="4D308D"/>
        </a:accent6>
        <a:hlink>
          <a:srgbClr val="CCCCFF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лектронная паутина 6">
        <a:dk1>
          <a:srgbClr val="511D30"/>
        </a:dk1>
        <a:lt1>
          <a:srgbClr val="FFFFFF"/>
        </a:lt1>
        <a:dk2>
          <a:srgbClr val="6D2740"/>
        </a:dk2>
        <a:lt2>
          <a:srgbClr val="FDD409"/>
        </a:lt2>
        <a:accent1>
          <a:srgbClr val="FDB83B"/>
        </a:accent1>
        <a:accent2>
          <a:srgbClr val="9D395D"/>
        </a:accent2>
        <a:accent3>
          <a:srgbClr val="BAACAF"/>
        </a:accent3>
        <a:accent4>
          <a:srgbClr val="DADADA"/>
        </a:accent4>
        <a:accent5>
          <a:srgbClr val="FED8AF"/>
        </a:accent5>
        <a:accent6>
          <a:srgbClr val="8E3353"/>
        </a:accent6>
        <a:hlink>
          <a:srgbClr val="FF99CC"/>
        </a:hlink>
        <a:folHlink>
          <a:srgbClr val="D6009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лектронная паутина 7">
        <a:dk1>
          <a:srgbClr val="000050"/>
        </a:dk1>
        <a:lt1>
          <a:srgbClr val="D0E2F4"/>
        </a:lt1>
        <a:dk2>
          <a:srgbClr val="000099"/>
        </a:dk2>
        <a:lt2>
          <a:srgbClr val="7DAFE1"/>
        </a:lt2>
        <a:accent1>
          <a:srgbClr val="26D2E4"/>
        </a:accent1>
        <a:accent2>
          <a:srgbClr val="FCFEAC"/>
        </a:accent2>
        <a:accent3>
          <a:srgbClr val="E4EEF8"/>
        </a:accent3>
        <a:accent4>
          <a:srgbClr val="000043"/>
        </a:accent4>
        <a:accent5>
          <a:srgbClr val="ACE5EF"/>
        </a:accent5>
        <a:accent6>
          <a:srgbClr val="E4E69B"/>
        </a:accent6>
        <a:hlink>
          <a:srgbClr val="0033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лектронная паутина 8">
        <a:dk1>
          <a:srgbClr val="000050"/>
        </a:dk1>
        <a:lt1>
          <a:srgbClr val="D0E2F4"/>
        </a:lt1>
        <a:dk2>
          <a:srgbClr val="000099"/>
        </a:dk2>
        <a:lt2>
          <a:srgbClr val="7DAFE1"/>
        </a:lt2>
        <a:accent1>
          <a:srgbClr val="2C7426"/>
        </a:accent1>
        <a:accent2>
          <a:srgbClr val="FCFEAC"/>
        </a:accent2>
        <a:accent3>
          <a:srgbClr val="E4EEF8"/>
        </a:accent3>
        <a:accent4>
          <a:srgbClr val="000043"/>
        </a:accent4>
        <a:accent5>
          <a:srgbClr val="ACBCAC"/>
        </a:accent5>
        <a:accent6>
          <a:srgbClr val="E4E69B"/>
        </a:accent6>
        <a:hlink>
          <a:srgbClr val="0033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Designs\Электронная паутина.pot</Template>
  <TotalTime>7517</TotalTime>
  <Words>1767</Words>
  <Application>Microsoft Office PowerPoint</Application>
  <PresentationFormat>Экран (4:3)</PresentationFormat>
  <Paragraphs>446</Paragraphs>
  <Slides>23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Электронная паутина</vt:lpstr>
      <vt:lpstr>Электроэнергетика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Ресурсы </vt:lpstr>
      <vt:lpstr>Презентация PowerPoint</vt:lpstr>
      <vt:lpstr>Навигация </vt:lpstr>
    </vt:vector>
  </TitlesOfParts>
  <Company>Неизвестна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1</cp:lastModifiedBy>
  <cp:revision>680</cp:revision>
  <dcterms:created xsi:type="dcterms:W3CDTF">2006-01-31T09:26:05Z</dcterms:created>
  <dcterms:modified xsi:type="dcterms:W3CDTF">2016-12-11T13:39:56Z</dcterms:modified>
</cp:coreProperties>
</file>