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5"/>
  </p:handout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6" r:id="rId10"/>
    <p:sldId id="275" r:id="rId11"/>
    <p:sldId id="274" r:id="rId12"/>
    <p:sldId id="273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D32"/>
    <a:srgbClr val="E18001"/>
    <a:srgbClr val="6B9A0E"/>
    <a:srgbClr val="89C412"/>
    <a:srgbClr val="C5FAA8"/>
    <a:srgbClr val="8CCA13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5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14.09.2023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9809" y="5242260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2" y="15792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88907" r="1238"/>
          <a:stretch/>
        </p:blipFill>
        <p:spPr bwMode="auto">
          <a:xfrm>
            <a:off x="-2" y="6337058"/>
            <a:ext cx="12192000" cy="5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visualife.newmobapp.com/wp-content/uploads/2014/07/treasure-map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336984"/>
            <a:ext cx="973668" cy="9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53" y="5070041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88907" r="1238"/>
          <a:stretch/>
        </p:blipFill>
        <p:spPr bwMode="auto">
          <a:xfrm>
            <a:off x="-2" y="6337058"/>
            <a:ext cx="12192000" cy="5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5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4" descr="https://us.123rf.com/450wm/andegro4ka/andegro4ka1311/andegro4ka131100030/23865891-pirates-treasure-map-with-spyglass-and-compass-illustration.jpg?ver=6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1927"/>
            <a:ext cx="1331407" cy="13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1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ebp"/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5508" y="4678232"/>
            <a:ext cx="8083061" cy="219407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Сейсмические пояса земли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431823" y="5301760"/>
            <a:ext cx="3317631" cy="866439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dirty="0">
                <a:solidFill>
                  <a:schemeClr val="tx1"/>
                </a:solidFill>
              </a:rPr>
              <a:t>МБОУ СОШ № 45</a:t>
            </a:r>
          </a:p>
          <a:p>
            <a:r>
              <a:rPr lang="ru-RU" sz="1400" dirty="0">
                <a:solidFill>
                  <a:schemeClr val="tx1"/>
                </a:solidFill>
              </a:rPr>
              <a:t>г. Мурманск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2AAAB7-7682-466E-AAB7-4A480BF0A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65" y="1269078"/>
            <a:ext cx="8228135" cy="5588922"/>
          </a:xfrm>
          <a:prstGeom prst="rect">
            <a:avLst/>
          </a:prstGeom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7B9DE3DD-E76A-49A6-830B-07B71F5C1F2B}"/>
              </a:ext>
            </a:extLst>
          </p:cNvPr>
          <p:cNvSpPr/>
          <p:nvPr/>
        </p:nvSpPr>
        <p:spPr>
          <a:xfrm>
            <a:off x="219808" y="342900"/>
            <a:ext cx="4114800" cy="4079631"/>
          </a:xfrm>
          <a:prstGeom prst="wedgeRoundRectCallout">
            <a:avLst>
              <a:gd name="adj1" fmla="val 97310"/>
              <a:gd name="adj2" fmla="val 4891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Очаг находился на глубине 24 км. , расстояние от эпицентра до Токио было 373 км. , а до ближайшего населенного пункта 77 км.</a:t>
            </a:r>
          </a:p>
        </p:txBody>
      </p:sp>
    </p:spTree>
    <p:extLst>
      <p:ext uri="{BB962C8B-B14F-4D97-AF65-F5344CB8AC3E}">
        <p14:creationId xmlns:p14="http://schemas.microsoft.com/office/powerpoint/2010/main" val="245414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FB216A-F5B0-47DF-95BC-62232C7BD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38" y="2967892"/>
            <a:ext cx="5835162" cy="38901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A94F7-7DF3-4851-BE57-B37CD6411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3650" cy="3675185"/>
          </a:xfrm>
          <a:prstGeom prst="rect">
            <a:avLst/>
          </a:prstGeom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A6F473CA-2BB6-4786-8D23-EB436A0B2469}"/>
              </a:ext>
            </a:extLst>
          </p:cNvPr>
          <p:cNvSpPr/>
          <p:nvPr/>
        </p:nvSpPr>
        <p:spPr>
          <a:xfrm>
            <a:off x="5055577" y="237392"/>
            <a:ext cx="5635869" cy="2409093"/>
          </a:xfrm>
          <a:prstGeom prst="wedgeRoundRectCallout">
            <a:avLst>
              <a:gd name="adj1" fmla="val 29728"/>
              <a:gd name="adj2" fmla="val 101348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</a:t>
            </a:r>
            <a:r>
              <a:rPr lang="ru-RU" sz="3000" b="1" dirty="0">
                <a:solidFill>
                  <a:srgbClr val="002060"/>
                </a:solidFill>
              </a:rPr>
              <a:t>: мощнейшее цунами -  волна достигала высоты 10 метров, побережье о. Хонсю переместилось на 2,5 метра на восток.</a:t>
            </a: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0CF93651-EF13-498B-87FA-3FF453848D14}"/>
              </a:ext>
            </a:extLst>
          </p:cNvPr>
          <p:cNvSpPr/>
          <p:nvPr/>
        </p:nvSpPr>
        <p:spPr>
          <a:xfrm>
            <a:off x="1192350" y="3991709"/>
            <a:ext cx="4988642" cy="2470638"/>
          </a:xfrm>
          <a:prstGeom prst="wedgeRoundRectCallout">
            <a:avLst>
              <a:gd name="adj1" fmla="val -30369"/>
              <a:gd name="adj2" fmla="val -88876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</a:t>
            </a:r>
            <a:r>
              <a:rPr lang="ru-RU" sz="3000" b="1" dirty="0">
                <a:solidFill>
                  <a:srgbClr val="002060"/>
                </a:solidFill>
              </a:rPr>
              <a:t>: авария на АЗС «Фукусима – 1», число погибших и пропавших без вести более 20 тысяч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25115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DA8FFAF-8C2B-4EBB-A444-0F651E89C936}"/>
              </a:ext>
            </a:extLst>
          </p:cNvPr>
          <p:cNvSpPr/>
          <p:nvPr/>
        </p:nvSpPr>
        <p:spPr>
          <a:xfrm>
            <a:off x="868973" y="905607"/>
            <a:ext cx="10454054" cy="446649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6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ЗЕМЛЕТРЯСЕНИЕ</a:t>
            </a:r>
            <a:r>
              <a:rPr lang="ru-RU" sz="4400" b="1" dirty="0">
                <a:solidFill>
                  <a:srgbClr val="002060"/>
                </a:solidFill>
              </a:rPr>
              <a:t> – беда для всего человечества. Необходимо продолжать изучать и мониторить сейсмические зоны планеты, чтобы последствия были менее разрушительными.</a:t>
            </a:r>
          </a:p>
        </p:txBody>
      </p:sp>
    </p:spTree>
    <p:extLst>
      <p:ext uri="{BB962C8B-B14F-4D97-AF65-F5344CB8AC3E}">
        <p14:creationId xmlns:p14="http://schemas.microsoft.com/office/powerpoint/2010/main" val="167971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Выучить записи в тетради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35997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49FFB9-8D71-4521-AD67-EB81EBEE2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89" y="0"/>
            <a:ext cx="9839311" cy="6858000"/>
          </a:xfrm>
          <a:prstGeom prst="rect">
            <a:avLst/>
          </a:prstGeom>
        </p:spPr>
      </p:pic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109F78FD-59EF-41D5-9080-5FA43D38F213}"/>
              </a:ext>
            </a:extLst>
          </p:cNvPr>
          <p:cNvSpPr/>
          <p:nvPr/>
        </p:nvSpPr>
        <p:spPr>
          <a:xfrm>
            <a:off x="87923" y="158262"/>
            <a:ext cx="6224954" cy="2013438"/>
          </a:xfrm>
          <a:prstGeom prst="wedgeRoundRectCallout">
            <a:avLst>
              <a:gd name="adj1" fmla="val 54208"/>
              <a:gd name="adj2" fmla="val 72345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Картина «Последний день Помпеи» – извержение вулкана Везувий</a:t>
            </a: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BD936A-30D9-47B5-A716-22055EE0B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6" y="281550"/>
            <a:ext cx="9657927" cy="629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7384461-D29C-4274-83C4-3CDD4B3439F6}"/>
              </a:ext>
            </a:extLst>
          </p:cNvPr>
          <p:cNvSpPr/>
          <p:nvPr/>
        </p:nvSpPr>
        <p:spPr>
          <a:xfrm>
            <a:off x="729761" y="659423"/>
            <a:ext cx="10225454" cy="4572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СЕЙСМИЧЕСКИЕ ПОЯСА ЗЕМЛИ 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– это подвижные области Земли, в которых сосредоточены большинство действующих вулканов и часты землетрясения.</a:t>
            </a:r>
          </a:p>
        </p:txBody>
      </p:sp>
    </p:spTree>
    <p:extLst>
      <p:ext uri="{BB962C8B-B14F-4D97-AF65-F5344CB8AC3E}">
        <p14:creationId xmlns:p14="http://schemas.microsoft.com/office/powerpoint/2010/main" val="258226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DEF622-DFD9-4DDF-85B5-49BE41B24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656" y="1485900"/>
            <a:ext cx="6467406" cy="5257917"/>
          </a:xfrm>
          <a:prstGeom prst="rect">
            <a:avLst/>
          </a:prstGeom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43E50C51-D9DB-44F3-80A9-44D836127D38}"/>
              </a:ext>
            </a:extLst>
          </p:cNvPr>
          <p:cNvSpPr/>
          <p:nvPr/>
        </p:nvSpPr>
        <p:spPr>
          <a:xfrm>
            <a:off x="79131" y="114183"/>
            <a:ext cx="5794131" cy="4255477"/>
          </a:xfrm>
          <a:prstGeom prst="wedgeRoundRectCallout">
            <a:avLst>
              <a:gd name="adj1" fmla="val 68545"/>
              <a:gd name="adj2" fmla="val 31508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/>
          </a:p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АЛЬПИЙСКО-ГИМАЛАЙСКИЙ ПОЯС </a:t>
            </a:r>
            <a:r>
              <a:rPr lang="ru-RU" sz="3600" b="1" dirty="0">
                <a:solidFill>
                  <a:srgbClr val="C00000"/>
                </a:solidFill>
              </a:rPr>
              <a:t>– </a:t>
            </a:r>
            <a:r>
              <a:rPr lang="ru-RU" sz="3600" b="1" dirty="0">
                <a:solidFill>
                  <a:srgbClr val="002060"/>
                </a:solidFill>
              </a:rPr>
              <a:t>более старший по возрасту пояс. Много потухших вулканов. Действующих совсем мало.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87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870F35-FE61-4280-8129-632B35506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71" y="1283676"/>
            <a:ext cx="7227276" cy="5420457"/>
          </a:xfrm>
          <a:prstGeom prst="rect">
            <a:avLst/>
          </a:prstGeom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A087F9D7-D151-44D3-B6AE-D9156FACE562}"/>
              </a:ext>
            </a:extLst>
          </p:cNvPr>
          <p:cNvSpPr/>
          <p:nvPr/>
        </p:nvSpPr>
        <p:spPr>
          <a:xfrm>
            <a:off x="263769" y="378069"/>
            <a:ext cx="4378569" cy="4466493"/>
          </a:xfrm>
          <a:prstGeom prst="wedgeRoundRectCallout">
            <a:avLst>
              <a:gd name="adj1" fmla="val 115312"/>
              <a:gd name="adj2" fmla="val 22146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ТИХООКЕАНСКИЙ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– более молодой по возрасту пояс. Поэтому «огненное кольцо» сопровождается интенсивным вулканизмом.</a:t>
            </a:r>
          </a:p>
        </p:txBody>
      </p:sp>
    </p:spTree>
    <p:extLst>
      <p:ext uri="{BB962C8B-B14F-4D97-AF65-F5344CB8AC3E}">
        <p14:creationId xmlns:p14="http://schemas.microsoft.com/office/powerpoint/2010/main" val="210483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9C4C7-F8EF-46A3-903A-0AC0D1A1F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158987B5-2893-41F1-8480-830A6436CF8A}"/>
              </a:ext>
            </a:extLst>
          </p:cNvPr>
          <p:cNvSpPr/>
          <p:nvPr/>
        </p:nvSpPr>
        <p:spPr>
          <a:xfrm>
            <a:off x="228600" y="5811715"/>
            <a:ext cx="11693769" cy="844062"/>
          </a:xfrm>
          <a:prstGeom prst="wedgeRoundRectCallout">
            <a:avLst>
              <a:gd name="adj1" fmla="val 4129"/>
              <a:gd name="adj2" fmla="val -145833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ЗОНЫ ЗЕМЛЕТРЯСЕНИЙ</a:t>
            </a:r>
          </a:p>
        </p:txBody>
      </p:sp>
    </p:spTree>
    <p:extLst>
      <p:ext uri="{BB962C8B-B14F-4D97-AF65-F5344CB8AC3E}">
        <p14:creationId xmlns:p14="http://schemas.microsoft.com/office/powerpoint/2010/main" val="305529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52AC96-3744-49B2-88F6-F111773B3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1992"/>
          </a:xfrm>
          <a:prstGeom prst="rect">
            <a:avLst/>
          </a:prstGeom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BEA0EBCB-872E-4929-B8DE-8BCCDE38A385}"/>
              </a:ext>
            </a:extLst>
          </p:cNvPr>
          <p:cNvSpPr/>
          <p:nvPr/>
        </p:nvSpPr>
        <p:spPr>
          <a:xfrm>
            <a:off x="5125915" y="6304085"/>
            <a:ext cx="6875585" cy="457200"/>
          </a:xfrm>
          <a:prstGeom prst="wedgeRoundRectCallout">
            <a:avLst>
              <a:gd name="adj1" fmla="val -7662"/>
              <a:gd name="adj2" fmla="val -300962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ЗОНЫ ВУЛКАНИЗМА</a:t>
            </a:r>
          </a:p>
        </p:txBody>
      </p:sp>
    </p:spTree>
    <p:extLst>
      <p:ext uri="{BB962C8B-B14F-4D97-AF65-F5344CB8AC3E}">
        <p14:creationId xmlns:p14="http://schemas.microsoft.com/office/powerpoint/2010/main" val="304134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990531-9C3A-40F6-BBAB-1B19245A3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0"/>
            <a:ext cx="6864350" cy="6858000"/>
          </a:xfrm>
          <a:prstGeom prst="rect">
            <a:avLst/>
          </a:prstGeom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14B7E592-5044-421A-BBE9-D228A6558D12}"/>
              </a:ext>
            </a:extLst>
          </p:cNvPr>
          <p:cNvSpPr/>
          <p:nvPr/>
        </p:nvSpPr>
        <p:spPr>
          <a:xfrm>
            <a:off x="281354" y="378069"/>
            <a:ext cx="4888523" cy="4730262"/>
          </a:xfrm>
          <a:prstGeom prst="wedgeRoundRectCallout">
            <a:avLst>
              <a:gd name="adj1" fmla="val 86361"/>
              <a:gd name="adj2" fmla="val 4073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КАТАСТРОФА 11 МАРТА 2011 ГОДА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На </a:t>
            </a:r>
            <a:r>
              <a:rPr lang="ru-RU" sz="3200" b="1" dirty="0" err="1">
                <a:solidFill>
                  <a:srgbClr val="002060"/>
                </a:solidFill>
              </a:rPr>
              <a:t>северо</a:t>
            </a:r>
            <a:r>
              <a:rPr lang="ru-RU" sz="3200" b="1" dirty="0">
                <a:solidFill>
                  <a:srgbClr val="002060"/>
                </a:solidFill>
              </a:rPr>
              <a:t> – востоке Японии произошло землетрясение магнитудой 9 баллов, такие землетрясения случаются не чаще одного раза в 600 лет.</a:t>
            </a:r>
          </a:p>
        </p:txBody>
      </p:sp>
    </p:spTree>
    <p:extLst>
      <p:ext uri="{BB962C8B-B14F-4D97-AF65-F5344CB8AC3E}">
        <p14:creationId xmlns:p14="http://schemas.microsoft.com/office/powerpoint/2010/main" val="4146310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5449</TotalTime>
  <Words>206</Words>
  <Application>Microsoft Office PowerPoint</Application>
  <PresentationFormat>Широкоэкранный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AGReverance</vt:lpstr>
      <vt:lpstr>Calibri</vt:lpstr>
      <vt:lpstr>Tw Cen MT</vt:lpstr>
      <vt:lpstr>Wingdings 3</vt:lpstr>
      <vt:lpstr>Интеграл</vt:lpstr>
      <vt:lpstr>Сейсмические пояса земли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236</cp:revision>
  <dcterms:created xsi:type="dcterms:W3CDTF">2018-02-25T15:29:25Z</dcterms:created>
  <dcterms:modified xsi:type="dcterms:W3CDTF">2023-09-14T18:27:31Z</dcterms:modified>
  <cp:category>География;Страны</cp:category>
</cp:coreProperties>
</file>