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handoutMasterIdLst>
    <p:handoutMasterId r:id="rId24"/>
  </p:handoutMasterIdLst>
  <p:sldIdLst>
    <p:sldId id="257" r:id="rId2"/>
    <p:sldId id="260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8001"/>
    <a:srgbClr val="6B9A0E"/>
    <a:srgbClr val="89C412"/>
    <a:srgbClr val="C5FAA8"/>
    <a:srgbClr val="8CCA13"/>
    <a:srgbClr val="C61D32"/>
    <a:srgbClr val="ED5D73"/>
    <a:srgbClr val="F48D95"/>
    <a:srgbClr val="E46D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3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2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EFD4-6855-4251-9F21-C5F52D3090AD}" type="datetimeFigureOut">
              <a:rPr lang="ru-RU" smtClean="0"/>
              <a:t>19.08.2023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5CE21-67D1-4822-A11D-B1C8F495C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0692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0" b="16017"/>
          <a:stretch/>
        </p:blipFill>
        <p:spPr bwMode="auto">
          <a:xfrm>
            <a:off x="0" y="0"/>
            <a:ext cx="12200554" cy="496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A4E5F50-8C3C-4655-97FD-59D2AA8CA0C8}" type="datetimeFigureOut">
              <a:rPr lang="ru-RU" smtClean="0"/>
              <a:t>19.08.2023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522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19.08.2023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256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19.08.2023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099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3"/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19.08.2023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068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19.08.2023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63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19.08.2023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269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s://i.pinimg.com/originals/95/9a/10/959a10306ba867e0851735e934de2ba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8418" y="5334882"/>
            <a:ext cx="1663581" cy="124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23"/>
          <a:stretch/>
        </p:blipFill>
        <p:spPr bwMode="auto">
          <a:xfrm>
            <a:off x="-12510" y="2"/>
            <a:ext cx="12204510" cy="53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cliparts.co/cliparts/E8T/6Ma/E8T6ManiE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5" y="5665863"/>
            <a:ext cx="1064389" cy="91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19.08.2023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7440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https://i.pinimg.com/originals/95/9a/10/959a10306ba867e0851735e934de2ba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5356" y="120630"/>
            <a:ext cx="1354614" cy="101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825/39663434.691/0_9fa28_6c5eb512_X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17" y="5440844"/>
            <a:ext cx="872911" cy="86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3" b="90797"/>
          <a:stretch/>
        </p:blipFill>
        <p:spPr bwMode="auto">
          <a:xfrm>
            <a:off x="-12510" y="6358071"/>
            <a:ext cx="12204510" cy="49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19.08.2023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0468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s://i.pinimg.com/originals/95/9a/10/959a10306ba867e0851735e934de2ba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5356" y="120630"/>
            <a:ext cx="1354614" cy="101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3" b="90797"/>
          <a:stretch/>
        </p:blipFill>
        <p:spPr bwMode="auto">
          <a:xfrm>
            <a:off x="-12510" y="6358071"/>
            <a:ext cx="12204510" cy="49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19.08.2023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5759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img-fotki.yandex.ru/get/6825/39663434.691/0_9fa28_6c5eb512_X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17" y="5440844"/>
            <a:ext cx="872911" cy="86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cliparts.co/cliparts/E8T/6Ma/E8T6ManiE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88108"/>
            <a:ext cx="1447798" cy="124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3" b="90797"/>
          <a:stretch/>
        </p:blipFill>
        <p:spPr bwMode="auto">
          <a:xfrm>
            <a:off x="-12510" y="6358071"/>
            <a:ext cx="12204510" cy="49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19.08.2023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4180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0" b="16017"/>
          <a:stretch/>
        </p:blipFill>
        <p:spPr bwMode="auto">
          <a:xfrm>
            <a:off x="0" y="0"/>
            <a:ext cx="12200554" cy="496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19.08.2023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832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3" b="89821"/>
          <a:stretch/>
        </p:blipFill>
        <p:spPr bwMode="auto">
          <a:xfrm>
            <a:off x="-12510" y="0"/>
            <a:ext cx="12204510" cy="58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19.08.2023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609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23"/>
          <a:stretch/>
        </p:blipFill>
        <p:spPr bwMode="auto">
          <a:xfrm>
            <a:off x="-12510" y="2"/>
            <a:ext cx="12204510" cy="53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AGReverance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AGReverance" pitchFamily="2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19.08.2023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728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19.08.2023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338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s://i.pinimg.com/originals/95/9a/10/959a10306ba867e0851735e934de2ba4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8418" y="5334882"/>
            <a:ext cx="1663581" cy="124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 userDrawn="1"/>
        </p:nvSpPr>
        <p:spPr>
          <a:xfrm>
            <a:off x="11362927" y="6673334"/>
            <a:ext cx="82907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AGReverance" pitchFamily="2" charset="0"/>
              </a:rPr>
              <a:t>© Полшкова В.В., 2018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A4E5F50-8C3C-4655-97FD-59D2AA8CA0C8}" type="datetimeFigureOut">
              <a:rPr lang="ru-RU" smtClean="0"/>
              <a:t>19.08.2023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01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700" r:id="rId3"/>
    <p:sldLayoutId id="2147483702" r:id="rId4"/>
    <p:sldLayoutId id="2147483701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AGReverance" pitchFamily="2" charset="0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96715" y="4484077"/>
            <a:ext cx="8370277" cy="224203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Мировой океан и его части. Движения вод Мо. Стихийные явления в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Загрязнение вод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8894885" y="5719000"/>
            <a:ext cx="3200400" cy="1007115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Сташкова Елена Валерьевна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Учитель географии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МБОУ СОШ № 45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г. Мурманск </a:t>
            </a:r>
          </a:p>
        </p:txBody>
      </p:sp>
    </p:spTree>
    <p:extLst>
      <p:ext uri="{BB962C8B-B14F-4D97-AF65-F5344CB8AC3E}">
        <p14:creationId xmlns:p14="http://schemas.microsoft.com/office/powerpoint/2010/main" val="734738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107830" y="158262"/>
            <a:ext cx="9636369" cy="68580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Заливы на карте мира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20C9E0-B47A-47FF-82CE-C6B565AE1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43" y="844062"/>
            <a:ext cx="8787235" cy="585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77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6925F6-ABA1-4FD5-A4F9-AA3123F93988}"/>
              </a:ext>
            </a:extLst>
          </p:cNvPr>
          <p:cNvSpPr txBox="1"/>
          <p:nvPr/>
        </p:nvSpPr>
        <p:spPr>
          <a:xfrm>
            <a:off x="474785" y="325315"/>
            <a:ext cx="1105193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ПРОЛИВЫ</a:t>
            </a: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узкие вытянутые участки водной поверхности, соединяющие две акватории и разделяющие участки суши.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92EF1C-D70D-4ED9-BEDB-46DE0E001F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41" y="1529861"/>
            <a:ext cx="5439129" cy="33586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D5A9DC-67D6-4FB9-B291-0BDEC46D1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854" y="2952018"/>
            <a:ext cx="6646984" cy="3738928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5C9E8D1-7967-4CBD-8214-8350B4C5D2B0}"/>
              </a:ext>
            </a:extLst>
          </p:cNvPr>
          <p:cNvSpPr/>
          <p:nvPr/>
        </p:nvSpPr>
        <p:spPr>
          <a:xfrm>
            <a:off x="6532685" y="2365131"/>
            <a:ext cx="5117123" cy="71217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БЕРИНГОВ ПРОЛИВ</a:t>
            </a:r>
          </a:p>
        </p:txBody>
      </p:sp>
    </p:spTree>
    <p:extLst>
      <p:ext uri="{BB962C8B-B14F-4D97-AF65-F5344CB8AC3E}">
        <p14:creationId xmlns:p14="http://schemas.microsoft.com/office/powerpoint/2010/main" val="910585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024128" y="171978"/>
            <a:ext cx="9720072" cy="768799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Проливы на карте мира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F1E5CA-8E09-4841-81B5-A75561D11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314" y="749543"/>
            <a:ext cx="8094785" cy="607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91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704855-0C79-4046-8F5D-F1AA142B9336}"/>
              </a:ext>
            </a:extLst>
          </p:cNvPr>
          <p:cNvSpPr txBox="1"/>
          <p:nvPr/>
        </p:nvSpPr>
        <p:spPr>
          <a:xfrm>
            <a:off x="474783" y="105508"/>
            <a:ext cx="10928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МАТЕРИК</a:t>
            </a:r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крупный массив земной </a:t>
            </a:r>
            <a:r>
              <a:rPr lang="ru-RU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коры</a:t>
            </a:r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окруженный океаном.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7649A1-1BDC-4953-86FA-9699EF98F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045" y="1202348"/>
            <a:ext cx="7540869" cy="565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08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35FDEF-05ED-4612-8EB6-C8F49001AF51}"/>
              </a:ext>
            </a:extLst>
          </p:cNvPr>
          <p:cNvSpPr txBox="1"/>
          <p:nvPr/>
        </p:nvSpPr>
        <p:spPr>
          <a:xfrm>
            <a:off x="158262" y="167054"/>
            <a:ext cx="1114864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ОСТРОВ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участок суши, со всех сторон окруженный водой (вулканические, коралловые, материковые).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D0DD7B-BDEF-4452-9E87-C79FCED1C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2" y="3804402"/>
            <a:ext cx="5498179" cy="28865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3FB24D-A556-4B44-A8FB-1F6D4D475C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3" y="1306646"/>
            <a:ext cx="3429000" cy="24977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8212103-1881-4B0C-82AF-45FD9E096C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796" y="3594380"/>
            <a:ext cx="4703941" cy="31359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78FBF0A-93D0-4961-AA07-5C5224AB18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363" y="1321739"/>
            <a:ext cx="3215054" cy="3215054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DD03E0C0-C9EE-4199-BEAC-E1BEB336E45F}"/>
              </a:ext>
            </a:extLst>
          </p:cNvPr>
          <p:cNvSpPr/>
          <p:nvPr/>
        </p:nvSpPr>
        <p:spPr>
          <a:xfrm>
            <a:off x="2798941" y="3594380"/>
            <a:ext cx="2857500" cy="60834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о. ГРЕНЛАНДИЯ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FBF0D908-4E7E-4FC7-B156-52A971AB3AA1}"/>
              </a:ext>
            </a:extLst>
          </p:cNvPr>
          <p:cNvSpPr/>
          <p:nvPr/>
        </p:nvSpPr>
        <p:spPr>
          <a:xfrm>
            <a:off x="9407769" y="3429000"/>
            <a:ext cx="2625968" cy="50116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о. МАДАГАСКАР </a:t>
            </a:r>
          </a:p>
        </p:txBody>
      </p:sp>
    </p:spTree>
    <p:extLst>
      <p:ext uri="{BB962C8B-B14F-4D97-AF65-F5344CB8AC3E}">
        <p14:creationId xmlns:p14="http://schemas.microsoft.com/office/powerpoint/2010/main" val="3584046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21A824-9DEE-4254-8CB9-82FB75858C76}"/>
              </a:ext>
            </a:extLst>
          </p:cNvPr>
          <p:cNvSpPr txBox="1"/>
          <p:nvPr/>
        </p:nvSpPr>
        <p:spPr>
          <a:xfrm>
            <a:off x="167053" y="0"/>
            <a:ext cx="1055956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ПОЛУОСТРОВ</a:t>
            </a: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это выступающие части суши, с трех сторон окруженные водой.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5ABAD1-EDCA-4E54-BF70-2A86AAD4A8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98" y="4159107"/>
            <a:ext cx="4138246" cy="25880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4251A0-E311-4B69-8806-389CC8DECE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44" y="1123117"/>
            <a:ext cx="3620546" cy="294710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1A3F6D-EA8C-4CF3-8FE5-8EC7D6558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44" y="4170449"/>
            <a:ext cx="3851031" cy="256735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BF0CC47-F459-4D85-B876-6789EEC66E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886" y="1148089"/>
            <a:ext cx="2780918" cy="303167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F0C1178-7D7B-4C68-BC6D-81F40DEAE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492" y="4179765"/>
            <a:ext cx="4168910" cy="256735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C8311AF-2CB1-4862-9313-B632A3EF24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583" y="1356529"/>
            <a:ext cx="4026819" cy="2808249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C9BC1DAD-1017-466C-84BE-FB6AFBE7FE78}"/>
              </a:ext>
            </a:extLst>
          </p:cNvPr>
          <p:cNvSpPr/>
          <p:nvPr/>
        </p:nvSpPr>
        <p:spPr>
          <a:xfrm>
            <a:off x="1134208" y="3648189"/>
            <a:ext cx="2962990" cy="70338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АРАВИЙСКИЙ П-ОВ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6EBB7E29-6E16-4D9B-ABFE-843EDDA51ACB}"/>
              </a:ext>
            </a:extLst>
          </p:cNvPr>
          <p:cNvSpPr/>
          <p:nvPr/>
        </p:nvSpPr>
        <p:spPr>
          <a:xfrm>
            <a:off x="5094574" y="3834631"/>
            <a:ext cx="2780918" cy="67163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П-ОВ КАМЧАТКА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77F21FAF-B29A-4260-8548-EDAE5C8DD38D}"/>
              </a:ext>
            </a:extLst>
          </p:cNvPr>
          <p:cNvSpPr/>
          <p:nvPr/>
        </p:nvSpPr>
        <p:spPr>
          <a:xfrm>
            <a:off x="9392601" y="4047930"/>
            <a:ext cx="2668025" cy="60728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КОЛЬСКИЙ П-ОВ</a:t>
            </a:r>
          </a:p>
        </p:txBody>
      </p:sp>
    </p:spTree>
    <p:extLst>
      <p:ext uri="{BB962C8B-B14F-4D97-AF65-F5344CB8AC3E}">
        <p14:creationId xmlns:p14="http://schemas.microsoft.com/office/powerpoint/2010/main" val="1647513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70B80-2943-4179-B1E5-72FD1A04C1FA}"/>
              </a:ext>
            </a:extLst>
          </p:cNvPr>
          <p:cNvSpPr txBox="1"/>
          <p:nvPr/>
        </p:nvSpPr>
        <p:spPr>
          <a:xfrm>
            <a:off x="219808" y="79130"/>
            <a:ext cx="10568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АРХИПЕЛАГ</a:t>
            </a:r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группа островов.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340A88-9239-4DA3-AB45-E23136955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25" y="725461"/>
            <a:ext cx="4695220" cy="35214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F6CEF2-76B9-4BF8-82CB-82C5C57CA1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405" y="3466232"/>
            <a:ext cx="4253802" cy="28351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A11AC6-2067-454B-B171-F352A63810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25461"/>
            <a:ext cx="4727595" cy="31517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35FAFA-34AE-49F8-A6CF-252F6D44E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775" y="3466233"/>
            <a:ext cx="4725293" cy="2835176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AE96A31F-0518-42CC-809C-22EC9C2B6BB2}"/>
              </a:ext>
            </a:extLst>
          </p:cNvPr>
          <p:cNvSpPr/>
          <p:nvPr/>
        </p:nvSpPr>
        <p:spPr>
          <a:xfrm>
            <a:off x="6770077" y="5750169"/>
            <a:ext cx="4253802" cy="55123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МАЛЬДИВСКИЕ ОСТРОВА</a:t>
            </a:r>
          </a:p>
        </p:txBody>
      </p:sp>
    </p:spTree>
    <p:extLst>
      <p:ext uri="{BB962C8B-B14F-4D97-AF65-F5344CB8AC3E}">
        <p14:creationId xmlns:p14="http://schemas.microsoft.com/office/powerpoint/2010/main" val="1086159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54978" y="128016"/>
            <a:ext cx="10577146" cy="742422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Движения вод мирового океана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271758-5FE3-4AF5-9898-762DCA85E7D6}"/>
              </a:ext>
            </a:extLst>
          </p:cNvPr>
          <p:cNvSpPr txBox="1"/>
          <p:nvPr/>
        </p:nvSpPr>
        <p:spPr>
          <a:xfrm>
            <a:off x="465992" y="1055077"/>
            <a:ext cx="10111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ВОЛНА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колебательное движение воды.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35AF81-BBD0-47AA-B749-E0229A31A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070" y="1762936"/>
            <a:ext cx="7345859" cy="4832802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D48EFCF-7B25-4750-9090-F9E49059F41C}"/>
              </a:ext>
            </a:extLst>
          </p:cNvPr>
          <p:cNvSpPr/>
          <p:nvPr/>
        </p:nvSpPr>
        <p:spPr>
          <a:xfrm>
            <a:off x="8471389" y="1679330"/>
            <a:ext cx="2277208" cy="77372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ЭЛЕМЕНТЫ ВОЛНЫ</a:t>
            </a:r>
          </a:p>
        </p:txBody>
      </p:sp>
    </p:spTree>
    <p:extLst>
      <p:ext uri="{BB962C8B-B14F-4D97-AF65-F5344CB8AC3E}">
        <p14:creationId xmlns:p14="http://schemas.microsoft.com/office/powerpoint/2010/main" val="1279597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54977" y="123092"/>
            <a:ext cx="10489223" cy="791308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Приливы и отливы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0432C1-BA25-4C21-81CE-2DF1C6113DC9}"/>
              </a:ext>
            </a:extLst>
          </p:cNvPr>
          <p:cNvSpPr txBox="1"/>
          <p:nvPr/>
        </p:nvSpPr>
        <p:spPr>
          <a:xfrm>
            <a:off x="254977" y="914400"/>
            <a:ext cx="111310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колебания уровня Океана связаны с притяжением океанской воды массой Луны и Солнца.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E79E85E-78E1-4452-8141-0CB32D95F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3" y="2187803"/>
            <a:ext cx="5045629" cy="414780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BDF7A92-4BED-4BE5-AD24-05DF556FC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697" y="1985316"/>
            <a:ext cx="7347303" cy="2785252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905EACFE-0C12-458E-9E78-B192B1BEB5A4}"/>
              </a:ext>
            </a:extLst>
          </p:cNvPr>
          <p:cNvSpPr/>
          <p:nvPr/>
        </p:nvSpPr>
        <p:spPr>
          <a:xfrm>
            <a:off x="4799985" y="5089864"/>
            <a:ext cx="7347303" cy="9144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Самые высокие приливы – в заливе Фанди Атлантического океана (Канада) – 18 метров.</a:t>
            </a:r>
          </a:p>
        </p:txBody>
      </p:sp>
    </p:spTree>
    <p:extLst>
      <p:ext uri="{BB962C8B-B14F-4D97-AF65-F5344CB8AC3E}">
        <p14:creationId xmlns:p14="http://schemas.microsoft.com/office/powerpoint/2010/main" val="3219316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38391" y="128016"/>
            <a:ext cx="11491546" cy="760007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Стихийные явления в мировом океане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A1A676-7E49-4315-999C-797B2CE43B13}"/>
              </a:ext>
            </a:extLst>
          </p:cNvPr>
          <p:cNvSpPr txBox="1"/>
          <p:nvPr/>
        </p:nvSpPr>
        <p:spPr>
          <a:xfrm>
            <a:off x="254977" y="949569"/>
            <a:ext cx="107178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ЦУНАМИ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в глубине Океана происходит сильное подводное землетрясение или извержение вулкана (скорость волны до 800 км/час).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9F28EB-A6BC-4E89-82B5-AF520203CE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91" y="3543300"/>
            <a:ext cx="4876800" cy="27432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4319EB-487B-4969-A68B-3E0A27134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191" y="1903667"/>
            <a:ext cx="6687371" cy="397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84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509954" y="1354015"/>
            <a:ext cx="11298115" cy="4176346"/>
          </a:xfrm>
        </p:spPr>
        <p:txBody>
          <a:bodyPr>
            <a:noAutofit/>
          </a:bodyPr>
          <a:lstStyle/>
          <a:p>
            <a:endParaRPr lang="ru-RU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основная часть гидросферы. Вода Мирового океана покрывает ¾ земной поверхности. Мировой океан един он нигде не прерывается. Из любой его точки можно попасть в любую другую.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993532" y="580292"/>
            <a:ext cx="9750668" cy="1055077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Мировой океан</a:t>
            </a:r>
          </a:p>
        </p:txBody>
      </p:sp>
    </p:spTree>
    <p:extLst>
      <p:ext uri="{BB962C8B-B14F-4D97-AF65-F5344CB8AC3E}">
        <p14:creationId xmlns:p14="http://schemas.microsoft.com/office/powerpoint/2010/main" val="2513553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58261" y="110431"/>
            <a:ext cx="11597054" cy="760007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Загрязнение вод мирового океана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C9CC48-0833-4890-BD64-095DF43A24C2}"/>
              </a:ext>
            </a:extLst>
          </p:cNvPr>
          <p:cNvSpPr txBox="1"/>
          <p:nvPr/>
        </p:nvSpPr>
        <p:spPr>
          <a:xfrm>
            <a:off x="263769" y="1055077"/>
            <a:ext cx="653268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ФИЗИЧЕСКОЕ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(пластик, мусор с суши и с кораблей).</a:t>
            </a:r>
          </a:p>
          <a:p>
            <a:pPr marL="342900" indent="-342900">
              <a:buAutoNum type="arabicPeriod"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БИОЛОГИЧЕСКОЕ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(опасные бактерии и микроорганизмы).</a:t>
            </a:r>
          </a:p>
          <a:p>
            <a:pPr marL="342900" indent="-342900">
              <a:buAutoNum type="arabicPeriod"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ХИМИЧЕСКОЕ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(химикаты, тяжёлые металлы – сточные воды предприятий).</a:t>
            </a:r>
          </a:p>
          <a:p>
            <a:pPr marL="342900" indent="-342900">
              <a:buAutoNum type="arabicPeriod"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НЕФТЯНОЕ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(нефть и нефтепродукты – основной источник загрязнения Мирового океана. Нефтяные разливы).</a:t>
            </a:r>
          </a:p>
          <a:p>
            <a:pPr marL="342900" indent="-342900">
              <a:buAutoNum type="arabicPeriod"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ТЕПЛОВОЕ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(сброс с электростанций – увеличение температуры воды).</a:t>
            </a:r>
          </a:p>
          <a:p>
            <a:pPr marL="342900" indent="-342900">
              <a:buAutoNum type="arabicPeriod"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РАДИОАКТИВНОЕ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(радиоактивные отходы).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98FB21-024B-43C8-BF6E-274E58EDC2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454" y="870438"/>
            <a:ext cx="4210147" cy="23687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B93EA0-DE61-48FA-A3B3-CF40B7336E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454" y="4515422"/>
            <a:ext cx="4210147" cy="223214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DDC6120-8ECD-419D-A423-5B6F8C8BF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043" y="2641145"/>
            <a:ext cx="3771283" cy="250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493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11"/>
          <p:cNvSpPr>
            <a:spLocks noGrp="1"/>
          </p:cNvSpPr>
          <p:nvPr>
            <p:ph idx="1"/>
          </p:nvPr>
        </p:nvSpPr>
        <p:spPr>
          <a:xfrm>
            <a:off x="967154" y="369277"/>
            <a:ext cx="9777047" cy="59400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каждой стране принимаются меры по охране и очистке Мирового океана.</a:t>
            </a:r>
          </a:p>
          <a:p>
            <a:endParaRPr lang="ru-RU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не предпринять никаких мер, в ближайшие 25 лет темпы загрязнения Мирового океана могут возрасти втрое.</a:t>
            </a:r>
          </a:p>
        </p:txBody>
      </p:sp>
    </p:spTree>
    <p:extLst>
      <p:ext uri="{BB962C8B-B14F-4D97-AF65-F5344CB8AC3E}">
        <p14:creationId xmlns:p14="http://schemas.microsoft.com/office/powerpoint/2010/main" val="2442974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11"/>
          <p:cNvSpPr>
            <a:spLocks noGrp="1"/>
          </p:cNvSpPr>
          <p:nvPr>
            <p:ph idx="1"/>
          </p:nvPr>
        </p:nvSpPr>
        <p:spPr>
          <a:xfrm>
            <a:off x="826475" y="1610047"/>
            <a:ext cx="9759463" cy="403215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Параграф 27 и 28 – прочитать 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Выучить записи в тетради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5 или 6 на выбор по плану на стр. 96 (выполнить на отдельном листе).</a:t>
            </a: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865866" y="110431"/>
            <a:ext cx="9720072" cy="1499616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Домашнее задание</a:t>
            </a:r>
          </a:p>
        </p:txBody>
      </p:sp>
    </p:spTree>
    <p:extLst>
      <p:ext uri="{BB962C8B-B14F-4D97-AF65-F5344CB8AC3E}">
        <p14:creationId xmlns:p14="http://schemas.microsoft.com/office/powerpoint/2010/main" val="86485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24128" y="224733"/>
            <a:ext cx="9720072" cy="8127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Рельеф дна мирового океана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99E764-9625-4859-B6E0-4D87D8855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677" y="916153"/>
            <a:ext cx="9460523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2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028349" y="207147"/>
            <a:ext cx="9720072" cy="918268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Марианская впадина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5C0B4C-0EC7-4083-9A32-98839CBF5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388" y="2576146"/>
            <a:ext cx="5464793" cy="39953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1EC99E-827B-4AD6-BFC2-EDA83300E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19" y="1046284"/>
            <a:ext cx="6627445" cy="399537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1B1A60F-FD07-46E1-8C91-9DD8FEDA059A}"/>
              </a:ext>
            </a:extLst>
          </p:cNvPr>
          <p:cNvSpPr/>
          <p:nvPr/>
        </p:nvSpPr>
        <p:spPr>
          <a:xfrm>
            <a:off x="1711382" y="5004654"/>
            <a:ext cx="3526318" cy="140676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Глубина 11 035 метров</a:t>
            </a:r>
          </a:p>
        </p:txBody>
      </p:sp>
    </p:spTree>
    <p:extLst>
      <p:ext uri="{BB962C8B-B14F-4D97-AF65-F5344CB8AC3E}">
        <p14:creationId xmlns:p14="http://schemas.microsoft.com/office/powerpoint/2010/main" val="978459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93F70C2D-B085-49BD-B2EA-D624CD3725EC}"/>
              </a:ext>
            </a:extLst>
          </p:cNvPr>
          <p:cNvSpPr/>
          <p:nvPr/>
        </p:nvSpPr>
        <p:spPr>
          <a:xfrm>
            <a:off x="1863969" y="518746"/>
            <a:ext cx="8238393" cy="83526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ЧАСТИ МИРОВОГО ОКЕАНА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7F7A1316-A2D2-49C8-A8B6-1714579A01E9}"/>
              </a:ext>
            </a:extLst>
          </p:cNvPr>
          <p:cNvSpPr/>
          <p:nvPr/>
        </p:nvSpPr>
        <p:spPr>
          <a:xfrm>
            <a:off x="545122" y="2705827"/>
            <a:ext cx="2118947" cy="56270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МОРЯ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6027AE7-EBF0-4264-8245-B22A42617C8E}"/>
              </a:ext>
            </a:extLst>
          </p:cNvPr>
          <p:cNvSpPr/>
          <p:nvPr/>
        </p:nvSpPr>
        <p:spPr>
          <a:xfrm>
            <a:off x="2354871" y="1929910"/>
            <a:ext cx="2189284" cy="56270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ОКЕАНЫ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30B5995-2CF5-42D5-A9E4-0EFF0B11B036}"/>
              </a:ext>
            </a:extLst>
          </p:cNvPr>
          <p:cNvSpPr/>
          <p:nvPr/>
        </p:nvSpPr>
        <p:spPr>
          <a:xfrm>
            <a:off x="3341074" y="4647831"/>
            <a:ext cx="2108689" cy="56270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ПРОЛИВЫ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50F409B-050E-42FF-B504-3CE6B66D5A4F}"/>
              </a:ext>
            </a:extLst>
          </p:cNvPr>
          <p:cNvSpPr/>
          <p:nvPr/>
        </p:nvSpPr>
        <p:spPr>
          <a:xfrm>
            <a:off x="9038493" y="2875086"/>
            <a:ext cx="2259623" cy="56270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ОСТРОВА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09E985DC-9E88-423E-B191-289EA7718230}"/>
              </a:ext>
            </a:extLst>
          </p:cNvPr>
          <p:cNvSpPr/>
          <p:nvPr/>
        </p:nvSpPr>
        <p:spPr>
          <a:xfrm>
            <a:off x="2259622" y="3658692"/>
            <a:ext cx="1793631" cy="56270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ЗАЛИВЫ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59F8388-D6CE-4C24-92D0-E31F8E1E4F99}"/>
              </a:ext>
            </a:extLst>
          </p:cNvPr>
          <p:cNvSpPr/>
          <p:nvPr/>
        </p:nvSpPr>
        <p:spPr>
          <a:xfrm>
            <a:off x="7244860" y="1881555"/>
            <a:ext cx="2329964" cy="56270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МАТЕРИКИ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13001C30-DC25-4F25-916C-0A3B88970192}"/>
              </a:ext>
            </a:extLst>
          </p:cNvPr>
          <p:cNvSpPr/>
          <p:nvPr/>
        </p:nvSpPr>
        <p:spPr>
          <a:xfrm>
            <a:off x="6545874" y="4652219"/>
            <a:ext cx="3028950" cy="56270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АРХИПЕЛАГИ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ADADF58-9487-4134-8F1B-E03793B9DD13}"/>
              </a:ext>
            </a:extLst>
          </p:cNvPr>
          <p:cNvSpPr/>
          <p:nvPr/>
        </p:nvSpPr>
        <p:spPr>
          <a:xfrm>
            <a:off x="5525967" y="3658692"/>
            <a:ext cx="3028950" cy="56270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ПОЛУОСТРОВА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59232BC8-2C18-45C1-B00B-8BA88D55A25C}"/>
              </a:ext>
            </a:extLst>
          </p:cNvPr>
          <p:cNvCxnSpPr/>
          <p:nvPr/>
        </p:nvCxnSpPr>
        <p:spPr>
          <a:xfrm>
            <a:off x="3449513" y="1354015"/>
            <a:ext cx="0" cy="52754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26274925-8DA8-4B6B-B4C8-C9069AF14A08}"/>
              </a:ext>
            </a:extLst>
          </p:cNvPr>
          <p:cNvCxnSpPr/>
          <p:nvPr/>
        </p:nvCxnSpPr>
        <p:spPr>
          <a:xfrm>
            <a:off x="8203223" y="1354015"/>
            <a:ext cx="0" cy="52754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4075DFDF-2398-4452-91C6-EE5528BF4783}"/>
              </a:ext>
            </a:extLst>
          </p:cNvPr>
          <p:cNvCxnSpPr/>
          <p:nvPr/>
        </p:nvCxnSpPr>
        <p:spPr>
          <a:xfrm flipH="1">
            <a:off x="1604595" y="1354015"/>
            <a:ext cx="655027" cy="127488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13CF8017-6269-40F1-94E8-74EF5E1C5C70}"/>
              </a:ext>
            </a:extLst>
          </p:cNvPr>
          <p:cNvCxnSpPr/>
          <p:nvPr/>
        </p:nvCxnSpPr>
        <p:spPr>
          <a:xfrm>
            <a:off x="9574824" y="1392478"/>
            <a:ext cx="527538" cy="142929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5C4B74E8-7B6A-418A-AED4-3EB39AD5C676}"/>
              </a:ext>
            </a:extLst>
          </p:cNvPr>
          <p:cNvCxnSpPr/>
          <p:nvPr/>
        </p:nvCxnSpPr>
        <p:spPr>
          <a:xfrm flipH="1">
            <a:off x="3893526" y="1399901"/>
            <a:ext cx="1336429" cy="212581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C5CAE8BF-EEFA-4B1C-BF81-C82B266B731C}"/>
              </a:ext>
            </a:extLst>
          </p:cNvPr>
          <p:cNvCxnSpPr/>
          <p:nvPr/>
        </p:nvCxnSpPr>
        <p:spPr>
          <a:xfrm>
            <a:off x="6304085" y="1443446"/>
            <a:ext cx="0" cy="210864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3243A20C-F2C7-4B34-BE83-93745DB9CD47}"/>
              </a:ext>
            </a:extLst>
          </p:cNvPr>
          <p:cNvCxnSpPr/>
          <p:nvPr/>
        </p:nvCxnSpPr>
        <p:spPr>
          <a:xfrm flipH="1">
            <a:off x="4844562" y="1399901"/>
            <a:ext cx="615461" cy="321165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210F84B5-9D96-42FF-A4D5-E3236166808B}"/>
              </a:ext>
            </a:extLst>
          </p:cNvPr>
          <p:cNvCxnSpPr/>
          <p:nvPr/>
        </p:nvCxnSpPr>
        <p:spPr>
          <a:xfrm>
            <a:off x="6858000" y="1443446"/>
            <a:ext cx="0" cy="2082269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4B7C8A4F-A96D-48A3-AFFE-D5A3AC9DF970}"/>
              </a:ext>
            </a:extLst>
          </p:cNvPr>
          <p:cNvCxnSpPr/>
          <p:nvPr/>
        </p:nvCxnSpPr>
        <p:spPr>
          <a:xfrm>
            <a:off x="6901962" y="4221400"/>
            <a:ext cx="0" cy="39015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662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024127" y="140678"/>
            <a:ext cx="9720073" cy="71217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океаны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490444-E8E2-4420-AF16-3901EED2D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02" y="1424925"/>
            <a:ext cx="6740009" cy="48696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7C683D-8B75-43DC-8D2E-C61E1DA2E9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252" y="298368"/>
            <a:ext cx="4025631" cy="601379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742DA41-A57A-4D31-97F1-444724A3197E}"/>
              </a:ext>
            </a:extLst>
          </p:cNvPr>
          <p:cNvSpPr txBox="1"/>
          <p:nvPr/>
        </p:nvSpPr>
        <p:spPr>
          <a:xfrm>
            <a:off x="3094893" y="4923692"/>
            <a:ext cx="2593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ТИХИЙ ОКЕАН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178.6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млн.км.кв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B1AB9C-C321-44E1-937A-72F6A9D1EFB4}"/>
              </a:ext>
            </a:extLst>
          </p:cNvPr>
          <p:cNvSpPr txBox="1"/>
          <p:nvPr/>
        </p:nvSpPr>
        <p:spPr>
          <a:xfrm>
            <a:off x="9113408" y="4554360"/>
            <a:ext cx="2808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АТЛАНТИЧЕСКИЙ ОКЕАН</a:t>
            </a:r>
          </a:p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91,6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млн.км.кв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2175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024128" y="237392"/>
            <a:ext cx="9720072" cy="100232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океаны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BF8BA6-3592-48D5-9E60-4494040D6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55" y="1028700"/>
            <a:ext cx="5588712" cy="38422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B747A1-ABD5-4F1E-9E18-1554EF7B82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57088"/>
            <a:ext cx="5220521" cy="42514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CD5C81-BC25-473F-9739-3348516D93F8}"/>
              </a:ext>
            </a:extLst>
          </p:cNvPr>
          <p:cNvSpPr txBox="1"/>
          <p:nvPr/>
        </p:nvSpPr>
        <p:spPr>
          <a:xfrm>
            <a:off x="2807677" y="4831250"/>
            <a:ext cx="3288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ИНДИЙСКИЙ ОКЕАН</a:t>
            </a:r>
          </a:p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76,2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млн.км.кв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861989-7A46-46BF-A953-6AF72A090B46}"/>
              </a:ext>
            </a:extLst>
          </p:cNvPr>
          <p:cNvSpPr txBox="1"/>
          <p:nvPr/>
        </p:nvSpPr>
        <p:spPr>
          <a:xfrm>
            <a:off x="7111632" y="1254833"/>
            <a:ext cx="3982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СЕВЕРНЫЙ ЛЕДОВИТЫЙ ОКЕАН</a:t>
            </a:r>
          </a:p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14,7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млн.км.кв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8888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57D0C1F2-4485-4A3A-9EA9-3A65F861A7FD}"/>
              </a:ext>
            </a:extLst>
          </p:cNvPr>
          <p:cNvSpPr/>
          <p:nvPr/>
        </p:nvSpPr>
        <p:spPr>
          <a:xfrm>
            <a:off x="3515458" y="272561"/>
            <a:ext cx="5161084" cy="72096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МОРЯ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4678B776-11D8-4F88-9D55-55AEE947475C}"/>
              </a:ext>
            </a:extLst>
          </p:cNvPr>
          <p:cNvSpPr/>
          <p:nvPr/>
        </p:nvSpPr>
        <p:spPr>
          <a:xfrm>
            <a:off x="1354015" y="1380392"/>
            <a:ext cx="3516924" cy="53633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ОКРАИННЫЕ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83F5EAA-4F64-444D-A21A-20C246A60B7E}"/>
              </a:ext>
            </a:extLst>
          </p:cNvPr>
          <p:cNvSpPr/>
          <p:nvPr/>
        </p:nvSpPr>
        <p:spPr>
          <a:xfrm>
            <a:off x="7063154" y="1380392"/>
            <a:ext cx="3698631" cy="58029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ВНУТРЕННИЕ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21280A5D-F0E1-484E-97F3-201BBF284C74}"/>
              </a:ext>
            </a:extLst>
          </p:cNvPr>
          <p:cNvCxnSpPr/>
          <p:nvPr/>
        </p:nvCxnSpPr>
        <p:spPr>
          <a:xfrm flipH="1">
            <a:off x="4220308" y="993530"/>
            <a:ext cx="1644161" cy="31652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19DD9597-6A69-444A-BBED-C35DA92A9D21}"/>
              </a:ext>
            </a:extLst>
          </p:cNvPr>
          <p:cNvCxnSpPr>
            <a:cxnSpLocks/>
          </p:cNvCxnSpPr>
          <p:nvPr/>
        </p:nvCxnSpPr>
        <p:spPr>
          <a:xfrm>
            <a:off x="5864469" y="993530"/>
            <a:ext cx="2057400" cy="31652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D5A5EE1-0F93-405E-A6CA-D98FA65430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976" y="4204644"/>
            <a:ext cx="3698632" cy="246487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2090C52-FB6C-4310-9494-102F6AAC5A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469" y="2141088"/>
            <a:ext cx="3698580" cy="257582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FD6281D-7649-4755-9BC7-FF3D2F7F99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638" y="3991011"/>
            <a:ext cx="4087831" cy="272398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6746BAE-619A-4D41-ABFD-5C2401A0EB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92" y="2141088"/>
            <a:ext cx="2875085" cy="287508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9AC9E11-3ED4-4D99-8AEE-F5ED1715C532}"/>
              </a:ext>
            </a:extLst>
          </p:cNvPr>
          <p:cNvSpPr txBox="1"/>
          <p:nvPr/>
        </p:nvSpPr>
        <p:spPr>
          <a:xfrm>
            <a:off x="3198986" y="2538368"/>
            <a:ext cx="2356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Вдаются в сушу незначительно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44357C-6C82-469D-9502-79DA2F1A1DD9}"/>
              </a:ext>
            </a:extLst>
          </p:cNvPr>
          <p:cNvSpPr txBox="1"/>
          <p:nvPr/>
        </p:nvSpPr>
        <p:spPr>
          <a:xfrm>
            <a:off x="9627577" y="2653356"/>
            <a:ext cx="2327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Вдаются глубоко в сушу</a:t>
            </a:r>
          </a:p>
        </p:txBody>
      </p:sp>
    </p:spTree>
    <p:extLst>
      <p:ext uri="{BB962C8B-B14F-4D97-AF65-F5344CB8AC3E}">
        <p14:creationId xmlns:p14="http://schemas.microsoft.com/office/powerpoint/2010/main" val="1132287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1D031B-334E-49CD-9889-7F6E468BA5D1}"/>
              </a:ext>
            </a:extLst>
          </p:cNvPr>
          <p:cNvSpPr txBox="1"/>
          <p:nvPr/>
        </p:nvSpPr>
        <p:spPr>
          <a:xfrm>
            <a:off x="800100" y="0"/>
            <a:ext cx="104452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ЗАЛИВЫ</a:t>
            </a:r>
            <a:r>
              <a:rPr lang="ru-RU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части морей и океанов, вдающиеся в сушу.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E98613-A3F1-4AC0-9C38-8A0DA276E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3" y="1514592"/>
            <a:ext cx="3745366" cy="43816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C7FC9E-F62B-4183-B655-AE2ACDC85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895" y="2470529"/>
            <a:ext cx="6749562" cy="3799039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9CAB7580-7F53-4332-8B6F-54D772CBFB05}"/>
              </a:ext>
            </a:extLst>
          </p:cNvPr>
          <p:cNvSpPr/>
          <p:nvPr/>
        </p:nvSpPr>
        <p:spPr>
          <a:xfrm>
            <a:off x="7649308" y="2171700"/>
            <a:ext cx="3666392" cy="61546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КОЛЬСКИЙ ЗАЛИВ</a:t>
            </a:r>
          </a:p>
        </p:txBody>
      </p:sp>
    </p:spTree>
    <p:extLst>
      <p:ext uri="{BB962C8B-B14F-4D97-AF65-F5344CB8AC3E}">
        <p14:creationId xmlns:p14="http://schemas.microsoft.com/office/powerpoint/2010/main" val="36921181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6344</TotalTime>
  <Words>426</Words>
  <Application>Microsoft Office PowerPoint</Application>
  <PresentationFormat>Широкоэкранный</PresentationFormat>
  <Paragraphs>73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AGReverance</vt:lpstr>
      <vt:lpstr>Calibri</vt:lpstr>
      <vt:lpstr>Tw Cen MT</vt:lpstr>
      <vt:lpstr>Wingdings 3</vt:lpstr>
      <vt:lpstr>Интеграл</vt:lpstr>
      <vt:lpstr>Мировой океан и его части. Движения вод Мо. Стихийные явления в мо. Загрязнение вод мо.</vt:lpstr>
      <vt:lpstr>Мировой океан</vt:lpstr>
      <vt:lpstr>Рельеф дна мирового океана</vt:lpstr>
      <vt:lpstr>Марианская впадина</vt:lpstr>
      <vt:lpstr>Презентация PowerPoint</vt:lpstr>
      <vt:lpstr>океаны</vt:lpstr>
      <vt:lpstr>океаны</vt:lpstr>
      <vt:lpstr>Презентация PowerPoint</vt:lpstr>
      <vt:lpstr>Презентация PowerPoint</vt:lpstr>
      <vt:lpstr>Заливы на карте мира</vt:lpstr>
      <vt:lpstr>Презентация PowerPoint</vt:lpstr>
      <vt:lpstr>Проливы на карте мира</vt:lpstr>
      <vt:lpstr>Презентация PowerPoint</vt:lpstr>
      <vt:lpstr>Презентация PowerPoint</vt:lpstr>
      <vt:lpstr>Презентация PowerPoint</vt:lpstr>
      <vt:lpstr>Презентация PowerPoint</vt:lpstr>
      <vt:lpstr>Движения вод мирового океана</vt:lpstr>
      <vt:lpstr>Приливы и отливы</vt:lpstr>
      <vt:lpstr>Стихийные явления в мировом океане</vt:lpstr>
      <vt:lpstr>Загрязнение вод мирового океана</vt:lpstr>
      <vt:lpstr>Презентация PowerPoint</vt:lpstr>
      <vt:lpstr>Домашнее задание</vt:lpstr>
    </vt:vector>
  </TitlesOfParts>
  <Company>МАОУ ДО ЦРТДиЮ Каменского района Пензенской области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«География»</dc:title>
  <dc:subject>География</dc:subject>
  <dc:creator>Viktoriya Polshkova</dc:creator>
  <cp:keywords>география</cp:keywords>
  <cp:lastModifiedBy>Елена Сташкова</cp:lastModifiedBy>
  <cp:revision>270</cp:revision>
  <dcterms:created xsi:type="dcterms:W3CDTF">2018-02-25T15:29:25Z</dcterms:created>
  <dcterms:modified xsi:type="dcterms:W3CDTF">2023-08-19T13:50:16Z</dcterms:modified>
  <cp:category>География;Страны</cp:category>
</cp:coreProperties>
</file>